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1.xml" ContentType="application/inkml+xml"/>
  <Override PartName="/ppt/ink/ink12.xml" ContentType="application/inkml+xml"/>
  <Override PartName="/ppt/notesSlides/notesSlide22.xml" ContentType="application/vnd.openxmlformats-officedocument.presentationml.notesSlide+xml"/>
  <Override PartName="/ppt/ink/ink13.xml" ContentType="application/inkml+xml"/>
  <Override PartName="/ppt/ink/ink1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9.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notesSlides/notesSlide30.xml" ContentType="application/vnd.openxmlformats-officedocument.presentationml.notesSlide+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notesSlides/notesSlide33.xml" ContentType="application/vnd.openxmlformats-officedocument.presentationml.notesSlide+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notesSlides/notesSlide34.xml" ContentType="application/vnd.openxmlformats-officedocument.presentationml.notesSlide+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notesSlides/notesSlide35.xml" ContentType="application/vnd.openxmlformats-officedocument.presentationml.notesSlide+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453.xml" ContentType="application/inkml+xml"/>
  <Override PartName="/ppt/ink/ink454.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sldIdLst>
    <p:sldId id="468" r:id="rId2"/>
    <p:sldId id="469" r:id="rId3"/>
    <p:sldId id="259" r:id="rId4"/>
    <p:sldId id="260" r:id="rId5"/>
    <p:sldId id="308" r:id="rId6"/>
    <p:sldId id="309" r:id="rId7"/>
    <p:sldId id="310" r:id="rId8"/>
    <p:sldId id="311" r:id="rId9"/>
    <p:sldId id="391" r:id="rId10"/>
    <p:sldId id="312" r:id="rId11"/>
    <p:sldId id="383" r:id="rId12"/>
    <p:sldId id="599" r:id="rId13"/>
    <p:sldId id="600" r:id="rId14"/>
    <p:sldId id="601" r:id="rId15"/>
    <p:sldId id="740" r:id="rId16"/>
    <p:sldId id="389" r:id="rId17"/>
    <p:sldId id="458" r:id="rId18"/>
    <p:sldId id="459" r:id="rId19"/>
    <p:sldId id="262" r:id="rId20"/>
    <p:sldId id="313" r:id="rId21"/>
    <p:sldId id="464" r:id="rId22"/>
    <p:sldId id="465" r:id="rId23"/>
    <p:sldId id="741" r:id="rId24"/>
    <p:sldId id="321" r:id="rId25"/>
    <p:sldId id="528" r:id="rId26"/>
    <p:sldId id="883" r:id="rId27"/>
    <p:sldId id="393" r:id="rId28"/>
    <p:sldId id="401" r:id="rId29"/>
    <p:sldId id="402" r:id="rId30"/>
    <p:sldId id="404" r:id="rId31"/>
    <p:sldId id="403" r:id="rId32"/>
    <p:sldId id="418" r:id="rId33"/>
    <p:sldId id="454" r:id="rId34"/>
    <p:sldId id="886" r:id="rId35"/>
    <p:sldId id="456" r:id="rId36"/>
    <p:sldId id="457" r:id="rId37"/>
    <p:sldId id="887" r:id="rId38"/>
    <p:sldId id="888" r:id="rId39"/>
    <p:sldId id="889" r:id="rId40"/>
    <p:sldId id="890" r:id="rId41"/>
    <p:sldId id="891" r:id="rId42"/>
    <p:sldId id="892" r:id="rId43"/>
    <p:sldId id="893" r:id="rId44"/>
    <p:sldId id="894" r:id="rId45"/>
    <p:sldId id="895" r:id="rId46"/>
    <p:sldId id="896" r:id="rId47"/>
    <p:sldId id="897" r:id="rId48"/>
    <p:sldId id="898" r:id="rId49"/>
    <p:sldId id="899" r:id="rId50"/>
    <p:sldId id="900" r:id="rId51"/>
    <p:sldId id="901" r:id="rId52"/>
    <p:sldId id="902" r:id="rId53"/>
    <p:sldId id="903" r:id="rId54"/>
    <p:sldId id="904" r:id="rId55"/>
    <p:sldId id="905" r:id="rId56"/>
    <p:sldId id="906" r:id="rId57"/>
    <p:sldId id="907" r:id="rId58"/>
    <p:sldId id="908" r:id="rId59"/>
    <p:sldId id="909" r:id="rId60"/>
    <p:sldId id="910" r:id="rId61"/>
    <p:sldId id="911" r:id="rId62"/>
    <p:sldId id="912" r:id="rId63"/>
    <p:sldId id="913" r:id="rId64"/>
    <p:sldId id="914" r:id="rId65"/>
    <p:sldId id="915" r:id="rId66"/>
    <p:sldId id="916" r:id="rId67"/>
    <p:sldId id="917" r:id="rId68"/>
    <p:sldId id="918" r:id="rId69"/>
    <p:sldId id="919" r:id="rId70"/>
    <p:sldId id="920" r:id="rId71"/>
    <p:sldId id="921" r:id="rId72"/>
    <p:sldId id="922" r:id="rId73"/>
    <p:sldId id="923" r:id="rId74"/>
    <p:sldId id="924" r:id="rId75"/>
    <p:sldId id="1004" r:id="rId76"/>
    <p:sldId id="925" r:id="rId77"/>
    <p:sldId id="926" r:id="rId78"/>
    <p:sldId id="927" r:id="rId79"/>
    <p:sldId id="928" r:id="rId80"/>
    <p:sldId id="929" r:id="rId81"/>
    <p:sldId id="930" r:id="rId82"/>
    <p:sldId id="931" r:id="rId83"/>
    <p:sldId id="932" r:id="rId84"/>
    <p:sldId id="933" r:id="rId85"/>
    <p:sldId id="934" r:id="rId86"/>
    <p:sldId id="935" r:id="rId87"/>
    <p:sldId id="936" r:id="rId88"/>
    <p:sldId id="937" r:id="rId89"/>
    <p:sldId id="938" r:id="rId90"/>
    <p:sldId id="939" r:id="rId91"/>
    <p:sldId id="940" r:id="rId92"/>
    <p:sldId id="941" r:id="rId93"/>
    <p:sldId id="942" r:id="rId94"/>
    <p:sldId id="943" r:id="rId95"/>
    <p:sldId id="944" r:id="rId96"/>
    <p:sldId id="945" r:id="rId97"/>
    <p:sldId id="946" r:id="rId98"/>
    <p:sldId id="947" r:id="rId99"/>
    <p:sldId id="948" r:id="rId100"/>
    <p:sldId id="949" r:id="rId101"/>
    <p:sldId id="950" r:id="rId102"/>
    <p:sldId id="951" r:id="rId103"/>
    <p:sldId id="952" r:id="rId104"/>
    <p:sldId id="953" r:id="rId105"/>
    <p:sldId id="954" r:id="rId106"/>
    <p:sldId id="955" r:id="rId107"/>
    <p:sldId id="956" r:id="rId108"/>
    <p:sldId id="957" r:id="rId109"/>
    <p:sldId id="958" r:id="rId110"/>
    <p:sldId id="959" r:id="rId111"/>
    <p:sldId id="960" r:id="rId112"/>
    <p:sldId id="961" r:id="rId113"/>
    <p:sldId id="962" r:id="rId114"/>
    <p:sldId id="963" r:id="rId115"/>
    <p:sldId id="964" r:id="rId116"/>
    <p:sldId id="965" r:id="rId117"/>
    <p:sldId id="966" r:id="rId118"/>
    <p:sldId id="967" r:id="rId119"/>
    <p:sldId id="968" r:id="rId120"/>
    <p:sldId id="969" r:id="rId121"/>
    <p:sldId id="970" r:id="rId122"/>
    <p:sldId id="971" r:id="rId123"/>
    <p:sldId id="972" r:id="rId124"/>
    <p:sldId id="973" r:id="rId125"/>
    <p:sldId id="974" r:id="rId126"/>
    <p:sldId id="975" r:id="rId127"/>
    <p:sldId id="976" r:id="rId128"/>
    <p:sldId id="977" r:id="rId129"/>
    <p:sldId id="978" r:id="rId130"/>
    <p:sldId id="979" r:id="rId131"/>
    <p:sldId id="980" r:id="rId132"/>
    <p:sldId id="981" r:id="rId133"/>
    <p:sldId id="982" r:id="rId134"/>
    <p:sldId id="983" r:id="rId135"/>
    <p:sldId id="984" r:id="rId136"/>
    <p:sldId id="985" r:id="rId137"/>
    <p:sldId id="986" r:id="rId138"/>
    <p:sldId id="987" r:id="rId139"/>
    <p:sldId id="988" r:id="rId140"/>
    <p:sldId id="989" r:id="rId141"/>
    <p:sldId id="990" r:id="rId142"/>
    <p:sldId id="991" r:id="rId143"/>
    <p:sldId id="992" r:id="rId144"/>
    <p:sldId id="993" r:id="rId145"/>
    <p:sldId id="994" r:id="rId146"/>
    <p:sldId id="995" r:id="rId147"/>
    <p:sldId id="996" r:id="rId148"/>
    <p:sldId id="997" r:id="rId149"/>
    <p:sldId id="998" r:id="rId150"/>
    <p:sldId id="999" r:id="rId151"/>
    <p:sldId id="1000" r:id="rId152"/>
    <p:sldId id="1001" r:id="rId153"/>
    <p:sldId id="1002" r:id="rId154"/>
    <p:sldId id="1003" r:id="rId155"/>
    <p:sldId id="298" r:id="rId156"/>
    <p:sldId id="562" r:id="rId157"/>
    <p:sldId id="367" r:id="rId158"/>
    <p:sldId id="742" r:id="rId159"/>
    <p:sldId id="732" r:id="rId160"/>
    <p:sldId id="733" r:id="rId161"/>
    <p:sldId id="734" r:id="rId162"/>
    <p:sldId id="735" r:id="rId163"/>
    <p:sldId id="736" r:id="rId164"/>
    <p:sldId id="737" r:id="rId165"/>
    <p:sldId id="738" r:id="rId166"/>
    <p:sldId id="417" r:id="rId167"/>
    <p:sldId id="563" r:id="rId168"/>
    <p:sldId id="884" r:id="rId169"/>
    <p:sldId id="812" r:id="rId17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9" autoAdjust="0"/>
    <p:restoredTop sz="41810" autoAdjust="0"/>
  </p:normalViewPr>
  <p:slideViewPr>
    <p:cSldViewPr>
      <p:cViewPr varScale="1">
        <p:scale>
          <a:sx n="26" d="100"/>
          <a:sy n="26" d="100"/>
        </p:scale>
        <p:origin x="2436"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197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ink/ink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0T06:52:18.64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3263 533 2451 0,'-96'-17'3225'15,"21"-15"258"-15,21 13-1935 16,-17 1-258-16,-10 3-258 15,-10 3 0-15,-18-4-645 16,-5 10 129-16,-13-5-258 16,-12 7 258-16,-11-2-258 0,-7 8-129 15,-11-2 258-15,-1 0-258 16,-7 2 129-16,-2 4 0 15,-5 1 129-15,5 1 0 16,-2-6 129-16,19 7 129 16,6-9-129-16,26 0 129 15,13 0-129-15,30 0-129 16,13-4 0-16,33 4-129 15,16-5-129-15,24 5 129 16,17-12-129-16,37 7-129 16,27 3 129-16,29 2 0 15,19 0-129-15,25 0 129 0,22 0 0 16,18 2-129-16,16 7 0 15,5-1 0-15,-3 1 0 16,-4 0 0-16,1 1 258 16,-10-3-258-1,-5-1 129-15,-14 3 0 0,-19-5-129 16,-19 3 129-16,-16-5 0 15,-16-2-129-15,-16 2 129 16,-12 0-129-16,-18-2 0 16,-14 2 129-16,-14-2-129 15,-10 2 129-15,-26-2 129 16,28 0-129-16,-28 0-129 15,0 0 387-15,-26-17-387 0,-13 2 129 16,-12-2 0-16,-16-5-129 16,-17-3 129-1,-14-3-129-15,-14-2 0 16,-12 0-129-16,-16-2 129 0,-6 1 0 15,-13-3 0-15,-6 2 0 16,2 0 129-16,2 4-129 16,4 0 258-16,13 2-129 15,15 9 129-15,20 4-129 16,17 2 129-16,25 7-258 15,18 0 129-15,14 4-258 16,14 0 258-16,21 0-129 16,0 0 129-16,19-2-129 15,31 2 129-15,20 0 0 16,33 0 0-16,24 0 0 15,21 6-258-15,20-2 129 16,8 5 0-16,8 2 0 0,1-1 0 16,-5 5 0-1,-8 0 0-15,-13 0 0 16,-11 0 129-16,-17-2-129 0,-17 0 0 15,-20-2 0-15,-17-5 0 16,-19 1 129-16,-23-1-129 16,-7-4 129-16,-28-2-129 15,19 5 0-15,-19-5 129 16,-26 4-129-16,-15-2 0 15,-25 2 129-15,-20 5-129 16,-26-5 0-16,-23 3 0 16,-26 1-129-16,-15-1 129 15,-19-3-129-15,-18 3 129 0,-1 3-129 16,-3 1 129-16,2 4-129 15,7 4 129-15,10-1 0 16,16 9-129-16,23-5 129 16,28 2 0-16,24-1 0 15,25-4-129-15,24 1 129 16,22-1 0-16,27 0 129 15,20-4-129-15,34 1 0 16,24-1 129-16,25-3 0 16,22 3-129-16,28-10 129 15,28 3 0-15,16-3-129 16,10-1 0-16,10 2 129 15,0-1 0-15,1-1-129 0,-8 0 129 16,-9 1-129-16,-14-8 129 16,-24 3-129-1,-6 0 129-15,-27 0-129 16,-14-4-129-16,-17-2 129 0,-23 1 0 15,-16 3 129-15,-19 0-129 16,-10 0 0-16,-22 2 129 16,0 0-129-16,0 0 0 15,-30-2 0-15,-17 0 0 16,-24 2 0-16,-17-3-129 15,-24 1 129-15,-17 2 0 16,-21 2 0-16,-13-2-129 16,-13 0 129-16,-9 5 0 15,-4 3 0-15,0 5-129 16,11 0 129-16,9 2 0 15,18 2 0-15,20 0 0 16,30-4 129-16,22 0-258 0,32-2 129 16,17 2 0-16,30-13 0 15,0 30 0-15,38-15 0 16,25 4 0-16,20 1 0 15,25-1 0-15,18-2 0 16,12-4 0-16,12-4 0 16,9-3 129-16,-5-2-129 15,-1-6 129-15,-9 2-129 16,-7 0 129-16,-10-2-129 15,-9-2 129-15,-15-3-129 16,-11 3 0-16,-14 0 0 16,-14-1 0-16,-19 3 0 0,-11-2 0 15,-12 4 0-15,-22 0 129 16,0 0-258-16,0 0 129 15,0 0 0 1,0 0-129-16,-35-26 0 16,-5 20 129-16,-20-7-129 0,-16 2 0 15,-16-2 129-15,-13 3 0 16,-13 1-129-16,-5 2 0 15,-3 1 129-15,-1 2 0 16,0-5-129-16,-1 5 129 16,5 0 0-16,5-5 0 15,9 7 0-15,8-7 129 16,13 7-129-16,17-2 129 0,19 0-129 15,14 1 0-15,18-1 129 16,20 4-129-16,0 0 0 16,46-17 0-1,16 8 129-15,15 3-129 0,24-3 0 16,17-1 0-16,15 3 0 15,7-1 0-15,8 1 129 16,2 3-129-16,-6 4 0 16,2-2 129-16,-13 0-129 15,-8 2 129-15,-14 0-129 16,-16 0 0-16,-18 0 0 15,-17 0-129-15,-21 0 0 16,-16 0 0-16,-23 0-129 0,0 0 0 16,-23-3-129-1,-7 3-129-15,-28-4-516 16,8 6-645-16,-27-2-1419 15,-9-11-1161-15,7 14-258 0,-14-14-387 16,25 11 0-16</inkml:trace>
</inkml:ink>
</file>

<file path=ppt/ink/ink10.xml><?xml version="1.0" encoding="utf-8"?>
<inkml:ink xmlns:inkml="http://www.w3.org/2003/InkML">
  <inkml:definitions>
    <inkml:context xml:id="ctx0">
      <inkml:inkSource xml:id="inkSrc0">
        <inkml:traceFormat>
          <inkml:channel name="X" type="integer" max="1280" units="cm"/>
          <inkml:channel name="Y" type="integer" max="800" units="cm"/>
          <inkml:channel name="T" type="integer" max="2.14748E9" units="dev"/>
        </inkml:traceFormat>
        <inkml:channelProperties>
          <inkml:channelProperty channel="X" name="resolution" value="28.31858" units="1/cm"/>
          <inkml:channelProperty channel="Y" name="resolution" value="28.36879" units="1/cm"/>
          <inkml:channelProperty channel="T" name="resolution" value="1" units="1/dev"/>
        </inkml:channelProperties>
      </inkml:inkSource>
      <inkml:timestamp xml:id="ts0" timeString="2014-05-13T20:52:09.71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1691 942 0,'-188'0'125,"-93"0"-125,-1 0 15,-1 0 1,1 0-1,188 0 1,0 0-16,0 0 16,94 0 30,0-95 173,282 1-204,188 0 1,-93-1 0,-96 95-16,-93-94 15,0 94 1,-94-94-1,0 94 1,-94 0-16,95 0 16,-95 0 15,-95 0 94,-93 0-110,-94 0 1,1 0-1,-1 0 1,93 0-16,1 0 16,0 0-1,94 0 1,0 0-1,0 0-15,94 0 16,-94 0 0,188 0 124,94 0-124,0 0-1,94 0 1,-93 0-1,-1 0-15,-94 0 16,93 0 0,-187 94-1,94-94 1,-94 0 15,-187 0 94,-1 0-125,-94 0 15,93 0 1,95 0 0,0 0-1,0 0-15,0 0 16,0 0-1,94 0 1,-94 0-16,188 0 172,0 0-172,94-94 15,0 94 1,1 0-1,93-94 1,-1 94-16,1 0 16,0 0-1,1 0 1,-1 0-1,-188 0-15,0 0 16,0 0 0,0 0-1,0 0-15,0 0 16,94 0-1,-93 0 1,93 0 0,-94 0-16,0 0 15,-94 0 1,0 0 77,-94 0-93,-94 0 16,-1 0 0,1 0-1,0 0 1,94 0-16,-94 0 15,0 0 1,0 0-16,0 0 16,-1 0-1,-187 0 1,282 0-1,1 94-15,-95-94 16,188 0 0,-94 0-1,94 0 1,94 0 109,281 94-110,190 95 1,93-95-1,-282 0-15,-93 1 16,-95-95 0,-94 0-1,94 0 1,0 0-16,-1 0 15,1 0 1,1 0 0,-1 0-1,94 0-15,-282 0 31,94 0-31,94 94 16,-94-94-16,0 0 16,-94 0-1,94 94 1,-188-94 93,-188 0-93,0-94-16,-189-95 15,2 1 1,187 93-1,0-93 1,-95 94-16,95 0 16,94 0-1,0 0 1,188 94-1,94 0 79,188 0-78,-94 0-16,0 94 15,-94-94 1,1 94-1,93-94 1,-188 94 0,-94-94 93,-95 94-109,1-94 15,0 0 1,0 0 0,0 0-16,188 0 15,0 94 94,188 0-93,-94-94 0,94 0-16,-188 0 15,0 0 94,0 0-109,-188 0 16,0 0 0,-94 0-1,94 0-15,94 0 16,-95 0-1,95 0 1,0 0 0,94 0-1,-94 0 1,94 0-1,-94 0 1,0 0-16,94 0 16,-93 0-1,93 95 16,-94-95-31,94 0 32,-94 0-17,0 0 16,94 0-15,-94 0 0,94 0-16,-94 0 15,-1 0 1,95 0-1,-94 0 1,94 0 0,-94 0-16,94 0 15,-94 0 1,0 0-16,94 0 15,0 0 1,-94 0 0,94 0-1,-94 0 16,0 0 32,94 0 15,-94 0-47,94 0 0,-94 0 32,94 0-17,0 0-14,0-95 77,0 95-78,94-94-31,0 94 16,0 0-1,94 0 1,0 0-1,0 0-15,1 0 16,-95 0 0,0 0-1,0 0-15,-94 0 16,94 0-1,-1 0 1,-93 0 0,188 94-16,-94-94 15,0 0 1,94 95-1,1-1 1,-95-94-16,0 0 16,0 0-1,0 0 1</inkml:trace>
</inkml:ink>
</file>

<file path=ppt/ink/ink10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7.317"/>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506 32 1161 0,'14'-22'1290'15,"-9"14"516"-15,2 5-516 16,-7 3 387-16,8 0-516 15,-6 9-129-15,-1 6-129 16,-1 6-129-16,-3 5 0 16,-3 7-258-16,-5 2-129 15,-4 4-129-15,-4 4 129 16,-8 1-129-16,-3 4-129 15,-6-2 258-15,-1-1-258 0,-1-2 129 16,0-4-129-16,4-4 129 16,1-9-258-16,11-3 258 15,2-10-258-15,9-4 129 16,3-5 129-16,8-4-129 15,0-3-129-15,6-9 0 16,9-5 129-16,3-10-129 16,9-4 129-16,6-6 0 15,5-4 129-15,2-2-516 16,3-2 258-16,0 3 0 15,0 1-129-15,-2 7 129 16,-7 4-129-16,-5 7 0 16,-5 5 0-16,-4 3 258 0,-7 6-129 15,-8 9 129-15,-5 5-129 16,-13 14 129-16,-11 6 258 15,-8 9-258-15,-9 8 129 16,-9 8-129-16,-6 3 129 16,-4 4-129-16,-1-3 129 15,2-2-129-15,3-7 0 16,7-5-129-16,7-8 0 15,9-5 0-15,8-7-129 16,8-5-387-16,8-2-516 16,8-4-1677-16,1-9-774 15,16 9 258-15,-5-10-645 16</inkml:trace>
</inkml:ink>
</file>

<file path=ppt/ink/ink10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7:02.707"/>
    </inkml:context>
    <inkml:brush xml:id="br0">
      <inkml:brushProperty name="width" value="0.26667" units="cm"/>
      <inkml:brushProperty name="height" value="0.53333" units="cm"/>
      <inkml:brushProperty name="color" value="#9C9CDE"/>
      <inkml:brushProperty name="tip" value="rectangle"/>
      <inkml:brushProperty name="rasterOp" value="maskPen"/>
      <inkml:brushProperty name="fitToCurve" value="1"/>
    </inkml:brush>
  </inkml:definitions>
  <inkml:trace contextRef="#ctx0" brushRef="#br0">98 19 774 0,'-2'-12'1419'16,"2"12"0"-16,-2-6-129 0,2 6-516 15,0 0 258-15,0 0-258 16,0 0 0-16,0 0-258 16,0 0-129-16,0 0-129 15,0 0 0-15,-7-2 0 16,7 2 0-16,-9 2-129 15,1 0-129-15,0 2 0 16,-2-1 0-16,1 1 129 16,-1 0-129-16,2-2 0 15,-1 1 0-15,9-3 0 16,-10 4-129-16,10-4 0 15,0 0-129-15,-6 4 129 16,6-4 0-16,0 0 0 0,10 0 0 16,-4 0 0-16,4 0 129 15,2-1 0-15,1-1 0 16,2 0 0-16,-1 0 0 15,0 0 0-15,-1 1 0 16,-3 0 0-16,-1 0 0 16,-2 1 129-16,-7 0 0 15,8 0 0-15,-8 0 0 16,0 0 0-16,-3 6 129 15,-3-2-129-15,-4 1 0 16,1 1-129-16,-4 1 0 16,2-1-129-16,-2 3-258 15,1-4-516-15,4 6-903 0,-3-8-516 16,10 8-258-16,-5-8 387 15</inkml:trace>
</inkml:ink>
</file>

<file path=ppt/ink/ink10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7:08.772"/>
    </inkml:context>
    <inkml:brush xml:id="br0">
      <inkml:brushProperty name="width" value="0.26667" units="cm"/>
      <inkml:brushProperty name="height" value="0.53333" units="cm"/>
      <inkml:brushProperty name="color" value="#9C9CDE"/>
      <inkml:brushProperty name="tip" value="rectangle"/>
      <inkml:brushProperty name="rasterOp" value="maskPen"/>
      <inkml:brushProperty name="fitToCurve" value="1"/>
    </inkml:brush>
  </inkml:definitions>
  <inkml:trace contextRef="#ctx0" brushRef="#br0">757 577 1 0,'-28'-31'1805'0,"21"14"-128"0,1-4-1290 0,6 7 0 0,0 1-258 0,5 6-129 0,2 3-129 0,0 2 129 0,0 2-258 0,-1 4 129 0,-2 5 258 0,-2 2-129 15,-2 5 0 1,-3 2 387-16,-3 4-129 15,-4 3-129-15,-3 3 387 16,-2 3-129-16,-3 2 258 0,0 3 258 16,-2-2-258-16,1 4-258 15,-1-6 129-15,5 1 0 16,-1-7-387-16,6-2 0 15,1-5-129 1,4-5 0-16,1-4 129 0,4-3 0 16,4-7 258-16,6-1-258 15,7-12 258-15,4-5-129 16,7-6 0-16,9-6 129 15,3-8-129-15,8-4-129 16,4-2 0-16,0-3 0 16,-1 0-129-16,-1 1 129 15,-6 3 0-15,-5 3-129 0,-7 6 129 16,-9 7 0-16,-6 5 0 15,-6 9-129 1,-11 13 129-16,0 5-129 0,-15 17 258 16,-7 8-129-16,-10 9 0 15,-8 9-129-15,-8 9 129 16,-5 10 0-16,-5 3 129 15,-1-2-258-15,2-3 129 16,5-4-129-16,6-7 0 16,7-8 129-16,8-9-258 15,8-12 0-15,6-9-129 16,7-4 516-16,4-6-516 15,6-6 516-15,0 0 0 16,14-7-258-16,5-8 258 0,6-7 0 16,6-9 0-1,7-7 258-15,8-11-258 16,8-5-129-16,4-3 0 0,1-2 258 15,2-1-387-15,0 2 0 16,-2 5 129-16,-2 9-258 16,-8 9 129-16,-9 9-129 15,-9 7-129-15,-5 11 258 16,-14 9 0-16,-9 12 0 15,-12 11 0-15,-12 7 0 16,-6 9 0-16,-9 6 258 16,-6 8-129-16,-7 3 0 15,-5 1-129-15,-2-1-129 16,3-3 129-16,3-5 129 15,4-6-129-15,5-8-129 16,10-7 0-16,5-7 129 0,10-7-387 16,6-4 516-16,10-10-129 15,0 0 0-15,18-1 387 16,8-12-258-16,7-6 129 15,9-7-129-15,6-9 129 16,7-6 0-16,4-8-129 16,4-1 0-16,1 3-129 15,-5 0 0-15,-4 7 0 16,-6 1-129-16,-7 12 258 15,-7 6-258-15,-7 8 129 16,-10 4-129-16,-5 5 129 16,-13 4 129-16,0 0-129 15,-5 13 0-15,-14 3 0 0,-6 9 0 16,-7 4 129-16,-4 9 0 15,-4 4-129 1,-3 3 0-16,1-2 129 16,4-1-258-16,6-5 129 0,8-5-258 15,6-8 258-15,5-4-258 16,5-7 129-16,5-2 129 15,3-11-129-15,6 6 258 16,8-7-129-16,5-8 129 16,7-4 0-16,9-5 129 15,5-6-258-15,6-5 129 16,3-5-129-16,1-2 258 15,-1-1-258-15,-5 1 129 16,-3 3-129-16,-11 2 129 16,-5 4 129-16,-7 0-258 0,-6 7 129 15,-7 1 0 1,-5 0 0-16,-4 0-129 0,-7-1 0 15,-6 1 0-15,-3 0 0 16,-6 0 0-16,-5 0 0 16,-2 4 0-16,-4 2 0 15,1 4 0-15,-2 3 0 16,2 6-129-16,-2 5 129 15,1 7-129-15,4 6 0 16,-2 5-129-16,0 6 129 0,3 3 129 16,-2 4-129-1,4 3 0-15,3 0 129 16,6 0-129-16,3-6 0 15,6-1 129-15,4-7-129 0,7-3 129 16,4-7 0-16,6-8 0 16,6-7 0-16,3-7 129 15,7-9 0-15,0-7 0 16,8-6 129-16,-2-7-129 15,4-5 129-15,1-6-129 16,1-4-129-16,-1-5 129 16,-2-1-129-16,-1 0 129 15,-6 1-129-15,-5 1-129 16,-5 7 258-16,-8 2-258 15,-5 10 129-15,-4 6-129 16,-11 11 129-16,-7 6-387 16,-5 9 387-16,-5 6 0 0,-5 11-129 15,-5 10 258-15,-7 9-129 16,-5 12 0-16,-3 7 0 15,-5 8 0 1,-1 4 258-16,-1 5-258 0,3-3 0 16,4 1 0-16,5-9 0 15,5-6 0-15,10-10 0 16,6-7 0-16,7-11-258 15,7-4 129-15,6-9 129 16,7-10 0-16,0 0 129 16,4 0-129-16,9-12 258 15,5-10 0-15,8-3-129 16,4-9 258-16,6-8-258 0,8-9 0 15,5-8-129-15,1-6 129 16,1-1-129-16,0-1 129 16,-2 3-129-1,-5 1-129-15,-3 5 0 0,-10 5 129 16,-4 11 0-16,-8 7-129 15,-4 8 129-15,-8 7 0 16,-3 7-129-16,-4 13 129 16,-9 0-129-16,-6 14 0 15,-9 11 129-15,-6 10 0 16,-10 10 129-16,-4 13-129 15,-8 4 129-15,-2 4 0 16,-1-1 0-16,0 2 0 0,0-3-129 16,1-3 0-1,5-6 0-15,6-6 0 16,2-10 0-16,8-4-129 15,3-8 129-15,9-7 0 0,5-7-129 16,7-4 0-16,9-9 129 16,0 0 0-16,4-13 0 15,13-8 0-15,8-6 0 16,3-9 129-16,7-6 0 15,6-11 0-15,7-9 0 16,2-3-129-16,3 1 129 16,-2 1-129-16,-2 3-129 15,-3 5 129-15,-6 4-129 16,-3 9 129-16,-7 10 0 15,-9 8-129-15,-4 6 129 16,-7 6-129-16,-4 4 129 16,-6 8 0-16,-5 1-129 0,-11 14 129 15,-12 9 0-15,-7 9 129 16,-7 12-258-16,-7 10 258 15,-6 7 0-15,-2 3-129 16,-3 1 129-16,4-1-129 16,4-4 0-16,1-2 0 15,5-9 0-15,2-6 0 16,6-7 0-16,5-4 129 15,5-7-129-15,8-6-129 16,5-5 0-16,6-7 129 16,9-8-129-16,-7 3 129 15,9-9 0-15,9-11 0 0,5-8-129 16,9-8 258-16,5-6 0 15,6-9 0-15,7-6 0 16,2-7 0-16,3-3-129 16,0 2 129-16,-3 4-129 15,-5 5 129-15,-3 3-129 16,-2 6-129-16,-5 5 129 15,-1 9-129-15,-7 8 129 16,-4 6-129-16,-4 4 129 16,-4 3-258-16,-3 3 258 15,-7 6 0-15,-1 3-129 16,-14 12 129-16,-7 9 129 15,-7 11-129-15,-6 9 0 0,-7 8 129 16,-5 7 0-16,-4 5-129 16,-2 2 0-16,2 1 129 15,3-4-258 1,5-6 129-16,4-7 0 0,5-6 0 15,4-5-129-15,7-7 258 16,7-8-258-16,4-7 0 16,4-5 0-16,2-5 0 15,6-7 0-15,0 0 0 16,0 0 129-16,4-5 129 15,7-10-129-15,6-4 129 16,4-6 0-16,4-5 129 16,6-3-129-16,2-4 0 0,3-2-129 15,0-1 129 1,1 3-129-16,-3-2 129 15,-1 2-129-15,-3-1 0 16,-2 0 0-16,-4 2 129 0,-1 2-129 16,-5 4 129-16,-4 5-129 15,-4 3 129-15,-2 6-129 16,-4 4 0-16,-4 12 0 15,0 0-129-15,-9 7 129 16,-7 16-129-16,-6 6 0 16,-6 7 0-16,-6 8 0 15,-5 7 129-15,-7 8-129 16,-2 6 129-16,0-1-129 15,2-2 129-15,2-2 0 16,2-4-129-16,3-3 0 16,2-5 0-16,5-6 129 15,3-7-129-15,-1-8 129 0,5-5 0 16,2-4-129-16,5-4 258 15,3-4 0-15,4-3-129 16,1-3 0 0,10-4 0-16,-6 0 0 0,6-5-129 15,9-7 129-15,2-3 0 16,6-6 0-16,2-5 0 15,5-4 129-15,1-6-129 16,6-5 129-16,-1-1 0 16,1 1-129-16,-3 1 129 15,-1 3-129-15,-2 3 129 16,-4 6-129-16,-3 4 129 15,-5 9-129-15,-1 4 129 0,-7 5-129 16,-5 6 0-16,0 0 0 16,-2 10 0-16,-12 8-129 15,-5 10 129 1,-3 5-129-16,-4 6 0 0,-3 4 0 15,-4 3 0-15,-1 0 0 16,2-2 129-16,-1-7-129 16,6-4 0-16,-2-5 129 15,4-2 0-15,2-7-129 16,3-1 258-16,5-7-129 15,3 0-129-15,4-6 129 16,8-5-129-16,-8 6 129 16,8-6-129-16,1-4 129 0,7-6 0 15,5-3-129 1,3-6 258-16,5-3 0 15,5-8 0-15,5-3 0 16,0-7 0-16,5-1 0 0,-3 0 0 16,1 0 0-16,-4 3 0 15,-2 3-129-15,-1 3 0 16,-4 5 0-16,1 3 129 15,-3 5-129-15,0-1 0 16,-3 3 129-16,1-1-129 16,0 1 0-16,-1 0 129 15,0-1-129-15,-3 2 0 16,1-3 0-16,-1 1 0 15,0-3 0-15,-2 1 129 16,2-4-129-16,-1 0 0 16,0-3 0-16,-1 0 0 0,1 0 129 15,-2-1-129-15,0 2 129 16,0 1-129-16,-1 2 0 15,-2 0 0-15,2 2 0 16,0 0-258-16,-2 2 258 16,0 1-129-16,-1 3 0 15,1 1 0-15,-3 2 129 16,0 2-258-16,-1 3 258 15,-5 7 0-15,7-10 0 16,-7 10-129-16,7-8 129 16,-7 8 0-16,10-10 0 15,-5 6 0-15,1-3 0 16,0 1 0-16,1 0 129 0,-1 0-129 15,-1-1 0-15,0 1 129 16,-1 0-129-16,-4 6 0 16,5-9 0-16,-5 9 0 15,5-7 0-15,-5 7 0 16,4-6 0-16,-4 6 0 15,4-7 0-15,-4 7 0 16,4-6 0-16,-4 6-129 16,6-6 129-16,-6 6 0 15,7-6-129-15,-7 6 129 16,5-3-129-16,-5 3 129 15,8-2-129-15,-8 2 129 16,11-1-129-16,-5 0 129 0,1 0 0 16,1 1 0-1,0-1-129-15,1 1 129 16,-1-1 0-16,2 0 0 15,1 0 0-15,-1 0 0 0,1-1 0 16,0 0 0-16,2 0 0 16,-2 0 0-16,2-1 0 15,-1 0 0-15,1 2 0 16,-1-2 0-16,1 0 129 15,-2 1-129-15,1-1 0 16,1 1 0-16,-1-1 0 16,1 0 0-16,-2 1 0 15,2 0 129-15,-2 0-129 16,0 0 0-16,0 1 0 15,-1-1 0-15,-2 1 0 16,2 1-129-16,-3-1 129 16,1 1-129-16,-2 0 129 0,1 0-129 15,-7 0 0-15,10 0 129 16,-10 0-129-16,8 4 129 15,-8-4-258-15,9 5 258 16,-9-5 0-16,11 7 0 16,-6-4 0-16,1 2 0 15,0-1 0-15,-6-4 0 16,12 8 0-16,-12-8 0 15,10 8 0-15,-10-8 0 16,10 8 0-16,-10-8-129 16,10 9 129-16,-10-9 0 15,8 8 0-15,-8-8 0 16,10 10 0-16,-10-10 0 0,9 10 0 15,-9-10 0-15,8 11 0 16,-8-11 0-16,10 11 0 16,-10-11 0-1,9 11 0-15,-5-5 0 0,-4-6-129 16,9 11 129-16,-5-6 0 15,-4-5 0-15,8 11 0 16,-8-11 0-16,8 9 0 16,-8-9-129-16,7 10 258 15,-7-10-129-15,8 9 0 16,-8-9 0-16,7 9 0 15,-7-9 0-15,9 9 0 0,-9-9 0 16,8 8 0-16,-8-8 0 16,7 7 0-1,-7-7 129-15,8 8-129 16,-8-8 0-16,8 8-129 15,-8-8 258-15,8 8-129 0,-8-8 129 16,8 7-129-16,-8-7 258 16,8 10-129-16,-8-10 0 15,7 7 0-15,-7-7-129 16,7 8 129-16,-7-8 0 15,7 7-129-15,-7-7-129 16,6 6 258-16,-6-6-129 16,5 7 0-16,-5-7 0 15,6 5 129-15,-6-5-129 16,4 6 129-16,-4-6-129 15,6 7 0-15,-6-7 0 16,6 8 0-16,-6-8 0 0,6 7 0 16,-6-7 0-16,6 8 0 15,-6-8 0-15,7 9 0 16,-7-9 0-16,6 7 0 15,-6-7 0-15,4 6 0 16,-4-6 0-16,0 0 0 16,5 7 0-16,-5-7 0 15,0 0 0-15,0 0 129 16,0 0-129-16,0 0 0 15,5 5-129-15,-5-5 0 16,0 0-387-16,0 0-645 16,0 0-1032-16,6 11-1161 15,-6-11-129-15,3 7-387 16,-3-7 0-16</inkml:trace>
</inkml:ink>
</file>

<file path=ppt/ink/ink10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7:10.875"/>
    </inkml:context>
    <inkml:brush xml:id="br0">
      <inkml:brushProperty name="width" value="0.26667" units="cm"/>
      <inkml:brushProperty name="height" value="0.53333" units="cm"/>
      <inkml:brushProperty name="color" value="#9C9CDE"/>
      <inkml:brushProperty name="tip" value="rectangle"/>
      <inkml:brushProperty name="rasterOp" value="maskPen"/>
      <inkml:brushProperty name="fitToCurve" value="1"/>
    </inkml:brush>
  </inkml:definitions>
  <inkml:trace contextRef="#ctx0" brushRef="#br0">15 92 903 0,'-3'-16'903'16,"1"6"129"-16,2 4 0 16,-2-4-129-16,2 3-129 0,-2-2-129 15,1 3 129-15,-1-2 0 16,2 8-387-16,-2-11 0 15,2 11 129-15,-2-9-129 16,2 9-258-16,-2-6 129 16,2 6-129-16,0 0-129 15,0 0-129-15,0 0 0 16,0 0-129-16,0 0 129 15,0 0-129-15,0 0 129 16,0 0-258-16,0 0 387 16,0 0-129-16,0 0 129 15,4 0 0-15,-4 0 0 16,6 1 0-16,-6-1 0 0,8 3 0 15,-8-3 0-15,8 2 0 16,-8-2 0-16,7 2 0 16,-7-2 0-16,7 1-129 15,-7-1 129-15,0 0 0 16,7 1-129-16,-7-1 129 15,0 0-129-15,0 0 129 16,0 0-129-16,6 0 129 16,-6 0 0-16,0 0-129 15,0 0 129-15,0 0 0 16,0 0 0-16,6 0-258 15,-6 0 258-15,0 0 0 16,7 1-129-16,-7-1 129 0,9 2-129 16,-9-2 129-16,12 5-258 15,-6-2 258-15,1 1 0 16,0 1 0-1,2 1 0-15,-2 0 0 0,1 1 0 16,-1 2 0-16,1 1 0 16,-1-1 0-16,0 3 0 15,-1 0-129-15,1 1 258 16,-1 1-129-16,1 0 0 15,1 0 0-15,-3 0 0 16,1 0 0-16,-1-2 0 16,1 0 258-16,-2-3-258 0,0 0 0 15,0-3 0-15,-1 1 129 16,-3-7-129-1,5 10 0-15,-5-10 129 16,4 5-129-16,-4-5 0 0,0 0 258 16,3 6-258-16,-3-6 0 15,0 0 0-15,0 0 0 16,0 0 129-16,6 6-129 15,-6-6 0-15,0 0 129 16,0 0 0-16,0 0 0 16,0 0-129-16,0 0 0 15,0 0 0-15,0 0-258 16,0 0-1032-16,0 0-774 15,8 8-387-15,-8-8 259 16</inkml:trace>
</inkml:ink>
</file>

<file path=ppt/ink/ink10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7:39.407"/>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1632 624 774 0,'-15'31'774'16,"4"-6"-129"-16,-2 3 0 15,-3 9 129-15,-1 6 129 0,-5 6-387 16,0 5 0-1,-3 3 0-15,2 0-258 16,-3-1 645-16,0-1-774 16,0-4 258-16,2-7-129 0,3-7 129 15,3-8 0-15,2-7-129 16,3-4 0-16,4-7-129 15,3-1 387-15,6-10-129 16,-7 9 258-16,7-9-387 16,0 0 258-16,0-9-129 15,3-7 0-15,3-3 0 16,4-7 129-16,2-8-387 15,3-7 0-15,5-8 0 16,3-3-129-16,2-3 0 16,1-2 0-16,3 2-129 15,-2-1 129-15,2 4-129 16,-3 4 129-16,0 4-129 0,-5 9 129 15,-1 2 0-15,-6 9 0 16,-3 4-129-16,-2 8 129 16,-9 12 0-16,0 0 0 15,-5 16 0-15,-12 10 0 16,-7 10 0-16,-7 4 129 15,-10 14 0-15,-6 8 0 16,-5 7-129-16,-2-1 129 16,3-2 129-16,1-4-258 15,5-2 129-15,3-5-258 16,7-7 129-16,4-8 0 15,6-11-258-15,6-5 258 16,3-7-129-16,4-2 258 0,3-6-129 16,9-9 0-16,0 0 0 15,0-8 0-15,7-5 258 16,4-7-258-1,4-2 129-15,2-9-129 0,5-4 129 16,3-6-129-16,2-5 129 16,3-2 0-16,1-2-129 15,7 0 129-15,1 2-258 16,1 2 0-16,-1 4 0 15,-1 3 129-15,-3 8-129 16,-4 3 129-16,-3 6 0 16,-9 2-129-16,-3 4 258 15,-7 2 0-15,-1 5-129 0,-6 3 0 16,-2 6 0-1,-6 2 0-15,-10 11 0 16,-5 7 0-16,-10 8 0 16,-6 9 0-16,-7 12 129 0,-5 8-129 15,-4 5 129-15,-1 3-258 16,3 1 129-16,0 2 0 15,2-1-129-15,5-4 129 16,3-7-129-16,5-6 129 16,2-8-129-16,7-4 258 15,3-8-129-15,5-7-129 16,7-5 129-16,4-7-258 15,3-5 258-15,5-6-129 16,0 0 129-16,1-7 0 16,8-9 0-16,4-3 0 15,5-11 129-15,5-6 129 16,7-6-129-16,3-7 0 0,5-5-129 15,3-4 129-15,2-4 0 16,2 2 0-16,0 3-129 16,1 2 129-16,-2 5-129 15,-1 3-129-15,-3 7 129 16,-3 5-129-16,-7 10 129 15,-4 4 0-15,-6 6 0 16,-7 2 0-16,-4 5 0 16,-9 8 0-16,0 0 0 15,-9 6 129-15,-11 9-129 16,-7 10 129-16,-7 8-129 15,-5 14 0-15,-7 9 129 0,-7 8-129 16,-3 7 0-16,0 7 129 16,0 0-258-16,2-1 0 15,3-5 129-15,2-8-258 16,4-8 258-1,5-7-129-15,6-8 129 0,4-10-129 16,10-7 0-16,2-7 0 16,6-4-129-16,4-4 258 15,8-9-129-15,-7 7 129 16,7-7 0-16,7-10 129 15,3-5-129-15,7-5 258 16,3-8 0-16,7-7 0 16,3-9-129-16,8-4 129 0,1-3-129 15,3 2-129-15,-2-1 258 16,0 2-258-1,-1 4 258-15,-3 3-129 16,-3 6 0-16,-4 2-129 0,-2 2 0 16,-3 3 129-16,-6 3-129 15,-1 5 129-15,-4 2 129 16,-3 7-129-16,-5 2-129 15,-5 9 0-15,0 0 129 16,-7 11-129-16,-5 8 0 16,-7 4-129-16,-2 7 129 15,-7 2-129-15,-5 9 129 16,-4 4-258-16,-9 5 258 15,0 2-129-15,-3-1 129 16,2 1-129-16,-1-4 129 16,3 0-129-16,3-6 129 15,6-7-387-15,7-6 387 0,7-8 0 16,4-5-129-16,5-4 0 15,4-5 0 1,9-7 129-16,-5 6-129 0,5-6 129 16,4-6 0-16,6-6 0 15,3-5 0-15,3-6 129 16,5-10 0-16,3-4 0 15,6-7 0-15,4-2 258 16,1 0-258-16,1 0-129 16,1 4 0-16,-3 3 0 15,-2 9 129-15,-3 4-129 16,-4 8 0-16,-7 2 0 15,-4 6 129-15,-4 3 129 0,-3 2-258 16,-7 5 0-16,0 4 129 16,-7 7-258-16,-10 6 129 15,-2 5 0 1,-8 4-258-16,-2 6 258 0,-4 3 0 15,-3 3 0-15,1-1-129 16,0-1 258-16,5-1-129 16,0-2-129-16,4-2 129 15,3-6-129-15,2-2 0 16,4-5 0-16,2-3 129 15,3-5-387-15,3-2 258 16,9-8 0-16,-8 8 0 16,8-8 0-16,0 0 129 0,0-5 129 15,7-5-129 1,2-3 129-16,4-3 0 15,1-4 129-15,3-6-258 16,3 0 387-16,1-5-387 0,0 1 129 16,0 0-129-16,2 3 0 15,-5 2 129-15,1 2-129 16,-4 6 0-16,-1 2 129 15,-5 6-129-15,-1 2 258 16,-8 7-258-16,0 0 129 16,0 0-129-16,-6 13 0 15,-6 2 129-15,-5 6-258 16,-1 4 129-16,-5 6 0 15,-2 3 0-15,-2 2-129 16,1-1 129-16,1-2-258 16,1-2 258-16,3-4-129 15,-1-4 0-15,4-2 129 0,0-3 0 16,4-4-129-16,1-1 0 15,3-3 258-15,1-3-258 16,3-2 129-16,6-5 0 16,-6 5-258-16,6-5 258 15,0-4 0-15,6-3 0 16,1-4-129-16,4-2 258 15,2-5-129-15,4-3 258 16,0-5-129-16,5-3-129 16,-1-1 129-16,1-3-129 15,-1 2 258-15,2-3-258 16,-4 3 258-16,0 4-258 0,-3 2 129 15,-3 5-129-15,-1 3 129 16,-4 6-129-16,-2 2 129 16,-6 9 0-16,6-9-129 15,-6 9 0 1,0 0 0-16,0 0 0 0,-9 9 0 15,-2 7 0-15,-2 5-129 16,-4 6 129-16,-2 3-129 16,-1 4 129-16,-4 2-129 15,0 1 129-15,0-3-129 16,0-2-129-16,3-4 258 15,-2-1-129-15,1-3 0 16,0-3 129-16,4-1-129 0,1-5 129 16,2 0 0-16,4-6-129 15,3-1-129 1,8-8 258-16,-5 8-129 15,5-8 129-15,0 0-129 0,8-5 129 16,0-2 129-16,3-2-129 16,1-5 129-16,4-2 129 15,0-3-129-15,3-1 0 16,-4-2-129-16,3-2 129 15,-1-1 0-15,0-1 129 16,-2 1-258-16,0 0 129 16,-2 2-129-16,0 1 0 15,-1 3 129-15,-4 2-129 16,0 4 0-16,-2 3 0 15,-2 3 0-15,-4 7 0 16,5-8 129-16,-5 8-258 16,0 3 129-16,-3 7 0 0,-3 2 0 15,-1 4 0-15,-2 1-129 16,-1 4 129-16,-1-1 0 15,0 4 0-15,-1-5-129 16,1 0 258-16,1-3-516 16,-3 0 387-16,3-2-129 15,-4-1 129-15,3 0 0 16,-2 0 0-16,2-2 0 15,-1-1-129-15,0 2 258 16,1-3-258-16,1 1 258 16,0-1-129-16,2 0-129 15,-1-1 129-15,1 1 0 16,1-2 0-16,0 0 0 0,2 0 0 15,-2 0 0-15,2 0 0 16,0 0 0-16,-1 0 0 16,1 0 0-16,0 0-129 15,0 1 129-15,0-1 0 16,-2 2 0-16,1-2 0 15,1 2 0-15,-1-1 0 16,0 1-129-16,-1 0 129 16,1 0 0-16,0 0 0 15,0-1 0-15,0 1 0 16,0-1 0-16,-1 1 0 15,3-2 0-15,-1 1 0 16,0-1-258-16,1 0 258 0,-2-1 0 16,2 1 0-16,-1-1 0 15,2 1 0 1,3-7 0-16,-10 11 0 15,10-11 0-15,-8 11 0 0,8-11 0 16,-9 11 0-16,9-11-129 16,-8 10 129-16,8-10 0 15,-9 11 0-15,9-11 0 16,-9 9 0-16,9-9 0 15,-11 11 0-15,6-3-129 16,-2-1 129-16,0 0 0 16,-1 1 0-16,0 0 0 15,1 0 0-15,-2 1 0 16,0-2 0-16,1 1 0 15,-3 1 0-15,2-1 0 16,-1 0 0-16,1-1 0 16,0-1 0-16,3-1-129 0,0-1 129 15,6-4-129-15,-6 5 0 16,6-5 129-16,0 0-129 15,0 0 0-15,0 0 129 16,4-3 0-16,2-2-129 16,1-2 258-16,3 0-129 15,-1-5 0-15,5-1 0 16,0-5 129-16,1 1-129 15,2-3 129-15,1-2-129 16,0-1 129-16,0-2 0 16,-1 3-129-16,0-3 129 15,0 2 0-15,-4 0-129 0,1 2 129 16,-2 0-129-16,1 1 0 15,-5 2 0-15,1 1 258 16,-2 3-258-16,-1 2 129 16,-1 5-129-16,-2 0 0 15,-3 7 129-15,4-8-129 16,-4 8 0-16,0 0 0 15,0 0 0-15,0 0-129 16,0 0 129-16,0 0 0 16,-5 6 0-16,1 0 0 15,-1 1 0-15,-1 1 0 16,0 1-129-16,-1 3 129 15,-1-1 0-15,-1 1 0 0,0 1 0 16,-2 1 0-16,0 1 0 16,0 1 0-16,-1 0-258 15,0-2 258 1,1 2 0-16,-2-3-129 0,2 2 129 15,1-3 0-15,-1 2 0 16,2-3-129-16,-2 1 258 16,2 0-258-16,-3-1 129 15,3 1 0-15,-3 0 0 16,2-1 0-16,-1 0 0 15,2-1-129-15,-3 0 129 16,4 0 0-16,-3-1 0 16,1-1 0-16,-1-1 0 0,2 2 0 15,0-3 0 1,0 1 0-16,2-3 0 15,1 1-129-15,6-5 258 16,-9 6-258-16,9-6 129 0,0 0 0 16,0 0 0-16,-6 3-129 15,6-3 129-15,0 0 0 16,0 0-129-16,0 0 129 15,3-3-129-15,-3 3 129 16,8-7 0-16,-2 1 0 16,1 0 129-16,1-3-129 15,3 0 0-15,-1-2 0 16,3 0 0-16,-2-3 129 15,4 1-129-15,-2-1 0 16,2 0 0-16,-1-2 129 16,0 2-129-16,-1 0 129 15,0-1-129-15,-1 3 0 0,-2-3 0 16,0 4 0-16,0-1 0 15,-3 2 129-15,-1 0-129 16,1 2 0-16,-2 0 0 16,0 3 0-16,-5 5 0 15,6-10 0-15,-6 10 0 16,5-7 0-16,-5 7 0 15,5-7 0-15,-5 7 0 16,0 0 0-16,7-7 0 16,-7 7 0-16,0 0 0 15,5-6 0-15,-5 6 129 16,0 0-129-16,0 0 0 15,0 0 129-15,0 0-129 0,0 0 258 16,0 0-258-16,0 0 0 16,0 0 0-16,0 0 0 15,0 0 0 1,0 0 0-16,-5 0-258 0,5 0 258 15,-10 13 0-15,3-6-129 16,1 3 129-16,-4-1 0 16,3 2 0-16,-2 0 0 15,0 0-129-15,0 0 129 16,-2 0 0-16,2 0 0 15,-3 1 0-15,3-2 0 16,-3 2-129-16,0 0 129 0,0-1 0 16,2 2-129-16,-2-2 129 15,1 0 0 1,0-1 0-16,2-1 0 15,-2 0 0-15,2 0 0 16,0-1 0-16,0-1 129 0,-1 0-129 16,2 1 0-16,1-1 0 15,-2-1 0-15,4 0 0 16,-3 1 0-16,3-2 0 15,-2 1-129-15,7-6 129 16,-10 11 0-16,10-11 0 16,-9 10-129-16,9-10 129 15,-9 9 0-15,9-9 0 0,-7 8 0 16,7-8 0-16,-7 8 0 15,7-8 0-15,-6 9 0 16,6-9-129 0,-5 7 129-16,5-7 0 0,-5 6 0 15,5-6 0-15,-3 6-129 16,3-6 129-16,-2 7 0 15,2-7 0-15,0 0-129 16,0 0 129-16,0 0-129 16,0 0 129-16,0 0 0 15,0 0 0-15,0 0-129 16,0 0 129-16,3 0 129 15,-3 0-129-15,8-9 0 0,-8 9 0 16,9-12 129 0,-2 5-129-16,0-3 0 15,0 2 0-15,2-2 0 16,0 0 0-16,1 0 129 0,-1 1-129 15,1 0 0-15,-1 0 0 16,2 0 0-16,-1 0 129 16,1 1-129-16,-1-1 0 15,0-1 0-15,0 2 0 16,-1-1 0-16,2 1 0 15,-4 0 0-15,3 0 0 16,-3 0 0-16,0 2 0 16,0-2 0-16,0 2 0 15,-1 1 0-15,0-1 129 16,0 1-129-16,1 0 0 15,-7 5 0-15,11-10 0 16,-11 10 0-16,11-10 0 0,-11 10 0 16,11-8 0-16,-11 8 0 15,9-10 0 1,-9 10 0-16,9-8 0 0,-9 8 0 15,9-8 0-15,-9 8 0 16,7-7 0-16,-7 7 129 16,8-8-129-16,-8 8 0 15,6-7 0-15,-6 7 0 16,7-7 0-16,-7 7 0 15,6-8 0-15,-6 8 0 16,6-8 0-16,-6 8 129 16,6-8-129-16,-6 8 0 15,7-8 0-15,-7 8 0 16,6-7 0-16,-6 7 0 15,5-9 0-15,-5 9 0 16,7-8 129-16,-7 8-129 16,5-10 0-16,-5 10 0 0,8-10 0 15,-8 10 0-15,8-12 0 16,-5 6 0-16,2 0 0 15,0-1 0-15,-1 0 0 16,3-1 129-16,-1 2-258 16,0-3 258-16,-1 3-129 15,3-2 0-15,-3 2-129 16,2-1 129-16,-2 1 0 15,2 0 0-15,-1 0 129 16,1 0-129-16,-2 2 0 16,3-2 0-16,-2-1 0 15,1 2 0-15,0 0 0 16,-2 0 0-16,1 1 129 0,-6 4-129 15,9-7 0-15,-9 7 258 16,0 0-258-16,6-4 0 16,-6 4 0-16,0 0 0 15,0 0 0-15,-2 4 0 16,2-4 0-16,-11 13 0 15,5-6-258-15,-3 3 258 16,2 1 0-16,-4 2 0 16,1-2 0-16,-3 3 0 15,3-1 0-15,-3 2 0 16,3-1 0-16,-2 1-129 15,2-1 129-15,-1 0 0 0,2 1 0 16,0-3 0-16,1 0 0 16,1-3 0-16,-1 3-129 15,1-3 129-15,0 0 0 16,-1-1 0-16,3 0 0 15,-2-2 0-15,2 1 0 16,5-7 0-16,-10 11 0 16,10-11 0-16,-7 7 0 15,7-7-129-15,0 0 129 16,-7 4 0-16,7-4 0 15,0 0 0-15,0 0-129 16,0 0 129-16,0 0 0 16,0 0-129-16,0 0 129 0,0 0 0 15,2-4 0 1,-2 4 0-16,7-7 129 0,-2 0-129 15,1-1 0 1,1 0 0-16,2-2 129 0,-1-1-129 16,1 0 0-16,1-2 0 15,0-2 0-15,3 1 129 16,-2-3-129-16,2 1 0 15,-1 0 129-15,0 0-129 16,-1 0 0-16,2-1 129 16,-3 4-129-16,2-1 0 15,-4 2 0-15,2 1 0 16,-3 2 0-16,1-1 0 0,-1 3 258 15,0 0-258 1,-2 1 0-16,-5 6 0 16,10-10 0-16,-10 10 0 15,8-7 129-15,-8 7-129 0,0 0 0 16,7-6 0-16,-7 6 129 15,0 0-129-15,0 0 0 16,0 0 0-16,0 0 0 16,0 0 0-16,0 0-129 15,0 0 258-15,0 0-258 16,-2 3 129-16,2-3 0 15,-8 8 0-15,8-8 0 16,-10 11 0-16,2-5 0 16,2 0 0-16,-1 2 0 15,-1-1 0-15,1 0 0 16,-3 1 0-16,2-3-129 15,0 5 129-15,-1-3 0 0,1 2 0 16,-1-1 0-16,0 2 0 16,1-2 0-16,-1 3 0 15,2-2 0-15,0 1 0 16,0-1-258-16,2-1 258 15,-1 2 0-15,1-3 0 16,-1 1 0-16,2-1 0 16,-1 1 0-16,-1 0 0 15,1 0-129-15,-2-2 129 16,2 1 0-16,0 0 0 15,0 0 0-15,-1 0 0 16,1 0 0-16,0-1-129 16,-1 1 129-16,0-1 0 0,1 1 0 15,1-2 0-15,0 2 0 16,4-7 0-16,-9 9 0 15,9-9-129 1,-6 7 129-16,6-7 0 0,0 0 0 16,0 0 0-16,-6 5-129 15,6-5 129-15,0 0 0 16,0 0-129-16,0 0 129 15,1-4 0-15,-1 4 0 16,7-8 0-16,-2 2 0 16,1-1 129-16,0-2-129 15,1 1 0-15,0-2 0 0,1 1 0 16,-1-2 129-1,1 2-129-15,-1-2 0 16,1 1 0-16,-1-3 129 16,1 3-129-16,0-2 0 15,-1 2 0-15,-1-1 0 0,1 1 0 16,-2 2 129-16,1-2-129 15,0 2 0-15,0 0 0 16,-1 2 0-16,0-2 0 16,-5 8 0-16,9-11 0 15,-9 11 0-15,9-11 0 16,-9 11 0-16,8-10 0 15,-8 10 0-15,10-10 0 16,-10 10 0-16,9-8 129 16,-9 8-129-16,9-9 0 15,-9 9 0-15,10-10 0 16,-10 10 0-16,11-9 0 0,-11 9 0 15,9-8 258-15,-9 8-516 16,9-6 258-16,-9 6 258 16,7-7-258-16,-7 7 0 15,8-5 0-15,-8 5 129 16,7-5-129-16,-7 5 0 15,6-6 0-15,-6 6 0 16,7-5-129-16,-7 5 129 16,6-5-258-16,-6 5 258 15,7-5-129-15,-7 5 129 16,5-5 0-16,-5 5 0 15,6-5 129-15,-6 5-129 16,6-6 0-16,-6 6 0 0,6-7 258 16,-6 7-258-16,7-6 129 15,-7 6-129-15,7-7 129 16,-7 7-129-16,6-7 129 15,-6 7-129-15,7-6 0 16,-7 6 0-16,6-7 129 16,-6 7-129-16,6-7 0 15,-6 7-129-15,6-7 258 16,-6 7-129-16,6-8 0 15,-6 8 0-15,7-8 0 16,-7 8 0-16,5-7 0 16,-5 7 0-16,6-9 0 15,-6 9 0-15,7-9 0 0,-7 9 0 16,7-9 0-16,-7 9 258 15,8-10-258 1,-5 3 0-16,-3 7 0 16,9-11 0-16,-9 11 0 0,7-10 0 15,-7 10 0-15,6-9 0 16,-6 9 0-16,5-6 0 15,-5 6 129-15,0 0-129 16,0 0 0-16,0 0 129 16,0 0-129-16,0 0 0 15,0 0 0-15,0 3 0 16,-4 4 0-16,-1 1 0 15,-3 2 0-15,-2 3 0 16,0 1 0-16,-3 2 0 16,-2 0-129-16,0 0 0 15,1 0-129-15,-3-2 516 16,1 1-645-16,0-1 387 0,2 0 0 15,-4-2-129-15,3 2 258 16,0-2-258-16,0 2 129 16,3-2 0-16,-1 2 0 15,3-4 0-15,1 3 0 16,2-5 0-16,-1 1 0 15,5-4-129-15,3-5 129 16,-6 9 0-16,6-9 0 16,0 0-129-16,0 0 129 15,0 0 0-15,0 0 0 16,0 0 0-16,4-9 0 15,1 1 0-15,3-2 0 16,-1-3 0-16,6-1 129 0,0-2-129 16,4-4 129-16,3 0-129 15,1-3 129-15,2-2-129 16,2 0 129-16,1-1-129 15,-3 1 258-15,-1 0-258 16,-3 2 0-16,-2 1 129 16,-3 3-129-16,-3 1 129 15,-3 2-129-15,-1 1 129 16,-2 2-129-16,-1 4 129 15,-2-1-129-15,0 3 129 16,-2 7-129-16,1-9 0 16,-1 9 0-16,0 0 0 0,0 0 0 15,-2 4-129-15,-3 7 129 16,-2 2-129-16,-2 3 129 15,-1 4 0 1,-3 2-129-16,-3 5 129 16,-1 0 0-16,-4 2-129 0,1-1 0 15,-5 0 129-15,-3 2-258 16,0-1 258-16,2 0-129 15,-1-3 0-15,3 0 129 16,4-7-129-16,1 1 258 16,7-7-258-16,2 0 0 15,5-6-129-15,3-1 258 16,2-6-129-16,0 0 129 0,0 0 0 15,7-4 0 1,-1-3 0-16,2-4 129 16,2-1-129-16,5-5 0 15,1-1 258-15,5-5-258 0,3-1 0 16,1-4 129-16,5-1-129 15,1-5 129-15,2 0 0 16,-3-3 0-16,1-1-129 16,-3 0 387-16,-2-1-258 15,0 0 0-15,-4 2 0 16,2 0-129-16,-3 2 129 15,2 1 0-15,-2 2-129 16,2 1 0-16,-1 1 129 16,-1 2-129-16,-1 1 0 15,-2 5 129-15,-2 0-129 16,-2 4 0-16,-2 2 0 15,-3 4 129-15,-1 2-129 0,-3 3 0 16,-5 7 129-16,6-6-258 16,-6 6 129-16,0 4 0 15,-6 7 0-15,-3 3-129 16,-5 7 129-16,-2 3 0 15,-7 7-129-15,-1 3 0 16,-5 7 0-16,-2 2 129 16,1 5-129-16,-3 4 129 15,3 0-129-15,-3 0 0 16,3-4 0-16,1-4 258 15,3-6-129-15,4-8 0 16,4-8 0-16,3-7-129 16,4-7 129-16,4-3-129 0,7-5 129 15,0 0 0-15,0 0 0 16,2-10 0-16,8-3 0 15,1-6 129 1,6-9 0-16,2-6 0 0,5-8-129 16,3-6 258-16,6-7-129 15,6-5-129-15,6-7 129 16,6-6 0-16,5 3-129 15,4 0 129-15,1 5-258 16,0 4 0-16,-3 10 0 16,-5 7 129-16,-8 11-129 15,-5 10 0-15,-10 7 129 16,-7 6 0-16,-7 5 0 0,-6 3 129 15,-10 2-129 1,-7 11 129-16,-9 5-129 16,-9 5 258-16,-5 10-258 15,-6 12 129-15,-6 7 0 0,-5 6-129 16,-1 3 129-16,0 3-129 15,1-3 0-15,4-1-129 16,3-8 129-16,7-9-129 16,4-7 129-16,7-6 0 15,7-10-129-15,5-4 258 16,6-4-129-16,4-10 129 15,-2 6 0-15,4-11 0 16,7-8 0-16,6-7 129 16,5-4 129-16,4-10-258 15,8-9 129-15,5-13-129 16,8-8-129-16,7-4 129 15,1-1-129-15,4 1-129 0,1 1 0 16,-5 6 129-16,-1 8-129 16,-7 12 0-16,-9 12 129 15,-8 7-129 1,-10 7 129-16,-9 10 0 0,-9 5 0 15,-12 15 0-15,-12 9 0 16,-8 7-258-16,-10 15 516 16,-8 14-258-16,-7 11 129 15,-5 6-129-15,0-1 0 16,2 1 0-16,8-4 129 15,7-3-129-15,7-14 0 16,8-13-129-16,10-12 129 0,7-7 129 16,7-10 0-16,5-6 129 15,1-8 0-15,14-14 129 16,3-6 0-16,2-10 0 15,7-7 0-15,1-15 0 16,10-12-258-16,4-11-129 16,7-1 0-16,1-3-129 15,5-1 0-15,-3 0 0 16,3 2 0-16,-6 9 0 15,-4 15 129-15,-9 12 0 16,-9 9 0-16,-9 8 0 16,-8 13-129-16,-9 12 129 15,-13 19 0-15,-11 12-129 0,-9 10 129 16,-8 15-129-16,-7 17 129 15,-9 12 0 1,-4 5 129-16,2-2-258 16,2-3 258-16,3-3 0 0,6-8-129 15,8-9 129-15,6-20-129 16,7-9 0-16,7-11 0 15,5-7 129-15,7-8 129 16,8-10 0-16,0-10-129 16,6-14 129-16,10-8 0 15,5-11 0-15,7-16 0 16,7-12 0-16,6-10-516 15,7-4 129-15,5-1 129 16,0-1-129-16,4 0 0 16,-1 6 0-16,-3 13 0 15,-5 11 0-15,-7 13 129 16,-8 10 129-16,-7 9-258 0,-10 9 129 15,-8 15 0-15,-12 10-129 16,-16 19 129-16,-8 8-129 16,-11 11 129-16,-4 12-129 15,-8 9 258-15,-3 10-129 16,-2 0 129-16,6-5-129 15,7-7 129-15,5-6-129 16,3-8 129-16,9-10-129 16,5-10 0-16,7-11-129 15,1-5 129-15,5-5 0 16,3-5 0-16,5-6 129 15,5-6-129-15,6-8 129 16,5-11 0-16,4-9 0 0,6-11 0 16,4-7 0-16,5-4-258 15,-1-2 129-15,1 1-129 16,-1 3 0-16,-3 5 0 15,-2 8 0-15,-4 6 129 16,-2 7-129-16,-5 4 129 16,-1 5 129-16,-6 3-129 15,-2 5 0-15,-1 3-129 16,-8 8 0-16,0 0 129 15,-8 12-129-15,-7 11 0 16,-6 6 129-16,-4 9 0 16,-4 5 129-16,-1 6-129 15,-4 5 129-15,4-3 0 0,0-2 0 16,4-5-129-16,3-3 129 15,0-5-129 1,3-4-129-16,-2-5 129 16,3-4 0-16,1-3 0 0,1-5 0 15,3-2 0-15,2-2 0 16,3-4 0-16,2-2 0 15,7-5 0-15,0 0-129 16,0 0 129-16,0-12 0 16,10-2 0-16,1-5 0 15,5-6 0-15,2-7 0 16,5-5 0-16,2-4 129 0,3-1-129 15,0-2 0 1,0 3-129-16,1 0 0 16,-2 8 0-16,-1 4 0 15,-4 8 0-15,-4 4-129 16,-4 6 258-16,-3 4-129 0,-5 3 129 15,-6 4 0-15,1 3 0 16,-7 7 129-16,-6 7 0 16,-6 5 0-16,-3 9 0 15,-7 10 0-15,-3 3 0 16,-2 5-129-16,-2 1 129 15,2-2-129-15,-2-2 0 16,3-3-129-16,2-7 0 16,5-7 129-16,2-5 0 15,2-5 0-15,6-5 0 16,2-1 0-16,4-6 0 15,3-1 0-15,6-6 0 0,0 0 0 16,0 0-129-16,0 0 129 16,1-9 129-16,8-4-258 15,3-3 258 1,4-4-129-16,3-5 0 0,3-4 0 15,2-3 129-15,-1 1-258 16,0-1 258-16,-3 1-129 16,-1 2 0-16,-4 4 0 15,-2 6 0-15,-5 3 129 16,-1 5-129-16,-4 4 129 15,-3 7-258-15,0 0 129 16,-6 15 0-16,-6 5 0 16,-5 3-129-16,-1 6 0 0,-6 5 129 15,0 3-129-15,-4 1 0 16,2-3 129-16,4-2-129 15,1-3 129 1,4-4 0-16,2-3 0 0,5-5-129 16,1-4 258-16,4-3-129 15,0-3 0-15,5-8-129 16,-5 9 129-16,5-9 0 15,0 0 0-15,0 0 0 16,3-9 0-16,4-1 0 16,1-3 129-16,3-4-129 15,3-1 0-15,0-4 129 16,3-1-129-16,1 1 0 0,-1-1 0 15,-1 2 129 1,0 1-129-16,-3 1 0 16,-2 5 0-16,-2 1 0 15,-3 3 129-15,-2 3-129 0,-4 7 0 16,0 0-129-16,0 0 129 15,-5 3 0-15,-4 7 0 16,-3 3-129-16,-1 2 0 16,-4 3 129-16,-1 2-129 15,-1 1 129-15,-1 1 0 16,2-1-129-16,-1 2 129 15,3-2 0-15,-1 0 0 16,4 0-129-16,0-3 258 16,0-2-129-16,4 0 0 15,1-3-129-15,0-2 129 16,2 0 0-16,0-3 0 15,2 0 0-15,0-1 0 0,0 0 0 16,0-1 0-16,0 0 0 16,4-6 0-16,-6 11 0 15,6-11 0-15,-8 11 0 16,8-11-129-16,-8 9 258 15,8-9-129-15,-8 10-129 16,8-10 129-16,-7 9 0 16,7-9 0-16,-8 11 0 15,3-5 0-15,-1 0 0 16,1 2 0-16,-2-1 0 15,1 1 0-15,-1 1 0 16,-1 1-129-16,1-1 129 16,-2 0 0-16,0 0 0 0,2-1-129 15,-1 1 258-15,0-2-258 16,1-1 129-16,1 1-129 15,6-7 129 1,-9 9 0-16,9-9-129 0,-6 6 0 16,6-6 129-16,0 0-129 15,0 0 129-15,0 0 0 16,0 0 0-16,0 0 0 15,0 0 0-15,0 0 0 16,0 0 0-16,0 0 0 16,0 0 0-16,0-4 129 15,0 4-129-15,10-12 0 0,-5 2 129 16,3 1-129-16,0-2 0 15,0-1 0 1,1-2 0-16,-1 0 0 16,1-1 0-16,0 1 129 15,1-2-129-15,-2 1 0 0,0-2 0 16,0 2 129-16,0 0-129 15,0 1 0-15,-2 0 0 16,1 1 129-16,-1 2-129 16,0-1 0-16,0 3 0 15,0-1 0-15,-1 3 0 16,0-1 0-16,0 1 0 15,0 0 0-15,0 1 0 16,-1-1 0-16,1 2 0 16,0-2 129-16,-1 1-129 15,1 0 0-15,-5 6 129 16,8-11-129-16,-8 11 129 0,9-11-129 15,-6 5 0-15,1 0-129 16,0 0 258-16,1 0-258 16,-5 6 129-16,8-11 0 15,-8 11-129-15,7-9 129 16,-7 9 0-16,7-10 129 15,-7 10-129-15,6-9 0 16,-6 9 0-16,6-10 0 16,-6 10 0-16,6-8 129 15,-6 8-129-15,6-9 0 16,-6 9 0-16,5-7 0 15,-5 7 0-15,5-7 0 16,-5 7 0-16,6-6-129 0,-6 6 258 16,6-8-129-16,-6 8-129 15,8-8 129-15,-8 8 0 16,7-8 0-16,-7 8 0 15,8-9 0-15,-8 9 0 16,9-7 0-16,-9 7 0 16,8-6 0-16,-8 6 0 15,9-7 0-15,-9 7 129 16,9-7-129-16,-9 7 0 15,9-8 0-15,-9 8 0 16,8-9 0-16,-8 9 0 16,10-8 0-16,-10 8-129 15,8-8 258-15,-8 8-129 0,7-9 0 16,-7 9 0-16,7-7 0 15,-7 7 129 1,6-10-129-16,-6 10 0 16,8-11 0-16,-3 6 0 0,-5 5 0 15,8-12 0-15,-8 12 0 16,8-11 0-16,-4 5 129 15,-4 6-258-15,7-12 129 16,-2 6 0-16,-1-1 129 16,0-1-129-16,1 0 0 15,0 1 0-15,0-1 0 16,0 1 0-16,-1 0 0 15,1 1 0-15,-1 0 129 16,1 0-129-16,-1-1 0 16,0 2 0-16,0-1 129 15,1 0-129-15,-2 0 0 16,-3 6 0-16,8-12 0 0,-8 12 0 15,7-9 0-15,-7 9-129 16,7-11 129-16,-7 11-129 16,8-11 0-16,-3 6 129 15,-2-1-129-15,3 0 0 16,-1 0 0-16,0-1 129 15,0 0-258-15,0 1 258 16,0 0 0-16,0 0 0 16,0 0 0-16,-1-1 0 15,1 1 0-15,-1-1 129 16,1 1-129-16,0-1 0 15,0-1 0-15,0 1 0 16,1-1 0-16,-1-1 0 0,0 2 0 16,1-2 0-16,0 1 0 15,-1-1 0-15,1 1 0 16,1 0 0-16,0-2 0 15,-1-1 129-15,2 1-129 16,-3-3 0-16,4 1 0 16,-1-1 0-16,0 0 129 15,0 0-129-15,2 0 0 16,-3 1 0-16,2 0 129 15,-1 2-258-15,0 0 258 16,0 2-129-16,-1-1 0 16,1 2 0-16,-2 0 0 0,1 0 0 15,0 0 0-15,1-1 0 16,-2 1 0-16,2 0 129 15,-2 0-129 1,1 0 0-16,0 0 0 0,-2 2 0 16,-5 5-129-16,10-7 129 15,-10 7-129-15,0 0 129 16,6-3-129-16,-6 3 129 15,0 0 0-15,0 0 0 16,0 0 0-16,0 5 0 16,0-5 0-16,-4 8 0 15,4-8 129-15,-7 9-258 16,3-2 258-16,-2-1-258 0,0 1 129 15,-1-1 129 1,0 1-129-16,-1 0 0 16,0-1 0-16,-1 1 0 15,1 0 0-15,0 0 0 0,0 1 0 16,-1-2 0-16,1 2 0 15,-2 1 0-15,0 0 0 16,1-1 0-16,-1 3 0 16,0-2 0-16,0 2 0 15,1 0 0-15,-2-1 0 16,3 1 0-16,0-2 0 15,0 2 0-15,-2-2 0 16,3 1 0-16,-1-2-129 16,1 1 129-16,0-1 0 15,1 1 0-15,0-2 0 16,-1 2-129-16,2-2 129 15,0 1 0-15,0 0 0 0,0 0 0 16,-1-1 129-16,1 0-129 16,0 0 0-16,0 0 0 15,0-1 0-15,0 1 0 16,1-1 0-16,0 0 0 15,-1 0 0-15,0 0 0 16,2 0 129-16,3-6-129 16,-9 11 129-16,9-11-129 15,-9 10 258-15,9-10-258 16,-7 9 129-16,7-9-129 15,-8 9 129-15,8-9 0 16,-8 9-258-16,8-9 258 16,-9 10-129-16,9-10 0 0,-9 10 0 15,9-10 129-15,-9 11-129 16,9-11 0-1,-9 10 0-15,9-10 0 16,-9 9 0-16,9-9 0 0,-8 11 0 16,8-11 0-16,-9 9 0 15,9-9 0-15,-9 11-129 16,3-5 129-16,1 1 0 15,-1-1 0-15,-1 2 0 16,0-1 0-16,1 2-129 16,-1-2 129-16,1 1 0 15,0 0 0-15,-1 0 0 16,1-1 0-16,0 1 0 15,0 1 0-15,0-2-129 16,1 1 129-16,-1-1 0 16,1 1 0-16,0-1 0 15,1-1 0-15,0 0 0 0,0 0 0 16,4-6 0-16,-7 9 0 15,7-9 0-15,-5 9 0 16,5-9-129-16,-6 9 129 16,6-9 0-16,-5 9 0 15,5-9 0-15,-6 7 129 16,6-7-129-16,-6 9 0 15,6-9 0-15,-6 7 0 16,6-7 0-16,-5 8 0 16,5-8 0-16,-6 8 0 15,6-8 0-15,-5 7 0 16,5-7 0-16,-6 7 0 15,6-7 0-15,-5 8 0 0,5-8-129 16,-5 7 129-16,5-7 0 16,-4 7 0-16,4-7 0 15,-4 6 0-15,4-6 0 16,-4 6 0-16,4-6 0 15,-4 6 0-15,4-6 0 16,-4 6 129-16,4-6-258 16,-4 6 129-16,4-6 0 15,0 0 0-15,-5 7-129 16,5-7 129-16,0 0 0 15,0 0 0-15,-5 7 0 16,5-7 0-16,0 0 0 0,0 0 0 16,-6 6 0-16,6-6 0 15,0 0 0-15,0 0 0 16,-6 6 129-1,6-6-129-15,0 0 129 0,-4 6-129 16,4-6 129-16,0 0-258 16,-8 7 258-16,8-7-258 15,-5 7 129-15,5-7 0 16,-7 8 0-16,7-8-129 15,-8 9 129-15,8-9 0 16,-8 10 0-16,8-10 0 16,-7 11-129-16,7-11 129 15,-7 10 0-15,7-10 0 0,-6 9 0 16,6-9 0-1,-7 11 0-15,7-11-129 16,-6 9 129-16,6-9 0 16,-7 11 0-16,7-11 0 0,-6 11 0 15,6-11 0-15,-6 10 0 16,6-10 0-16,-6 12 0 15,6-12 0-15,-5 10 0 16,5-10 0-16,-5 10-129 16,5-10 129-16,-5 8 0 15,5-8 0-15,-4 8 0 16,4-8 0-16,-4 8 0 15,4-8 0-15,-4 8 0 16,4-8 0-16,-4 8 0 16,4-8 0-16,-3 8-129 15,3-8 129-15,-4 8 129 16,4-8-129-16,-5 9-129 0,5-9 258 15,-4 8-258-15,4-8 129 16,-4 7 0-16,4-7 129 16,-5 8-258-16,5-8 129 15,-3 6 0-15,3-6 0 16,-4 6 0-16,4-6 0 15,0 0 129-15,-5 8-258 16,5-8 258-16,-4 5-258 16,4-5 258-16,0 0-258 15,-7 9 129-15,7-9 0 16,-5 6 0-16,5-6 0 15,-5 7 0-15,5-7 0 16,-6 6-129-16,6-6 129 0,-5 6 0 16,5-6 0-16,0 0 0 15,-9 9 0-15,9-9 0 16,-5 6 0-1,5-6 0-15,-5 7 0 0,5-7 0 16,-6 5 0-16,6-5 0 16,-7 6 129-16,7-6-258 15,-6 7 129-15,6-7 0 16,-8 8 0-16,8-8 0 15,-7 6 0-15,7-6 0 16,-8 7 0-16,8-7 129 16,-6 6-129-16,6-6-129 15,-7 5 129-15,7-5-129 0,-5 5 129 16,5-5-129-1,0 0 129-15,-8 8 0 16,8-8-129-16,0 0 258 16,-7 8-129-16,7-8 0 0,-8 5 0 15,8-5 129-15,-7 6-258 16,7-6 258-16,-6 6-129 15,6-6 0-15,-6 7 0 16,6-7 129-16,-6 6-258 16,6-6 129-16,-5 6 0 15,5-6 0-15,-5 7-129 16,5-7 129-16,-7 7 0 15,7-7 0-15,-6 6 0 16,6-6 0-16,-6 8 0 16,6-8 0-16,-5 7-129 15,5-7 129-15,-5 9 0 0,5-9 0 16,-5 7 0-16,5-7 0 15,-5 9 0-15,5-9 0 16,-5 8 0-16,5-8 0 16,-5 7 0-16,5-7 0 15,-5 9 0-15,5-9-129 16,-5 8 129-16,5-8 0 15,-4 7 0-15,4-7 0 16,-3 9 0-16,3-9 0 16,-3 8 0-16,3-8 0 15,-3 7 0-15,3-7 0 16,-4 8 0-16,4-8 0 15,-3 9 0-15,3-9 0 0,-2 7 0 16,2-7 0-16,-4 9 0 16,4-9-129-16,-3 8 129 15,3-8 0-15,-3 8 0 16,3-8 0-16,-3 7 0 15,3-7 0-15,-4 7 0 16,4-7 0-16,-2 6 0 16,2-6-129-16,-5 7 129 15,5-7 0-15,-2 8 0 16,2-8 0-16,-4 8 129 15,4-8-258-15,-4 7 258 16,4-7-258-16,-5 7 129 16,5-7 129-16,-4 9-129 0,4-9-129 15,-6 8 129-15,6-8 0 16,-6 8 0-1,6-8 0-15,-7 9 0 16,7-9 0-16,-7 9 0 0,7-9 0 16,-7 8 0-16,7-8 0 15,-7 9 0-15,7-9 0 16,-7 9 0-16,7-9 0 15,-7 8 0-15,7-8 0 16,-8 8-129-16,8-8 129 16,-6 7 0-16,6-7 0 15,0 0 0-15,-7 6 0 16,7-6-129-16,0 0 129 15,0 0-129-15,0 0 0 16,0 0 0-16,0 0 0 16,0 0 129-16,0 0-129 15,0 0 129-15,5-6-129 0,-5 6 129 16,10-11 0-16,-4 4 0 15,1-1 0-15,2-1-129 16,0 0 258-16,-1-3-129 16,2 2 0-16,0-1 0 15,-2 1 129-15,1-3-129 16,0 2 0-16,-2-1 129 15,2 0-129-15,-2 0 0 16,2 0 0-16,-3-1 0 16,2 2 0-16,-1-2 129 15,0-1-129-15,1 2 0 16,2-2 129-16,-4 1-129 15,4 1 0-15,-3 0 0 0,3-1 0 16,-2 2 0-16,2 0 129 16,-1 0-129-16,3 0 0 15,-2-1 129-15,3 0-129 16,2-1 0-16,-2-2 0 15,0 2 129-15,0-1-258 16,1 0 258-16,-3 1-129 16,2-1 0-16,-3 1 0 15,2-1 0-15,-2 1 129 16,1-1-129-16,-2-1 0 15,0 0 0-15,0-1 0 16,2-1 129-16,-3 2-129 16,1 0 0-16,0 0 0 0,-1 1 0 15,1 1 0-15,-2 4 0 16,1-2 0-1,0 3 129-15,0-1-129 16,0 0 0-16,0 0 0 0,0 1 129 16,2-2-129-16,-1 1 129 15,1-1-258-15,-1 1 258 16,-1-2-129-16,2 2 0 15,-2-1 0-15,0 0 129 16,0 0-129-16,-1 1 0 16,0 0 0-16,0 0 0 15,1 1 0-15,-1-1 0 0,3 0 0 16,-3-1 0-1,2-1 0-15,0 0 0 16,-1 1 129-16,1-2-129 16,-1 1 0-16,1-1 0 0,-2 2 0 15,2-3 0-15,-1 2 0 16,-1-2 0-16,0 3 0 15,-1 0 0-15,-1 0 129 16,1 2-129-16,-2 1 0 16,0 0 0-16,-1 2 0 15,-3 5 0-15,7-11-129 16,-7 11 129-16,7-9 129 15,-7 9-129-15,8-10 0 16,-8 10 0-16,7-9 0 16,-7 9 0-16,7-8 0 15,-7 8 0-15,5-6 0 16,-5 6 0-16,0 0 0 0,6-6 0 15,-6 6 0-15,0 0 0 16,0 0 0-16,0 0 0 16,5-6 0-16,-5 6 0 15,0 0 0-15,0 0 0 16,0 0 0-16,0 0 0 15,0 0 0-15,0 0 0 16,0 0 0-16,0 0 0 16,0 0 0-16,0 0 0 15,-2 6-129-15,-2-1 129 16,0 3 0-16,-2-1 0 15,1 2 0-15,-2-1 0 16,0 1 0-16,-1 0 129 0,1 0-129 16,-1 1 0-16,0-1 0 15,-1 0 0-15,0 0-129 16,-1 1 129-1,2-1 0-15,-3 1 0 0,3-2 0 16,0 1 0-16,0-3 0 16,1 1-129-16,1-1 129 15,2-1 0-15,4-5 0 16,-7 9 0-16,7-9-129 15,-3 6 129-15,3-6 0 16,0 0 0-16,0 0 0 16,-3 6 0-16,3-6 0 15,0 0 0-15,0 0-129 0,0 0 129 16,0 0 0-1,0 0 0-15,0 0 0 16,0 0 0-16,4-3 0 16,-4 3 0-16,7-8 129 0,-1 2-129 15,0 0 0-15,0-3 0 16,2 2 129-16,0-4-129 15,0 1 0-15,1-2 0 16,-1 1 129-16,1-1-129 16,-1 1 0-16,0 0 0 15,-2 0 0-15,1 2 0 16,-2-2 129-16,-1 3-129 15,0 0 0-15,0 1 0 16,-1-1 0-16,1 2 0 16,-1 1 0-16,-3 5 0 15,4-10 129-15,-4 10-129 16,3-6 0-16,-3 6 0 0,0 0 0 15,0 0 0-15,0 0 0 16,0 0 0-16,0 0-129 16,0 0 129-16,0 0 0 15,-6 6-129-15,1 0 129 16,-2 1 0-16,0 3 0 15,-2 1 0-15,0 0 0 16,-2 0 0-16,1 1 0 16,-1 0 0-16,0 0-129 15,0 0 129-15,1-2 0 16,0 2 0-16,-1-3 0 15,3 1 0-15,0-2-129 16,1-2 129-16,2 0 0 0,5-6 0 16,-6 9-129-16,6-9 129 15,0 0-129-15,-2 6 129 16,2-6 0-1,0 0 0-15,0 0-129 0,0 0 129 16,3 1 0-16,-3-1 0 16,7-2 129-16,-7 2-129 15,11-7 0-15,-4 1 0 16,2 1 0-16,1-4 0 15,1 1 0-15,0-2 129 16,0 1-129-16,0-1 0 16,-1 0 129-16,0 0-129 0,-1 0 0 15,-1 1 0-15,-1 0 0 16,1 0 0-1,-1-2 0-15,1 2 0 16,-1-1 129-16,0 0-129 0,1-1 0 16,-1 3 0-16,1-3 129 15,1 2-129-15,-3 1 0 16,2-1-129-16,-1 1 129 15,-1 1 0-15,1 0 0 16,-2 1-129-16,2-1 129 16,-2 1 0-16,0 1-258 15,0-1 258-15,0-1-129 16,-1 1 129-16,1 0-258 15,0 0 258-15,-1 0-129 16,2 0 129-16,-1 1 0 16,1-2 0-16,1 1 0 15,-2-1 129-15,3 1-129 0,-2-2 0 16,1 2 0-16,0-2 0 15,1 0 129-15,-2 0-129 16,2 0 0-16,-2-2 0 16,2 2 0-16,-1-1 0 15,0 1 0-15,1-1 0 16,-1 0 0-16,0 0 0 15,3 0 0-15,-3-2 0 16,2 1 0-16,0-2 0 16,1 1 129-16,1-2-129 15,1 0 0-15,0 0 0 16,-1-1 0-16,1 3 0 15,-2 0 0-15,1 1 0 0,-2 1 0 16,0 2 0-16,-2 0 0 16,1 1 0-16,-1-2 0 15,0 3 0-15,0-3 129 16,0 2-258-16,-1 0 258 15,0 1-129-15,0 0 0 16,0 0 0-16,-6 5 0 16,10-9 0-16,-10 9 0 15,8-8 129-15,-8 8-258 16,9-8 258-16,-9 8-258 15,8-8 129-15,-8 8-129 16,8-10 129-16,-8 10-129 16,10-10 129-16,-10 10-129 0,11-10 129 15,-11 10-129-15,11-11 129 16,-5 5 0-1,0 1 0-15,0-1 0 16,1 1 0-16,-1-2 0 0,1 0 0 16,1 0 0-16,0 0 0 15,0-1 0-15,0 0 0 16,1 0 129-16,0 0-129 15,1 0 0-15,-2 0 0 16,2 1 0-16,-2-1 0 16,3 1 0-16,-2-1 0 15,0 1 0-15,1-1 0 16,0 1 0-16,0-1 0 15,-1 1 0-15,0 0 0 16,-1 2 0-16,0-2 0 16,-3 3 0-16,-5 4 0 15,9-8 0-15,-9 8 129 0,6-3-129 16,-6 3 0-16,0 0 0 15,0 0-129-15,0 0 129 16,0 0 0-16,0 0-129 16,-1 5 129-16,-4 2 0 15,-4 2-129-15,1 1 129 16,-5 3 0-16,-1 2 0 15,-1 1 0-15,-2 0 0 16,-1 1 0-16,0-2-129 16,-1 4 129-16,1-4 0 15,1 3 0-15,-1-3 0 16,3 0 0-16,2-2 129 0,1-1-129 15,2-2 129-15,2-1-129 16,2-4 129-16,6-5-258 16,-7 8 129-16,7-8-129 15,0 0 129-15,0 0-129 16,0 0 129-16,0 0 129 15,0 0-129-15,0 0 0 16,7-8-129-16,0 1 258 16,1-2-258-16,3-2 258 15,3-2-258-15,2-4 129 16,6 1-129-16,1-4 129 15,4 1 0-15,2-3 0 16,1 1 129-16,-2 0-129 0,0 2 0 16,-4 0 0-16,-4 3 129 15,-2 1-129-15,-6 0 0 16,-1 2 129-1,-3 1-129-15,-2 2 129 0,0 0-129 16,-3 4 129-16,-1-1-129 16,-2 7 0-16,2-8 129 15,-2 8-129-15,0 0 0 16,0 0 0-16,0 0 0 15,0 0 0-15,0 0-129 16,-6 0 129-16,6 0 0 16,-13 5 0-16,3 3 0 15,-4 1-129-15,-3 4 129 0,-4 2 0 16,-2 3-129-1,-3 0 129-15,-1 0 0 16,-1 2 0-16,-1-2-129 16,3 2 258-16,-1-5-258 0,7 0 129 15,-1-4 0-15,6 0-129 16,3-3 129-16,1-1-129 15,5-2 129-15,6-5-129 16,-6 6 0-16,6-6 129 16,0 0-129-16,0 0 129 15,0 0 0-15,4 0 0 16,-4 0 0-16,12-6 129 15,-4-1-129-15,3-3 129 16,2-1-129-16,4-3 0 16,4-3 129-16,2-3-129 15,5-1 0-15,1-3 0 16,1 4 129-16,-2-1-129 0,-2 1 0 15,-1 4 129-15,-8 0-129 16,-1 6 129-16,-6-1-129 16,-4 5 129-16,-2-1-129 15,-4 7 129-15,3-10-129 16,-3 10 0-16,0-6 0 15,0 6 0-15,0 0 0 16,-9 0 0-16,9 0-129 16,-13 9 129-16,4-2 0 15,-4 2 0-15,0 4 0 16,-5-1-129-16,-1 4 129 15,-3-1 0-15,-1 3 0 16,0 1 0-16,-2-1-129 0,1 2 129 16,0-3 0-16,4 3 0 15,-2-3-129-15,5-1 129 16,2-3-129-1,3 1 129-15,0-3-129 0,5-2 129 16,2-2-129-16,1-1 129 16,4-6-129-16,-3 7 129 15,3-7 0-15,0 0-129 16,0 0 129-16,0 0 0 15,0 0 0-15,5 2 0 16,-5-2 129-16,9-4-129 16,-3-2 129-16,2-1-129 15,0-3 0-15,3-1 129 0,1-1-129 16,0-3 0-1,3 1 129-15,-1-3-129 16,2 1 129-16,0-3-129 16,2 1 0-16,-3 0 0 0,3 0 129 15,-2 2-129-15,1-2 0 16,-1 4 0-16,-2-1 0 15,0 4 129-15,-2-1-129 16,-1 2 0-16,-3 2 0 16,-1 2 0-16,-7 6 129 15,10-8-129-15,-10 8 0 16,0 0 0-16,6-6 0 15,-6 6 0-15,0 0 0 16,-3 3 0-16,3-3-129 16,-13 12 129-16,5-2 0 15,-4 0 0-15,-1 3 0 0,-4-1 0 16,-1 5 0-16,-1-1 0 15,1 2 0-15,-2-1 0 16,0 1-129-16,1 2 129 16,-1-3 0-16,1 2-129 15,1-4 129-15,3 1 0 16,-1-3-129-16,2 2 129 15,2-4 0-15,1 0 0 16,1-2 0-16,3-1-129 16,1 0 129-16,0-2 0 15,6-6 0-15,-8 10-129 16,8-10 129-16,-3 7-129 15,3-7 129-15,0 0 0 0,0 0-129 16,0 0 129-16,0 0 0 16,0 0 0-16,3 2 0 15,-3-2 129-15,8-4-129 16,-2-2 129-16,1-1-129 15,1-2 0-15,1-1 129 16,3-3-129-16,1-1 0 16,1-3 0-16,0 2 0 15,1-4 0-15,1 2 129 16,-1-3-129-16,3 1 0 15,-2 0 0-15,1 2 129 16,-1 1-129-16,-1 0 0 16,0 3 0-16,-2 2 0 0,0 1 0 15,-4 2 0-15,0 3 0 16,-2 0 0-1,-1 1 0-15,-6 4 129 16,7-7-129-16,-7 7 0 0,7-4 0 16,-7 4 0-16,0 0 129 15,0 0-129-15,0 0 0 16,0 0 0-16,0 0 129 15,0 0-129-15,0 0-129 16,-7 2 129-16,-3 5 0 16,-1 1 0-16,-4 1 0 15,-2 4-129-15,-1 1 129 16,-3 2 0-16,3-1 0 15,-3 1 0-15,3 1 0 16,-2-1-129-16,2 1 129 16,0-2 0-16,2 1 0 15,-1-1-129-15,1 1 129 0,-1-3 0 16,2 4 0-16,1-4-129 15,-1 2 129-15,2-2 0 16,0-1 129-16,2 0-129 16,0-3 0-16,4 0 129 15,-1-2-129-15,3-1 129 16,5-6-129-16,-6 6 0 15,6-6 0-15,0 0 0 16,0 0 0-16,0 0 0 16,0 0 0-16,4 0 0 15,-4 0 0-15,10-4-129 16,-2-2 129-16,-1-1 0 15,3 0-129-15,-1-1 0 0,1-1 129 16,0 0-129-16,2-2 129 16,-1 0 129-16,1-2-129 15,0 0 0-15,2-2 0 16,1-2 0-16,0-1 0 15,1 0 129-15,1-3-129 16,2 1 0-16,1-2 0 16,1 1 129-16,0 1-129 15,1 2 0-15,-1 2 0 16,-1 0 129-16,-3 5-129 15,-1 0 0-15,-3 2 0 16,-3 2 129-16,-1 0-129 0,-3 0 0 16,0 2 129-16,-6 5-129 15,9-10 0-15,-9 10 0 16,5-8 0-1,-5 8 0-15,5-6 0 16,-5 6 0-16,0 0 0 0,0 0 0 16,0 0 0-16,0 0 0 15,0 0 0-15,0 0 0 16,0 0 0-16,0 0 0 15,0 0-129-15,-10 9 129 16,0-1 0-16,-1 1 0 16,-5 3 0-16,-1 1 0 15,0 1 0-15,-4 0-129 0,3 1 129 16,0 0 0-1,1-2 0-15,3-1 0 16,2-2 0-16,3-2 0 16,2-1-129-16,7-7 129 0,-9 9-129 15,9-9 129-15,0 0 0 16,0 0-129-16,0 0 129 15,0 0 0-15,0 0 0 16,0 0 0-16,8-6 129 16,-2 1-129-16,1-1 0 15,3-2 0-15,0 0 0 16,3-2 0-16,1-1 0 15,1 0 0-15,1 2 129 16,-1-2-129-16,1 2 0 16,-3-1 0-16,2 1 129 15,-3 0-129-15,-1 2 0 16,-3-2 0-16,2 3 0 0,-3-1 129 15,0 1-129-15,-7 6 0 16,10-10 0-16,-10 10 0 16,10-8 0-16,-10 8 0 15,9-8 0-15,-9 8 129 16,6-5-129-16,-6 5 0 15,0 0 0-15,6-6 129 16,-6 6-258-16,0 0 258 16,0 0-258-16,0 0 129 15,0 0 0-15,0 0-129 16,0 0 129-16,2 4 0 15,-2-4 0-15,0 7-129 16,0-7 129-16,-5 11-129 0,1-2 258 16,-1-1-258-16,-2 2 129 15,1 2 0 1,-2-2 0-16,0 2 0 0,-1-2 0 15,3 1 0-15,-1-2 0 16,0 2 0-16,1-4 0 16,2 2-129-16,0-3 129 15,1 0 0-15,3-6-129 16,-4 9 129-16,4-9 0 15,0 0 0-15,0 0 0 16,1 5 0-16,-1-5 0 16,7 0 0-16,-7 0 0 15,10-6 129-15,-4 2-129 16,0-3 0-16,1 1 0 15,-1-2 129-15,2 1-129 16,-3-2 0-16,2 1 0 16,0-1 129-16,-1 1-129 0,0-1 0 15,-1 2 129-15,-1-2-129 16,0 1 0-16,0-1 0 15,-1 3 0-15,2-1 0 16,-5 7 129-16,4-10-129 16,-4 10 0-16,2-7 0 15,-2 7 0-15,0 0 0 16,0 0-129-16,0 0 129 15,0 0 0-15,0 0 0 16,0 0 0-16,0 0-129 16,0 2 129-16,0-2 0 15,-5 11 129-15,4-5-258 16,-2-1 129-16,0 3 0 0,0-1 0 15,1 0-129-15,0-1 129 16,2 1-129-16,-1 0 129 16,1 0 0-16,0-1-129 15,0 1 129-15,0-7-129 16,1 12 129-16,-1-12 0 15,4 11 0-15,-4-11-129 16,6 9 129-16,-6-9 0 16,6 11 0-16,-6-11 0 15,7 7 0-15,-7-7 0 16,5 6 0-16,-5-6 0 15,0 0 0-15,9 6 0 0,-9-6 0 16,0 0 0-16,6 6 0 16,-6-6 0-16,0 0 0 15,0 0 0 1,6 5 0-16,-6-5 0 0,0 0 0 15,0 0 129-15,0 0-129 16,0 0 129-16,0 0-129 16,0 0 129-16,0 0 0 15,0 0 0-15,3-3-129 16,-3 3 0-16,-1-9 129 15,1 3-129-15,0-2 0 16,-2 1 129-16,1-3-129 16,-1 1 0-16,0 0 0 0,0 0 0 15,1 0 0 1,-2 2 0-16,2 0 0 0,-1 0 0 15,2 7 0 1,-2-8 0-16,2 8-129 0,0 0 129 16,0 0-129-16,0 0 0 15,0 0 129-15,0 0-129 16,4 1 0-16,-4-1 129 15,8 13 0-15,-4-5-129 16,1 2 129-16,1-2 0 16,1 4-129-16,0-3 129 15,3 1 0-15,-2 0-129 16,1 0 129-16,0-1-129 0,1-1 129 15,-2 0 0 1,1-1 0-16,-1 0 0 16,-1-1 0-16,0 1 0 15,-1-3 0-15,-6-4 0 0,9 6 0 16,-9-6 129-16,7 3 0 15,-7-3-129-15,0 0 258 16,0 0-258-16,0 0 129 16,0 0 0-16,0-4 0 15,0 4 0-15,-8-7-129 16,2 3 0-16,-4 1 0 15,0 1 0-15,-4 0 0 16,1 2 0-16,-3 1 0 16,1 0 0-16,-1 2 0 15,1 1-129-15,0 0 129 16,3 0 0-16,2 2-129 15,-1-1 129-15,3 1-129 0,2 0 0 16,2 1 0-16,0-1 129 16,3 0-129-16,-1-1 0 15,2-5 129 1,0 9-129-16,0-9 129 0,8 4 0 15,-2-4 0-15,3 0 0 16,-1-2 0-16,4-3 129 16,-1-1-129-16,4-2 0 15,-3 0 129-15,4-3-129 16,-2 2 0-16,-1-2 0 15,0 3 129-15,-3-1-129 16,-1 3 129-16,-3 1 0 16,-6 5 0-16,0 0-129 0,0 0 129 15,0 0 0-15,-11 2-129 16,0 5 0-1,-4-1 0-15,-2 3 0 16,-2 0-129-16,-1 0 129 0,0-1 0 16,2-1 0-16,2-1 0 15,1-1-129-15,5-1 129 16,0-1-129-16,10-3 0 15,-8 6 0-15,8-6 0 16,0 0 129-16,8 2-129 16,2-2 129-16,0-1 0 15,3 0 0-15,1-2 0 0,2-1 0 16,-1 0 0-1,1-2 0-15,-2 2 129 16,-2-1-129-16,0 1 129 16,-3-1-129-16,-3 0 129 15,-6 5 0-15,8-10 0 0,-8 10 0 16,1-8 0-16,-1 8-129 15,-5-8 129-15,-2 5-129 16,-3 1 0-16,0 0 0 16,-3 2 0-16,1 0 0 15,-1 1-129-15,1 1 129 16,1 1 0-16,2-1-129 15,3 0 129-15,6-2-129 0,-7 5 0 16,7-5 0 0,0 0 129-16,0 0-129 15,0 0 129-15,0 0 0 16,5 0 0-16,-5 0 129 0,8-6 0 15,-4 0-129-15,-1 0 129 16,0-3 0-16,0 1-129 16,-1-2 129-16,0-1-129 15,-1 1 129-15,0-2-129 16,-1 3 129-16,0-2-129 15,0 2 0-15,0 1 0 16,-1 0 129-16,0 1-129 16,-1-1 0-16,0 3 129 15,2 5-129-15,-4-9 0 16,4 9 0-16,-5-7 0 15,5 7 0-15,0 0 0 16,-7-7 0-16,7 7 0 0,0 0 0 16,0 0 0-16,0 0 0 15,-6-7 0 1,6 7 0-16,0 0 0 0,0 0-129 15,0 0 129-15,0 0 0 16,0 0 0-16,0 0 0 16,-2-5 0-16,2 5 0 15,0 0 0-15,0 0 0 16,0 0 0-16,0 0 129 15,0-7-129-15,0 7 0 16,0 0-129-16,0 0 258 16,0 0-129-16,0 0 0 15,0 0 0-15,0 0 0 16,0 0 0-16,0 0 0 0,0 0 0 15,0 0 0 1,0 0 0-16,0 0 0 16,0 0 0-16,-3-6 0 0,3 6 0 15,0 0 0-15,0 0-129 16,0 0 129-16,0 0 0 15,0 0 0-15,0 0-129 16,0 0 129-16,0 0 0 16,0 0-129-16,0 0 0 15,0 0 129-15,0 0 0 16,0 0-129-16,3 0 129 15,-3 0-129-15,0 0 129 16,7 3 0-16,-7-3-129 16,6 6 129-16,-6-6 0 15,5 6-129-15,-5-6 129 16,6 7 0-16,-6-7 0 0,5 7-129 15,-5-7 129-15,4 7 0 16,-4-7 0-16,3 6 0 16,-3-6 0-16,3 6 0 15,-3-6 0-15,3 7 0 16,-3-7 0-16,2 6 0 15,-2-6 0-15,4 7 0 16,-4-7 0-16,3 6-129 16,-3-6 129-16,3 5 0 15,-3-5 0-15,0 0 0 16,5 7 0-16,-5-7 0 15,0 0 0-15,0 0 0 16,7 7 129-16,-7-7-258 0,0 0 129 16,6 3 129-16,-6-3-129 15,0 0 0-15,7 3 0 16,-7-3 0-16,0 0 0 15,6 1 0-15,-6-1 0 16,0 0 0-16,7 2 0 16,-7-2 0-16,6 1 0 15,-6-1 0-15,0 0 0 16,9 0 0-16,-9 0 129 15,0 0-129-15,7 0 0 16,-7 0 0-16,0 0 0 16,7 0 0-16,-7 0 0 0,0 0 0 15,7 0 0-15,-7 0 0 16,0 0 0-16,7 0 0 15,-7 0 129-15,0 0-129 16,7-3 0 0,-7 3 0-16,6-3 0 0,-6 3 0 15,7-3 0-15,-7 3 0 16,7-2 0-16,-7 2 0 15,6-2 0-15,-6 2 0 16,6-1 0-16,-6 1 0 16,7-2 0-16,-7 2 0 15,6-1 0-15,-6 1 0 16,7-1 0-16,-7 1 0 0,6-2 0 15,-6 2 0-15,7-1 0 16,-7 1 0 0,5-1 0-16,-5 1 0 15,6-1 0-15,-6 1 0 0,0 0 0 16,7-1 0-16,-7 1 129 15,0 0-129-15,7-1 0 16,-7 1 0-16,0 0 0 16,6-1 0-16,-6 1 0 15,0 0 0-15,6 0 0 16,-6 0-129-16,0 0 129 15,0 0 0-15,9-1 0 16,-9 1 0-16,0 0 0 16,6-2 129-16,-6 2-129 15,0 0 0-15,8-1 0 16,-8 1 0-16,6-1 0 15,-6 1 0-15,7-2 0 0,-7 2 0 16,6-1 0-16,-6 1 0 16,5-2 0-16,-5 2 0 15,0 0 0 1,8-1 0-16,-8 1 0 0,0 0 0 15,0 0 0-15,6-1 0 16,-6 1 0-16,0 0 0 16,0 0 0-16,7-2 0 15,-7 2 0-15,0 0 0 16,0 0 0-16,5-2 0 15,-5 2 129-15,0 0-129 16,0 0 0-16,6-4 0 16,-6 4 0-16,0 0 0 0,0 0 129 15,0 0-129 1,6-3 0-16,-6 3 0 15,0 0 129-15,0 0-129 0,0 0 0 16,0 0 0-16,5-6 0 16,-5 6 0-16,0 0 0 15,0 0 0-15,0 0 0 16,0 0 0-16,0 0 0 15,5-6 0-15,-5 6 0 16,0 0 0-16,0 0 0 16,0 0 0-16,0 0 129 15,0 0-129-15,0 0 0 16,0 0 0-16,6-6 0 0,-6 6 129 15,0 0-129-15,0 0 0 16,0 0 0 0,0 0 0-16,0 0 0 15,0 0 0-15,0 0 0 0,0 0-129 16,0 0 129-16,0 0-129 15,0 0 129-15,0 0 0 16,0 0-129-16,0 0 129 16,-5 3 0-16,5-3 0 15,0 0 0-15,-6 8 0 16,6-8 0-16,0 0 0 15,-7 8 129-15,7-8-129 16,-6 4 0-16,6-4 0 16,-6 6 0-16,6-6 0 15,-7 5 0-15,7-5 0 16,-7 7-129-16,7-7 129 15,-9 8 0-15,9-8 0 0,-10 11 0 16,3-6 0-16,1 2 0 16,0-1 0-16,-1 2 0 15,1-2 0-15,-1 1 0 16,1 0 0-16,0-1 0 15,0 0 129-15,-1-1-129 16,1 1 0-16,0-1 0 16,6-5 0-16,-10 9 0 15,10-9 0-15,-10 9 0 16,10-9 0-16,-8 6 0 15,8-6-129-15,-5 5 129 16,5-5 0-16,-2 6-258 0,2-6-516 16,-1 7-1419-16,1 1-1290 15,0-8 129-15,-4 11-645 16,-3-10 258-1</inkml:trace>
</inkml:ink>
</file>

<file path=ppt/ink/ink10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7:52.343"/>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996 1055 903 0,'0'12'1161'16,"6"0"-258"-16,0 0 129 15,5 8-387-15,-1 1-129 16,8 7 0-16,-1 1 0 15,4 9 258-15,1-2-258 16,2 6 0-16,-2-2-129 16,0 5 129-16,0-3-258 15,-3 0 0-15,0 0 0 16,-2-3 0-16,0-1 129 15,-2-1 0-15,0-4-129 16,-2-1 0-16,-1-5-129 0,0-3 129 16,-3-6-516-16,-2-3 0 15,-2-7 129-15,-5-8 0 16,8 2 0-16,-6-7-129 15,-2-5 129-15,0-5 129 16,-2-2 129-16,-2-5 129 16,-1-2-258-16,-4-7 129 15,-1 0-129-15,-3-6 0 16,-1-3 0-16,-5-6-129 15,-1-3 129-15,-4-1-258 16,-3-1 258-16,1 1-258 16,-2 2 0-16,0 4 258 15,3 6-129-15,4 5 0 0,3 8 129 16,3 5-129-16,5 5-129 15,2 5 258 1,8 10-129-16,0 0 129 31,0 0-129-31,3 13 129 0,8 5 129 0,5 7 0 0,3 5 129 16,4 8-129-16,4 3 129 15,1 5 0-15,2 0-129 16,-3 1 258-16,1-2-258 16,-5-3-129-16,-2-2 258 15,-4-7-129-15,-2-5 258 16,-5-5-129-16,-2-7 0 15,-1-2 0-15,-4-5 0 0,0-2 0 16,-3-7-129-16,0 0 129 16,0 0-258-1,0 0 129-15,0 0 0 16,0 0-129-16,0-6 129 0,0-5-258 15,-4 0 129-15,0-6 129 16,-3-3-129-16,-2-4 0 16,-2-5 129-16,-1-3-129 15,-2-4 0-15,-3-1 258 16,0-3-258-16,-1 1 0 15,-1 1 0-15,3 1 0 16,-2 5-258-16,3 2 258 0,2 7 0 16,4 4 0-1,-1 5 0-15,5 3-129 16,1 4 129-16,4 7 129 15,-5-8-129-15,5 8-129 0,0 0 129 16,0 0-129-16,0 5 0 16,3 4 0-16,3 4 129 15,1 5 0-15,5 3 0 16,0 7 129-16,4 3 0 15,0 5 0-15,3 2-129 16,0 1 387-16,-1 0-387 16,0-1 0-16,1 1 129 15,-2-2 0-15,0-1 0 16,-2-2 129-16,-2-3-129 15,1 0 129-15,-3-5-129 16,-1-2 258-16,-2-6-258 16,-2-3-129-16,-2-6 0 0,0-1 0 15,-4-8 0-15,0 0 0 16,0 0-129-16,2-6 129 15,-2-4 129-15,0-3-129 16,-3-2 129-16,0-3 0 16,-2-2-129-16,-3-6 0 15,-1 0 0-15,-2-1 0 16,0-5 0-16,-3-3 0 15,-2-4-258-15,-1-5-129 16,-4-2 0-16,0 1 0 16,-1 0-129-16,-1 1 0 15,-1 5-129-15,3 4 258 16,-1 8 129-16,4 4 129 0,1 6 129 15,2 3 0-15,2 4 0 16,4 3 0-16,1 1 129 16,0 1-129-1,8 5 0-15,-8-5 0 0,8 5 0 16,-3 3 0-16,3 6 0 15,3 2 0-15,2 6 129 16,5 3-129-16,3 6 129 16,2 3 129-16,3 3-129 15,2 6 258-15,3-2-258 16,-2 5 129-16,2-3-129 15,-1 2 129-15,-1-1-129 16,1-1-129-16,-2-2 0 0,-1-2 129 16,0-1-129-1,-2-1 129-15,-1-4 0 16,-2-2-129-16,-2-4 129 15,-1-1 129-15,-4-6-258 0,-1-2 0 16,-2-5 0-16,-1-2 0 16,-3-6 0-16,3 6-129 15,-3-6 0-15,0 0 129 16,0 0-129-16,0-5 129 15,0-3 0-15,-1-3-129 16,-3-4 258-16,-1-3-129 16,0-2 0-16,-3-6 0 15,-1-2-129-15,-2-5 129 16,-4-3-129-16,-2-5 0 15,-2-3-258-15,-2-3 129 16,-2 2 0-16,0 1 0 16,-1 3 0-16,1 3 0 0,1 6 129 15,4 3 0-15,-1 8 129 16,4 3 0-16,-1 2 0 15,3 1 0-15,2 3 0 16,2 2 129-16,1 3-129 16,1 2 0-16,7 5 0 15,-6-6 0-15,6 6-129 16,0 0 129-16,-1 3-129 15,2 4 0-15,4 4 129 16,2 2-129-16,2 5 129 16,4 3 129-16,2 3-129 15,0 4 129-15,3 0-129 16,0 4 129-16,1 2 0 0,-1 0 0 15,1 0 0-15,-1-1 0 16,0-1 0-16,-1-1-129 16,-1-2 129-1,0-2-129-15,0-2 387 0,-2 1-258 16,0-2 0-16,2 2 258 15,-1-1-258-15,0 1 129 16,-2 1 0-16,3 2-129 16,-4-2 0-16,3-1 0 15,-3 1 0-15,1-5-129 16,-4 0 0-16,2-5 0 15,-3 0 0-15,-1-6 0 0,0 0 0 16,-2-4-129-16,-5-7 129 16,7 8-129-1,-7-8 0-15,5 4 129 16,-5-4-129-16,0 0 0 0,0 0 0 15,7-2 129-15,-7-4 0 16,0-3 0-16,-1-3 0 16,-2-2 0-16,-2-7 129 15,-1-1-129-15,-4-5 0 16,-2-2-129-16,0-1 129 15,-5-1 0-15,1 2 0 16,-2 0 0-16,2 2 0 16,-4-1 0-16,4 3 0 15,-3 1-129-15,3-1 129 16,-2-2-129-16,2-3 129 15,-3-1-129-15,2 0-129 16,0 0 129-16,-1 1 0 0,1 2 0 16,2 4 0-16,2 2 129 15,0 7 0-15,2 2 0 16,2 4 0-16,3 3 0 15,-1 1 0-15,7 5 0 16,-6-5 0-16,6 5 0 16,0 0 0-16,0 0-258 15,0 0 258-15,0 0-129 16,-2 5 129-16,4 3-129 15,3 1 0-15,1 4 129 16,2 3 0-16,2 4 0 16,2-1 0-16,-1 4 0 15,1 0 0-15,0 1 0 0,0 0 0 16,0 0 0-16,1 2 0 15,1-4-129-15,-2 2 258 16,2 0-129-16,-1 0 0 16,2-2 0-16,-2 1 129 15,2 0 0-15,-2-2-129 16,2 1 129-16,-3-2 129 15,1 0-258-15,-2-3 129 16,2 1-129-16,-3-1 0 16,1-1 0-16,-2-1 0 15,0-1 129-15,-1 0-129 16,1-3-129-16,-4 2 129 15,2-4 0-15,-2 0 0 0,0-2 0 16,-2-1 0-16,-3-6 0 16,5 8-129-1,-5-8 129-15,0 0-258 16,0 0 258-16,0 0-129 0,0 0 0 15,0 0 129-15,0 0 0 16,0-10 0-16,0-1 0 16,-3-4 0-16,-4-3 0 15,-1-4 129-15,-3-4-129 16,0-2 0-16,-3-1-129 15,-1-1 129-15,-2-1-129 16,-1 2 0-16,-1-3 0 16,2 3 129-16,-3 1-129 15,2-2 0-15,1 2 129 16,1-1 0-16,-1 3 0 15,3-1 0-15,0 1 0 16,1 1 129-16,2 1-129 0,-1 3 0 16,2 1-129-16,-1 3 129 15,4 0 0-15,-3 5 0 16,3 1-129-16,1 3 129 15,0 1 0-15,6 7 0 16,-9-10-129-16,9 10 129 16,-6-5 0-16,6 5-129 15,0 0 0-15,0 0-129 16,-5-6 258-16,5 6-129 15,0 0 129-15,0 0-129 16,0 0 129-16,3 8 0 16,0-1-129-16,2 2 258 15,1 2-129-15,2 2-129 0,1 4 129 16,0 0 0-16,1 5 0 15,1-2-129-15,1 2 129 16,0 0 0-16,0 2 0 16,1-2-129-16,-2-1 129 15,1 1 0-15,0-3 0 16,0 1 0-16,-1-3-258 15,1 1 258-15,-1 0 258 16,1-1-258-16,-1-1 129 16,1 1 0-16,2 2-129 15,0-3 129-15,1 2 0 16,-4-2 0-16,4 0-129 0,-2-2 258 15,0 2-258-15,-1-4 0 16,-2 2 0-16,1-3 0 16,-2 2 129-1,0-1-129-15,-1 1 129 0,2 0-129 16,-2 0 129-16,1 1-129 15,-2-2 0-15,1 0 129 16,-3-1-129-16,0 1 129 16,0-3-129-16,-1 0 0 15,-1-2 129-15,1 0-129 16,-2-2 0-16,1 1 0 15,-3-6 0-15,4 9 0 16,-4-9-129-16,0 0 0 0,4 8 129 16,-4-8-129-1,0 0 129-15,0 0-129 16,0 0 129-16,0 0 129 15,1-8-129-15,-1 2 129 0,-1-2 0 16,-3-3 0-16,1-1 0 16,-4-4-129-16,1 0 0 15,-4-4 129-15,1 1-129 16,-4-2 0-16,0-1 129 15,-1 1-129-15,-1-2 0 16,-2 2 0-16,1 0 0 16,0 2 0-16,0 1 0 15,2 1 0-15,0 1 0 16,2 1-129-16,-1 0 129 15,5 3 0-15,-1-1 0 16,1 0 0-16,0-1 0 16,0 2 0-16,1-1 129 0,-1 0-129 15,0 0 0-15,1 0 129 16,0 1-129-16,0-3 0 15,1 4 129-15,0-2-129 16,-1 1 0-16,2-1 0 16,0 1 0-16,1 0 0 15,0 0 0-15,-1 2-129 16,1-1 129-16,0 2 0 15,0 0 129-15,1 2-129 16,0-1 0-16,-1 1 0 16,0-1 0-16,1 1 0 15,-1 0 0-15,1 1 0 16,0-1 0-16,3 7 0 0,-6-10 0 15,6 10 258-15,-3-7-258 16,3 7 0-16,0 0 0 16,0 0 0-1,0 0 0-15,-1 4 0 0,1 5 0 16,3 2-258-16,2 5 258 15,0 2-129-15,3 5 0 16,0 1 129-16,2 2 0 16,2 0-129-16,-1 0 129 15,1 2-129-15,3-3 129 16,-2 1 0-16,2 0 0 15,-1-2 0-15,2 0 0 16,-2-2 129-16,2 3-129 0,-1-3 0 16,2 1 129-1,-4-1-129-15,2 0 0 16,1 1-129-16,-1 0 129 15,-1 0 0-15,-2-1 0 0,3 1 0 16,-6-4 0-16,3 0 0 16,-4-5 0-16,0-1 0 15,-2-4 0-15,-1-1 0 16,-5-8-129-16,5 8 129 15,-5-8-129-15,0 0 0 16,0 0 129-16,0 0 0 16,0 0 0-16,0 0 0 15,3-5 0-15,-3-2 0 16,0-1 129-16,-3-6-129 15,-1 0 129-15,-3-6-129 16,0-1 0-16,-3-3 0 0,0-2 129 16,-3 0-129-16,0-2 0 15,-2 3 0-15,-1-2 129 16,-1 4-129-16,0-2-129 15,1 2 129-15,-1 1 0 16,2 0 0-16,-1 1 0 16,3 1-129-16,-2 1 129 15,4 1 0-15,0 2 0 16,2 1 0-16,-1 4 0 15,5 0 0-15,-1 3 0 16,2 1 0-16,0 1 129 16,4 6-129-16,-6-7 0 15,6 7 0-15,0 0 0 0,0 0 0 16,0 0 0-16,0 0 129 15,0 0-129-15,0 0-129 16,0 0 129-16,0 0 0 16,0 0 0-16,-1 11 0 15,1-4-129-15,3 4 129 16,0-1-129-16,1 4 129 15,1-1 0-15,-1 0 0 16,1 0 0-16,0 0-129 16,1-2 129-16,0 2-129 15,-1-3 129-15,1 1 0 16,-1 0 0-16,0-2 0 15,-1-2-129-15,-1-1 129 0,0 0 129 16,-3-6-258-16,4 6 129 16,-4-6-129-1,0 0 0-15,0 0 129 16,0 0 0-16,0 0 0 0,2-7-129 15,-2 7 258-15,-1-11-129 16,0 4 129-16,-2-2-129 16,-1 0 0-16,-1-1 129 15,0 0-129-15,0 0 0 16,0-1 129-16,0 1-129 15,-1 0 129-15,0 1-129 16,2 0 0-16,-2 0 0 16,2 0 0-16,-1 1 0 15,2-1 129-15,-3 1-129 16,2-1 0-16,0 1 0 15,1-1 0-15,-2 0 0 16,2 0 0-16,-2 1 0 0,3 0 0 16,-2 0 129-16,2 2-129 15,-2-1 0-15,1 1 0 16,1 0 0-16,-1 0 0 15,1-1 0-15,2 7 0 16,-5-11 0-16,2 5 129 16,0-2-129-16,1 2-129 15,-1-1 129-15,0 1 0 16,1-1 129-16,-1 1-129 15,1-1 0-15,2 7 0 16,-5-10 0-16,5 10 0 16,-5-10 0-16,5 10 129 15,-3-8-129-15,3 8 0 0,-5-9 0 16,5 9 0-16,-6-11 0 15,6 11 0-15,-7-11 0 16,7 11 0-16,-6-10-129 16,6 10 129-16,-7-11-129 15,7 11 129-15,-8-9 0 16,8 9 0-16,-7-10 0 15,7 10 0-15,-7-10 0 16,7 10 0-16,-8-11 0 16,8 11 129-16,-7-10-129 15,1 5 0-15,6 5 129 16,-7-11-129-16,7 11 129 15,-8-9-129-15,8 9 0 0,-10-11 0 16,10 11 0-16,-8-11 0 16,8 11 129-1,-10-11-129-15,5 5 0 16,0 0 0-16,1 1 0 0,-1-1 0 15,5 6 0-15,-9-11 0 16,9 11 0-16,-10-12 0 16,10 12 0-16,-7-10 0 15,7 10 0-15,-7-9 0 16,7 9 258-16,-7-10-258 15,7 10 0-15,-8-10 0 16,8 10 0-16,-7-11 0 0,7 11 129 16,-7-10-129-1,7 10 0-15,-8-10 0 16,8 10 0-16,-6-10 0 15,4 4 0-15,-2 1 0 0,1-2 0 16,0 0 0-16,0-1 0 16,-1 1 0-16,1-1 0 15,-2 1 0-15,2 0 129 16,0 0-129-16,-1 0 0 15,2 1 0-15,-1-1 0 16,3 7 0-16,-8-11 0 16,6 6 0-16,-1-2 0 15,0 1 0-15,-2 1 0 16,3-1 0-16,-1 0 0 15,-1 0 0-15,4 6 0 16,-6-11-129-16,6 11 129 16,-7-9-129-16,7 9 129 0,-5-9 0 15,5 9 0-15,-6-8 0 16,6 8 0-16,-7-8 0 15,7 8-258-15,-6-10 258 16,3 3-129-16,3 7 129 16,-6-11-129-16,2 5 129 15,0 0-129-15,4 6 258 16,-5-10-129-16,5 10 0 15,-6-9 0-15,6 9 0 16,-6-9 0-16,6 9 0 16,-6-8 0-16,6 8 0 15,-8-11 0-15,5 5 0 16,3 6 0-16,-7-11 0 0,2 5 0 15,2-1 0-15,-1 1 0 16,0-1 0-16,0 1 129 16,1-1-129-1,-2 0 0-15,0 0 0 0,0 1 0 16,1-3 0-16,1 3 129 15,-3 0-129-15,6 6 0 16,-7-12 0-16,7 12 0 16,-8-12 258-16,5 6-258 15,-1 0 0-15,0 1 0 16,0-2 0-16,-1 0 0 15,1 1 0-15,-1 0 129 16,0 0-129-16,1-1 0 0,4 7 0 16,-11-11 129-1,5 6-129-15,1-1 129 16,-1 0-129-16,1 0 0 15,-3 1 0-15,3-1 0 0,-3 1 129 16,2-1-129-16,-1 2 0 16,0-2 0-16,2 1 0 15,-1 0 0-15,-1 0 0 16,2 0 0-16,-1-1 0 15,0 0 0-15,6 6 0 16,-12-11 258-16,6 5-258 16,0 1 0-16,6 5 129 15,-10-11-129-15,10 11 0 16,-10-9 0-16,10 9 0 15,-8-9 0-15,8 9 0 16,-7-7 0-16,7 7 0 16,-6-7-129-16,6 7 258 0,-7-5-129 15,7 5 0-15,-5-6 0 16,5 6 0-16,-5-6 0 15,5 6 0-15,-5-6 0 16,5 6 129-16,0 0-129 16,-7-7 0-16,7 7 0 15,0 0 0-15,-6-7 0 16,6 7 0-16,0 0 0 15,-5-7 0-15,5 7 0 16,0 0 0-16,-5-7 0 16,5 7 0-16,0 0 0 15,0 0 0-15,0 0 0 0,0 0 0 16,-4-6 0-16,4 6 0 15,0 0-129-15,0 0 129 16,0 0 0 0,0 0 0-16,0 0 129 15,0 0 129-15,0 0 129 0,0 0 0 16,-1 6 129-16,4 1 0 15,0 0-129-15,3 4 0 16,0 2-129-16,2 2-129 16,2 2 0-16,0 2-129 15,2 2 0-15,2 0 0 16,2 3 129-16,-3-1-129 15,3 1 129-15,-1 0-129 0,0-1 129 16,-1 1-129 0,-1-2 129-16,0-1-129 15,-2-3 0-15,0 2 129 16,-1-5-129-16,-1 0 0 0,-1-4 0 15,-1-1 129-15,-2-2-129 16,0-2-129-16,-5-6 129 16,6 7 0-16,-6-7 0 15,0 0 129-15,0 0-129 16,0 0 0-16,1-5 258 15,-1-4-129-15,-3-1-129 16,-2-4 129-16,-1-3-129 16,-3-6 0-16,-2-2 129 15,-4-5-129-15,0 0 0 16,-3-4 0-16,-2 0 0 15,1 0 0-15,-3 0-129 16,4 5 129-16,-2 1-129 0,4 4 129 16,0 4-129-16,5 4 129 15,-1 3-258-15,3 3 258 16,3 4 0-16,6 6 0 15,-9-9-129-15,9 9 0 16,0 0 129-16,0 0-129 16,0 11 0-16,2 1 129 15,4 5 0-15,1 3-129 16,6 5 129-16,0 4 129 15,6 4-129-15,1-2 0 16,2 2 129-16,0-2-129 16,1-2 0-16,0 0 129 15,-3-5 0-15,0-1-129 0,-4-6 129 16,-2-1 129-16,-3-5-258 15,-1-2 129-15,-3-1-129 16,-7-8 0 0,9 8 129-16,-9-8 0 0,0 0 0 15,0 0 0-15,0 0 0 16,0 0 129-16,-2-9-129 15,-4 0 0-15,-3-2 0 16,-1-5-129-16,-5-3 129 16,-4-6-129-16,1 0 0 15,-4-5 0-15,-1 1 0 16,0-2-129-16,0 0 129 15,1 2 0-15,2 2-129 0,3 4 129 16,4 3-129 0,1 5 129-16,3 3-129 15,3 3 129-15,1 2-258 16,5 7 258-16,-6-8-129 0,6 8-129 15,0 0 129-15,0 0 0 16,0 0 0-16,4 11-258 16,3 2 387-16,4 4 0 15,3 5 0-15,1 2 0 16,7 4 129-16,0 1-258 15,3 2 258-15,1-3-129 16,-1 0 0-16,0-2 0 16,-2-4 0-16,-1-1 0 15,-3-2 258-15,-1 0-258 16,-3-4 0-16,-1-1 129 15,-3-4-129-15,-1 1 0 16,-2-3 0-16,-3-1 0 0,-5-7 129 16,6 5-129-16,-6-5 129 15,0 0 0-15,0 0 0 16,0 0-129-16,0 0 129 15,-4-8 0-15,-2-1-129 16,-3-1 0-16,0-2 0 16,-4-6 0-16,0 0 0 15,-5-5 0-15,1 0 0 16,-5-3 0-16,3 2 0 15,-4-2-129-15,2 2 129 16,1 2 0-16,0 1 0 16,4 5 0-16,1 1 0 0,3 3 0 15,1 2 0-15,4 1 0 16,1 2-129-16,1 1 129 15,5 6-129-15,-4-8 129 16,4 8-129 0,0 0 0-16,0 0 0 0,0 0 129 15,0 0-129-15,5 5 129 16,2 5-258-16,3 3 258 15,3 2 0-15,0 4 0 16,5 3 0-16,-1 1 0 16,3 3 0-16,0-1 0 15,-1 0 0-15,0 1 258 16,-3-4-258-16,1 0 0 0,-3-3 0 15,-1-1 0-15,-3-6 0 16,-2-1 0 0,-1-4 0-16,-2-1 0 15,-5-6 0-15,5 5 0 0,-5-5 0 16,0 0 0-16,0 0 129 15,3-4-129-15,-3-2 129 16,0-1 0-16,-3-3-129 16,-2-3 129-16,0-3-129 15,-3-3 129-15,-2-1-129 16,-1-1 0-16,-1-2 0 15,-3-1 0-15,0 2 129 16,-3-2-129-16,3 0 0 16,-3 3 0-16,1 1 0 15,1 2 0-15,0 0 0 16,3 4 0-16,-1 1-129 15,4 3 258-15,1 0-258 0,2 3 129 16,2 2-129-16,5 5 129 16,-7-7 0-16,7 7 0 15,0 0-129-15,0 0 129 16,0 0-129-16,0 0 0 15,0 0 129-15,0 0-129 16,0 5-129-16,3 3 258 16,4 3 0-16,1 2-129 15,3 4 258-15,0 0-129 16,4 3 0-16,0-1 0 15,0 1 258-15,0-2-258 16,-1 0 0-16,-1-3 0 16,-3 0 0-16,0-3 0 0,-2-1 0 15,-1-2 0-15,-2-2 0 16,-5-7 129-16,6 9-129 15,-6-9 0-15,0 0 129 16,0 0 0-16,0 0-129 16,0 0 129-16,0-7-129 15,-7-3 129-15,1-4-129 16,-5 0 0-16,-1-5 129 15,-3-1-258-15,0-1 258 16,-2 1-129-16,0 1 0 16,1 2 129-16,-1 0-258 15,4 4 258-15,-2 1-258 16,5 2 258-16,0 1-258 0,1 3 129 15,1-1 0-15,2 3 0 16,0 0 0 0,6 4 0-16,-9-4 0 15,9 4-129-15,0 0 129 0,-6-2-129 16,6 2 129-16,0 4-129 15,0 2 129-15,0 3-129 16,5 3 129-16,0 2-129 16,1 4 129-16,3 2 0 15,1 2 0-15,1-1 0 16,4 3 0-16,-3-3 0 15,3 0 0-15,-1-2 0 16,1-1 0-16,-2-1 0 16,0-2 0-16,1-2 0 15,-3-2 129-15,0-1-129 16,-4-4 0-16,1 1 0 15,-8-7 0-15,8 6 0 0,-8-6 129 16,0 0-129-16,0 0 129 16,0 0-129-16,0 0 129 15,0-4-129-15,-3-1 129 16,-5-5-129-16,0-1 129 15,-4-5-129-15,-2-1 0 16,-2-4 0-16,0 1 0 16,0-2 0-16,-2 0 0 15,4 1 0-15,-1 1 0 16,2 3 0-16,0 2 0 15,4 2 129-15,1 2-129 16,2 3 0-16,1 0 0 0,5 8 0 16,-7-7 0-16,7 7 0 15,0 0-129-15,0 0 129 16,0 0 0-16,0 6-129 15,1 6 129-15,3 4-129 16,3 4 129-16,3 4 0 16,3 3 0-16,-1 3 0 15,5-1 0-15,-2-1 0 16,2-2 0-16,-2-5 0 15,2-3-129-15,-5-3 129 16,0-6 0-16,-4-1 0 16,-2-3 0-16,-6-5 129 15,8 4-129-15,-8-4 129 0,0 0-129 16,1-4 129-16,-1-3 0 15,-3-4 0-15,-3-1-129 16,-1-6 129 0,-2 0 0-16,-2-3-129 0,-1-3 129 15,1 2-129-15,-2-1 0 16,1 2 0-16,-1-1 0 15,4 3 129-15,-2 2-129 16,1 1 0-16,1 1 0 16,3 2 0-16,-2 0 0 15,0 2 129-15,1-2-258 16,-1 2 129-16,1-1 0 15,0 1 0-15,0-1-129 0,0 3 129 16,0 0 0 0,0 1 0-16,1 1 0 15,0 1 129-15,6 6-129 16,-10-10 0-16,10 10 0 0,-9-8 0 15,9 8 0-15,-8-6 0 16,8 6 0-16,-7-6 0 16,7 6 0-16,-6-6 0 15,6 6 0-15,0 0 0 16,-5-8 0-16,5 8 0 15,0 0 0-15,-6-7 0 16,6 7 0-16,0 0 0 16,-4-6-129-16,4 6 129 15,0 0 0-15,-3-8 0 16,3 8 0-16,-3-6 0 15,3 6 0-15,-5-8 0 16,5 8 0-16,-2-8 0 0,2 8 0 16,-3-7 0-16,3 7 0 15,-3-7 0-15,3 7 0 16,-3-6 0-16,3 6 0 15,-3-7 0-15,3 7 0 16,-4-7 0-16,4 7 129 16,-4-7-129-16,4 7 0 15,-3-6 0-15,3 6 0 16,-3-6 0-16,3 6 0 15,-5-6 0-15,5 6 0 16,-4-7 0-16,4 7 0 16,-4-8 0-16,4 8 0 15,-5-8 0-15,5 8 0 0,-6-9 0 16,6 9 0-16,-6-10 0 15,6 10 0-15,-6-8 0 16,6 8 0 0,-5-8 0-16,5 8 0 0,0 0 0 15,-6-7 0-15,6 7 0 16,0 0-129-16,0 0 129 15,0 0 0-15,0 0-129 16,0 0 129-16,0 0-129 16,0 0 0-16,0 0 0 15,0 0 0-15,0 0 0 16,0 0 129-16,0 0-129 0,0 0 129 15,0 0 0-15,5 5 0 16,-5-5 0 0,7 8 0-16,-7-8 0 15,9 9 0-15,-9-9 0 16,8 11 0-16,-4-6 129 0,-1 2-129 15,-3-7 0-15,5 10 0 16,-5-10 129-16,4 9-129 16,-4-9 0-16,0 0 129 15,3 6-129-15,-3-6 129 16,0 0-129-16,0 0 129 15,0 0 0-15,0 0 0 16,0 0-129-16,0 0 0 16,-7-2 129-16,7 2-129 15,-9-5 0-15,3 0 0 16,-1 2 0-16,0-2 0 15,0 1 0-15,-1 0 0 0,0 2 0 16,0-2 129-16,0 3-129 16,0 0 0-16,-2 1 0 15,1 0 0-15,-2 0 0 16,1 2 0-16,-1 2 129 15,1 0-129-15,-1-1 0 16,0 3 0-16,1-1 0 16,1 0 0-16,2 2 0 15,-1-1 0-15,1 0 0 16,1 0-129-16,6-6 129 15,-7 9 0-15,7-9-129 16,0 0 0-16,0 0 0 16,0 0 0-16,0 0 0 0,0 0 0 15,0 0 0-15,0 0 129 16,4-2-129-16,-4 2 129 15,11-5 0-15,-4 3 0 16,-1 0-129-16,1 0 129 16,-7 2 0-16,10-2 129 15,-10 2-129-15,7 0 129 16,-7 0 129-16,0 0-129 15,0 0 0-15,0 0 0 16,0 0 0-16,-6 4 0 16,1-1 0-16,-4 1-129 15,1 0 0-15,-5 2 129 16,3-1-129-16,-2 0 0 0,0-1 0 15,1 0 0-15,1 0 129 16,1-2-258 0,2 1 129-16,7-3 0 15,-10 2 0-15,10-2-129 0,0 0 129 16,-6 1-129-16,6-1 0 15,0 0 0-15,0 0-129 16,0 0 258-16,0 0-129 16,6-2 0-16,-6 2 0 15,9-1 129-15,-3 1 0 16,3 2 0-16,-1 0 0 15,1 0 0-15,-2 2 0 16,0-3 0-16,-7-1 129 16,10 4-129-16,-10-4 258 15,0 0-129-15,0 0 0 16,0 0 0-16,0 0 0 15,0 0 0-15,-6 4 0 0,-1-4 0 16,-1 0-129-16,-1 0 0 16,-1 0 0-16,-1-2 0 15,2-2-129-15,-2-1 129 16,2-2 0-16,1 0-129 15,0-3 129-15,1 1 0 16,2-3-129-16,0 2 129 16,1 0 0-16,1 1-129 15,2 3 129-15,-1 1-129 16,2 5 129-16,-1-7-129 15,1 7 0-15,0 0 129 16,0 0-129-16,0 0 129 16,5 0-129-16,-5 0 129 0,6 2 0 15,-6-2 0-15,7 4 129 16,-7-4-129-16,8 4 0 15,-8-4 0-15,0 0 0 16,5 2 0-16,-5-2 129 16,0 0-129-16,0 0 129 15,0 0-129-15,0-3 129 16,0 3 0-16,-5-9-129 15,2 2 129-15,-2-1-129 16,-1 1 0-16,0 0 0 16,0 0 0-16,1 0 0 15,0 1-129-15,5 6 258 0,-10-10-258 16,10 10 129-16,-10-9 0 15,10 9 0-15,-8-6 0 16,8 6 129 0,-8-5-129-16,8 5 0 0,-7-3 0 15,7 3 0-15,0 0 0 16,-8 0 0-16,8 0 0 15,0 0 0-15,0 0 0 16,-5 0 0-16,5 0 0 16,0 0 0-16,0 0 0 15,0 0-387-15,0 0-387 16,0 0-1677-16,0 0-903 15,5 8-258-15,-5-8-258 0,9 2-129 16</inkml:trace>
</inkml:ink>
</file>

<file path=ppt/ink/ink10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12.673"/>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1462 377 258 0,'-85'98'903'16,"44"-45"-129"-16,-2-6-258 15,6 1 129-15,3-8-129 16,8-4-129-16,6-7-129 16,6-9 0-16,5-7-129 15,4-5 258-15,5-8-129 16,0 0 0-16,4-4 0 15,3-7 0-15,2-6 387 16,4-3-516-16,0-6 0 16,4-4 129-16,1-4-258 15,3-2 129-15,2-3-129 16,5-1 129-16,0 0-129 0,5 0 258 15,-1 0-258-15,0 3 129 16,-1-1-129 0,-2 3 0-16,-1 1 129 15,-6 3-258-15,0 3 258 0,-7 2-258 16,0 6 129-16,-3 1 0 15,1 6 0-15,-5 1 0 16,-1 6 0-16,-7 6 129 16,8-8 258-16,-8 8 129 15,0 5-129-15,-6 8 0 16,-5 2 129-16,-4 8 129 15,-6 5-258-15,-4 6 0 16,-7 4-129-16,-3 3-258 16,-3 1 129-16,0-1 0 15,-2 1-129-15,2-3 0 16,3-2 0-16,1-1 0 15,6-4 0-15,4-1-129 0,6-6 0 16,3-4 0-16,5-4 0 16,3-2-129-16,4-6 129 15,3-9 129-15,0 5-129 16,0-5 129-16,5-5 0 15,2-3 0-15,1-5 0 16,4-3 129-16,2-3 0 16,3-4 129-16,1-1-258 15,5-5 129-15,0 2-129 16,5-3 0-16,0 2 129 15,2-1-129-15,-2 0 0 16,0 3 129-16,-2 0-129 16,-3 1 0-16,-2 0 0 0,-4 5 0 15,-1 0-129-15,-4 3 129 16,1 2 0-16,-6 3-129 15,1 3 129-15,-8 9 0 16,10-4 0-16,-10 4 129 16,-3 13 0-16,-5 1-129 15,-5 9 129-15,-3 2 129 16,-7 7-129-16,-3 3-129 15,-6 6 129-15,0 3-129 16,-3 2 129-16,2 4-129 16,2-5 0-16,2 0 0 15,5-4-129-15,4-4 129 16,4-8 0-16,3-8 0 0,6-5-129 15,2-7 129 1,5-9 0-16,-4 6 0 16,4-6 0-16,1-10 129 15,5-3-129-15,1-1 0 0,1-8 0 16,5-1 129-16,-1-6-129 15,4-1 0-15,2-1 129 16,2-2-129-16,2 1 0 16,4-2 0-16,0 4 0 15,2 0 0-15,0 3 0 16,-1 1 0-16,1 3 0 15,-6 2 0-15,1 2 0 0,-7 4 0 16,0 1 0-16,-5 4 0 16,-2 2 0-16,-4 3-129 15,-5 5 129 1,7-6 0-16,-7 6 129 0,0 7-129 15,-4 3 129-15,-5 4 129 16,-3 4-129-16,-3 2 0 16,-6 6 0-16,-2 2-129 15,-6 3 129-15,1 2-129 16,-2-1 0-16,1 3 258 15,2-4-258-15,1 2 0 16,4-5 129-16,3-2-129 16,3-4 0-16,3-2-129 15,4-6-129-15,3-5 258 16,1-1-129-16,5-8 0 15,-3 6 129-15,3-6-129 16,4-4 129-16,3-3 129 0,1-4-129 16,5-1 129-16,-1-6 0 15,4-2-129-15,1-3 258 16,4 0-258-16,-1-2 129 15,2 0 0-15,0 2-129 16,-1-2 129-16,1 3-129 16,-3 2 0-16,1 3 0 15,-4 1 0-15,0 1 0 16,-4 2 0-16,1 0 0 15,-2 3 0-15,0 0 0 16,-3 1 0-16,-2 1 0 16,0 3 0-16,-6 5 0 15,8-10 0-15,-8 10 0 0,0 0 0 16,0 0 0-16,0 0 0 15,-2 8 0 1,-3 1 0-16,-3 3 0 16,-3 3 129-16,-3 3-129 0,-1 5 129 15,-5 1-129-15,0 1 0 16,-3 1 0-16,1 3 0 15,-1-3 0-15,1 3 0 16,2-5 0-16,2 0 0 16,3-5 0-16,2-2 0 15,4-3 0-15,2-5 0 16,3-2 0-16,4-7 0 15,-6 6 0-15,6-6 0 16,0 0 0-16,0 0 0 16,3-8 0-16,2 0 0 15,3-4 129-15,2-1-129 16,1-3 0-16,5-3 0 0,1-1 129 15,2-4-129-15,0 3 0 16,2-4 0-16,0 3 129 16,-2-4-129-16,2 5 0 15,-3-1 0-15,-1 3 0 16,-2 1 0-16,0 2 0 15,-2 2 0-15,-2 2 0 16,-2 2 0-16,-1 1 0 16,-1 2 0-16,-2 2 0 15,-5 5 0-15,6-6 0 16,-6 6 0-16,0 0 0 15,0 0 0-15,0 3 129 16,-4 3-129-16,-3 6 0 0,-3 0 0 16,-4 5 0-16,-3 2 0 15,-1 3 0-15,-2 2 0 16,-4 0 0-16,1 1 0 15,-2 1 0-15,1 4 0 16,0-2-129-16,0 3 129 16,3-4 0-16,1 0 0 15,3-1 0-15,2-5 0 16,3-1 0-16,2-6 0 15,3-3 0-15,2-5 0 16,5-6-129-16,-6 9 129 16,6-9 0-16,0 0 0 0,0 0 0 15,3-3 0-15,2-4 0 16,3-2 129-16,0-4-129 15,5-2 129-15,1-7-129 16,2 0 0 0,2-4 0-16,0 0 129 0,2 0-129 15,0-1 0-15,1 2 0 16,-2 0 258-16,2 3-258 15,-3 1 0-15,2 1 0 16,-4 1 0-16,1 1 0 16,-2 2 0-16,-2 1 0 15,0 2 0-15,-4 1 0 16,-2 3 0-16,0 1 0 0,-3 2 129 15,-4 6-129 1,6-9 0-16,-6 9 0 16,0 0-129-16,0 0 129 15,0 0 0-15,-2 5 0 0,-5 4 0 16,-1 4 0-16,-3 2 0 15,-3 3 0-15,-1 4 0 16,-4 2 0-16,0 1 0 16,-4 0 0-16,2 4 0 15,-3-3 129-15,0 3-129 16,0-2 129-16,-1 0-129 15,0-2 0-15,2 0 0 16,2-2 0-16,3-5 0 0,3-1-129 16,4-5 0-1,2-2-129-15,3-4 129 16,6-6 129-16,-2 6 0 15,2-6-129-15,4-1 129 0,-4 1 0 16,13-11 0-16,-4 2 129 16,3 0-129-16,0-4 0 15,5-2 129-15,-1-3-129 16,3-3 0-16,2-3 0 31,1-1 258-31,2-1-258 0,0-4 0 0,2 1 0 16,-3-3 0-16,3 4 0 15,-3-1 129-15,0 1-129 16,-1 2 0-16,-2 1 0 15,-2 4 0-15,-3 1 0 16,-1 3 0-16,-3 3 129 16,-3 5-129-16,-2 1 0 0,-6 8 129 15,5-7-129-15,-5 7 0 16,0 0 0-16,-5 5 0 15,-2 5-129 1,-4 1 129-16,-2 5 0 0,-3 2 0 16,-4 5 0-16,-3-1 0 15,-3 4-129-15,0 1 129 16,-5 1 0-16,2 4 0 15,-3-3 0-15,3 2 0 16,-1-3 0-16,3 0-129 16,4-6 129-16,1-1 0 15,9-5 0-15,-1-5 0 16,8-3-258-16,6-8 258 0,-7 2 0 15,7-2 0 1,3-12 0-16,6-1 0 16,1-4 0-16,6-5 0 0,0-1 0 15,6-5 0-15,2-1 258 16,2-3-258-16,2 1 0 15,-1-2 0-15,2-1 0 16,-3 1 0-16,1-2 0 16,-4 1 0-16,1 0 0 15,-4 3 129-15,-4 2-129 16,1 4 0-16,-4 3 0 15,-2 4 129-15,-2 6-129 16,-3 0 0-16,-1 6 129 16,-5 6-129-16,0 0 0 15,0 0 0-15,-5 5 0 16,-6 8 0-16,-2 3 0 15,-4 8-129-15,-7 2 129 0,-2 4 0 16,-5 2 0-16,-4-1 0 16,-3 2 0-16,-2-4 0 15,0-1 0-15,1-4 0 16,3-1-129-16,2-4 129 15,8-3 0-15,3-3-129 16,9-3-129-16,3-3 129 16,11-7 0-16,-8 6 129 15,8-6 0-15,3-4 0 16,5-3 0-16,4-6 129 15,3-2 0-15,5-3 129 16,5-6-129-16,6-4-129 0,5-6 0 16,2 0 0-16,1-3 0 15,-1 4 0-15,-3 1 129 16,-4 5-129-16,-5 4 129 15,-8 5 0 1,-6 7 129-16,-5 4-129 0,-7 7 0 16,0 0 0-16,-5 0-129 15,-5 5 0-15,-5 4 0 16,-5 6-129-16,-6 2 129 15,-5 5-129-15,-2 1 129 16,-2 2 0-16,-2-1 0 16,3-2 0-16,2 0 0 15,2-4 0-15,8-2 0 0,1-4 0 16,7-2 0-16,1-2-129 15,6-2 129 1,7-6-258-16,-7 4 258 16,7-4 0-16,3-2 0 0,5-3 0 15,2-3 0-15,5 1 0 16,1-4 258-16,6 0-258 15,1-4 129-15,5 0-129 16,0-1 0-16,0 0 0 16,0 0 0-16,-4 3 129 15,-2 0 0-15,-5 5-129 16,-4 0 129-16,-8 4 0 15,-5 4 0-15,0 0 0 16,0 0 0-16,-11 4-129 0,-8 5 0 16,-4 3 0-16,-5 4 0 15,-5 0-129 1,-3 7 129-16,-2-1 0 0,0 2 0 15,1-2-129-15,6 0 129 16,3-3 0-16,7-1-129 16,3-4 0-16,7-2 129 15,2-1-129-15,7-6 0 16,2-5 0-16,0 0 129 15,8 6 0-15,2-6 129 16,2-5-129-16,3-2 129 16,4-3 0-16,3-2 0 0,4-2 0 15,4-4 0 1,5-1-129-16,1-2 0 15,4-1 129-15,-1-4-129 16,-1 2 0-16,-1-2 0 0,-5 2 129 16,-3 0-129-16,-6 3 129 15,-4 1-129-15,-4 4 0 16,-2 3 0-16,-4 3 0 15,-2 3 0-15,-7 7 0 16,8-8 0-16,-8 8 0 16,0 0 0-16,-1 11 0 15,-7 2 0-15,-4 5-129 16,-1 3 129-16,-5 3 129 15,-5 5-129-15,-2 3 0 16,-7 0 0-16,2-3 129 16,-2-1-129-16,4-5 0 15,1-2 0-15,5-3 0 0,3-6-129 16,6-3 129-16,6-5-129 15,7-4 129 1,0 0-129-16,7-3 129 0,8-5 0 16,3-4 0-16,5-3 129 15,2-4-129-15,5-2 129 16,2-4-129-16,2-6 0 15,-1 1 0-15,3-3 0 16,0 0 129-16,-2 3-129 16,3 1 129-16,-6 3-129 15,-1 4 0-15,-5 8 129 16,-4 2-129-16,-7 6 129 15,-4 2 0-15,-4 2-129 16,-6 2 0-16,0 0 0 0,0 0 0 16,-10 8 0-16,-3 4 0 15,-2 0 0 1,-5 9 0-16,-3 3-129 0,-4 3 129 15,0 0 0-15,-3 2 0 16,5-2 0-16,0-3 0 16,3-2 0-16,5-6-129 15,1-3 129-15,6-5-129 16,1-2 0-16,9-6 129 15,0 0 0-15,0 0-129 16,0 0 129-16,13-11 0 0,1-2 129 16,4-2-129-1,2-6 129-15,3 0 0 16,1-4-129-16,3-1 0 15,-1 0 129-15,4 1-129 0,-3 1 0 16,0 2 0-16,-2 4 0 16,0-1 129-16,-4 6-129 15,-3 0 0-15,-1 4 0 16,-6 1 0-16,-1 3 129 15,-4 0-129-15,-6 5 0 16,6-4 0-16,-6 4 0 16,-4 2 0-16,-4 2 0 15,-2 3 0-15,-3-1 0 16,-2 3 0-16,-3 1 0 15,1 0 258-15,-2-2-258 16,4 1-258-16,1-2 258 16,3 0 0-16,3-3-129 0,1 0 129 15,7-4 0-15,0 0 0 16,0 0-129-16,0 0 129 15,4-1 0 1,5-4 129-16,0-1-129 0,2-1 129 16,2 0-129-16,0-2 258 15,2 0-129-15,-2 0-129 16,0 0 129-16,-2-1-129 15,0 2 0-15,-3 0-129 16,0 0 129-16,-2 2-129 16,-1 0 129-16,-5 6 0 15,5-10 0-15,-5 10 0 16,0 0 0-16,-4-4 0 0,-6 4 0 15,-4 6 0-15,-7 1 0 16,-5 5 0-16,-3 2-258 16,-4 7 258-1,-4 6 0-15,-4 7 0 0,0 3-129 16,-1 2 129-16,5 2-129 15,2-2 0-15,3-2 129 16,6-5 0-16,3-6-129 16,10-9 129-16,4-4-129 15,5-4 129-15,4-9 0 16,0 9 0-16,6-8 0 15,2-1 0-15,5-4 0 16,1-2 0-16,3-2 129 0,1-3-129 16,2-1 0-1,2-2 129-15,-1-1-129 16,-1-1 0-16,0 1 0 15,-2 1 129-15,-4 3-129 0,-2 2 129 16,-2 2-129-16,-5 4 0 16,-5 3 0-16,0 6 0 15,-10 6 0-15,-3 2 0 16,-4 5 0-16,-4 2 0 15,-6 4 0-15,-3 2 0 16,-6 2 0-16,-3 2-129 16,-1 0 129-16,0 5 0 15,-1-1 0-15,3 1-129 16,4-2 129-16,3-2-129 15,8-4 129-15,5-6-129 16,6-3 129-16,3-7-129 16,5-4 129-16,4-8 0 0,0 0 0 15,0 0 0-15,2-6 0 16,7-2 129-16,0-4-129 15,1-1 129-15,2-4-129 16,4-1 0-16,0-5 0 16,4-2 129-16,0-1-129 15,3-5 0-15,3 3 129 16,0-3-129-16,1 2 0 15,-1 1 0-15,0 5 0 16,-5 1 0-16,0 2 0 16,-5 4 0-16,1 1-129 15,-5 3 129-15,-1 1 0 0,-3 2 0 16,0 2 0-16,-8 7 0 15,9-8-129-15,-9 8 129 16,-2 9 129-16,-5 3-129 16,-5 4 129-1,-4 5 0-15,-8 5 0 0,-3 8-129 16,-8 5 0-16,-2 6 0 15,-3 4 0-15,-1 4-129 16,-2 1 0-16,2-1 0 16,1 0-129-16,0-2 129 15,3-5 129-15,2-3-129 16,2-8 0-16,4-3 0 15,3-5 129-15,7-4-129 0,1-6 129 16,7-4 0-16,5-7 0 16,6-6 0-1,0 0 0-15,8-12 0 16,4-1 0-16,2-6 0 0,4 0 0 15,1-6 129-15,5 1-129 16,-2-4 129-16,2 2 0 16,-1-2-129-16,0 1 129 15,0-1 0-15,-3 2 0 16,-1 4 0-16,-3 2-129 15,-3 3 0-15,-4 4 129 16,-2 4-129-16,-7 9 0 16,0 0 0-16,0 0 0 15,-10 11-129-15,-4 7 129 16,-5 5 0-16,-4 6-129 15,-4 6 0-15,-5 6 0 16,-4 8 0-16,-3 1 129 0,-1 5 129 16,1 1-258-16,0 1 129 15,1-1 0-15,2 1 0 16,6-4 0-16,-1-5 0 15,10-6 0-15,1-4-258 16,5-7 258-16,2-6-258 16,5-6 258-16,2-6 0 15,6-13 0-15,0 0 0 16,0-4-129-16,7-13 129 15,2-4 0-15,2-5 129 16,4-5-129-16,3-7 0 16,2-1 0-16,5-4 129 15,-1 0-129-15,4 0 0 0,-2 0 0 16,1 4 0-16,-3 2-129 15,0 5 129-15,-5 5 0 16,-3 7 0-16,-4 5 0 16,-5 4 0-16,-7 11 0 15,0 0 0-15,0 5 0 16,-7 12 0-16,-9 6 0 15,-4 7-129-15,-5 7 258 16,-4 5 0-16,-1 5-129 16,-3 1 0-16,2 1 0 15,-2 1 0-15,5-4 0 16,-1 0 0-16,2-7 0 15,3-3-129-15,0-5 258 0,3-3-129 16,1-4 0-16,3-8 258 16,1-2-258-1,4-4 129-15,3-1-258 16,2-3 129-16,7-6 0 0,-6 5 129 15,6-5-129-15,6-5-258 16,4-4 258-16,2-4-129 16,4-5 129-16,1-3-129 15,3-7 0-15,-1 0 0 16,2-5 129-16,-1 1 0 15,0-1 0-15,-2-1 258 16,0 4-258-16,-1-1 258 16,-1 9-258-16,-2 0 258 15,-3 6-258-15,0 4 258 16,-6 3-258-16,-5 9 0 15,8-5 0-15,-8 5 0 16,-3 8 0-16,-4 3 0 0,-2 5 0 16,-5 6-258-16,0 5 258 15,-6 9-258-15,0 2 258 16,-1 3-258-16,-2 1 258 15,-2 0 0-15,-2-1-129 16,1-4 387-16,-1-3-387 16,2-6 258-16,1-5-258 15,2-3 129-15,4-4-129 16,2-4 0-16,6-3 129 15,2-2-129-15,8-7 0 16,0 0 129-16,3-9 0 16,8-3 129-16,2-3 0 0,3-4-129 15,3-3 129-15,1-2-258 16,1-6 258-16,-1 1-129 15,3-7 129-15,-3-1-387 16,3-3 258-16,-2 0 0 16,2-1 129-16,-2 0 0 15,0 4-129-15,1 0 129 16,-3 5-129-16,1 2 0 15,-1 2 129-15,-1 2-129 16,-1-3 0-16,2 4-258 16,-3-2 258-16,2 2 0 15,-1 2 0-15,-2 3 0 16,-2 4 0-16,-2 1 0 0,-2 6 0 15,-2 1 0-15,-7 8 0 16,6-4 0-16,-6 4 0 16,0 6-129-1,-7 3 129-15,-1 4 0 0,-3 5 0 16,-2 3 0-16,-3 4 0 15,-4 4 0-15,1 2 0 16,-3 1 258-16,3 1-258 16,-3-3 129-16,4 1-129 15,-3-4 0-15,6-1 0 16,-3-4 0-16,4-1-129 15,0-3 0-15,3-3 129 16,1 0-258-16,0-4 387 0,3-1-258 16,2-2 129-1,1-1 0-15,4-7 0 16,-5 7-129-16,5-7 129 15,0 0 0-15,4-8 0 0,3-4 0 16,3-2 0-16,3-7 0 16,3 1 129-16,1-8-129 15,5 0 0-15,2-3 129 16,0 1-129-16,3 1 0 15,-4-2 0-15,3 5 0 16,-6-1 0-16,1 7 0 16,-3 0 0-16,-5 6 0 15,-2 2 0-15,-4 5 129 16,-7 7-129-16,0 0 0 15,0 0 0-15,-1 7 0 16,-9 6 0-16,-3 3 0 16,-3 5 0-16,-4 1 129 0,-1 6-129 15,-3 0 258-15,3 1-258 16,-4 1-129-16,3-1 129 15,-2 1 0-15,3-1 0 16,0 1-258-16,-1-1 258 16,1-1-258-16,1-2 387 15,3-2-258-15,1-2 129 16,3-4 0-16,3-4 0 15,3-3-129-15,3-2 129 16,4-9 129-16,0 0-129 16,0 0 0-16,5 0 0 15,1-7 0-15,4-4 129 16,-1-1-129-16,3-5 129 0,0-1-258 15,4-2 129-15,-1-4 0 16,0 3 0-16,3-5 0 16,-1 3 0-1,0-1 129-15,0 4 0 0,-2 2 0 16,-2 4 0-16,-3 2 129 15,-2 5-258-15,-8 7 387 16,0 0-387-16,0 0 0 16,-3 12 0-16,-9 4-258 15,-1 3 258-15,-6 8-258 16,-3 6 129-16,-4 7-129 15,-1 4 258-15,-5 4-129 0,-3 3 129 16,-3 4 0-16,-1 1-129 16,1-3 129-1,0-1 0-15,2-2 0 16,4-6-129-16,0-3 0 15,8-5 258-15,2-5 0 0,4-3-129 16,-1-4 129-16,2-2-129 16,3-4 0-16,-1-2 0 15,3-5 129-15,2-2-258 16,3-1 129-16,7-8-129 15,-7 2 0-15,8-5 129 16,5-6-258-16,5-3 258 16,0-2-387-16,4-2 387 15,-1-2-129-15,2 1 129 16,-2 2-129-16,-1 0 129 15,-1 4 0-15,-4 0 0 16,0 3 0-16,-3 2 0 0,-5 6 129 16,7-9-129-16,-7 9 0 15,0 0 0-15,0 0 129 16,-7 11-129-16,-3-1 0 15,0 3 0-15,-5 3 258 16,-2 3-258-16,-3 0 129 16,0 3-129-16,-1 0 0 15,-4 0 0-15,4 0 0 16,-4 1 0-16,1 1 0 15,-1 0 0-15,1 1-129 16,1-2 258-16,2 1-129 16,2-4 0-16,1 1 0 15,6-5 0-15,1-5-129 0,4-2 129 16,7-9-258-16,-6 5 258 15,6-5-129-15,2-11 129 16,5-2 0-16,2-4-129 16,4-3 129-16,2-4 0 15,4-3 0-15,2-1 0 16,3-3 129-16,2 2-258 15,0-2 129-15,0 1-129 16,-2 1 129-16,2 0 0 16,-6 3-129-16,0 0 129 15,-3 5-258-15,-4 2 258 16,-2 4 0-16,-2 4 258 15,-4 2-258-15,-5 9 0 0,0 0 129 16,0 4-129-16,-7 8 0 16,-4 6 129-1,-2 3 0-15,-5 5-129 16,-2 2 129-16,-5 5-129 0,1-3 0 15,-5 3 0-15,0 0 0 16,1-1 0-16,-2 1 0 16,4-4 0-16,0 1 0 15,4-4 0-15,2-3 0 16,5-2 0-16,1-6 0 15,4-1 0-15,1-6-129 16,4-1 129-16,5-7-129 16,0 0 129-16,0 0 0 15,1-7-129-15,7-2 129 16,1-6 0-16,3-2 0 15,2-2 0-15,4-2 0 16,1-2 0-16,5-1 0 0,-1 1 0 16,4-2 0-16,-1 2 0 15,1 0 0-15,0 1 0 16,-4 1 0-16,1 2 0 15,-7 3-129-15,-1 3 258 16,-5 3-129-16,-2 2 0 16,-9 8-129-16,8-5 258 15,-8 5 0-15,-4 5 0 16,-2 4 0-16,-5 3-129 15,-1 2 258-15,-6 3-516 16,1 3 516-16,-6 1-258 16,2 1-258-16,-2-2 516 15,-1 4-516-15,2-5 516 0,2 2-516 16,1-4 258-16,2 0 258 15,4-4-516-15,1-1 258 16,3-4 0-16,2-1-129 16,7-7 129-16,-6 6-129 15,6-6 129-15,0 0-129 16,4-7 129-16,3 0 0 15,0-1-129-15,3-4 258 16,0 0-258-16,5-2 129 16,-2 1 0-16,2-1 0 15,0 3 0-15,0-3 0 16,0 2 0-16,1 0 0 0,-2 1 0 15,-1 1 0-15,2 0 0 16,-4 2 0-16,-1 2 0 16,-3 0 129-1,-7 6-129-15,7-3 129 16,-7 3-129-16,-4 5 0 0,-5 3 129 15,-2 3-129-15,-5 2 0 16,-1 2 0-16,-5 1 129 16,1 4-129-16,0-3 0 15,0 2 0-15,3-3 0 16,1 0 0-16,4 0 0 15,-1-3 0-15,5-1 0 16,1-4 0-16,2 0-129 0,6-8 129 16,-6 10-129-1,6-10 129-15,0 0-129 16,0 0 129-16,0 0-129 15,5-5 129-15,0-4 0 0,4 1 0 16,-1-3 0-16,4-1 0 16,0-1 0-16,3-2 0 15,-1 2 0-15,2-3 0 16,-1 2 0-16,2-2 129 15,0 3-129-15,-1-2 0 16,0 4-129-16,-3 0 258 16,0 1-129-16,-5 2 0 15,1 3 0-15,-9 5 0 16,8-3 0-16,-8 3 129 15,-4 6-129-15,-2 3 0 16,-6 1 129-16,0 3-129 16,-5 0 0-16,-1 6 0 0,-2-2 129 15,1 1-129-15,1 0 0 16,0 1 0-16,3-1 0 15,0-2 0-15,5-2 0 16,1-2 0-16,2 0 0 16,0-4 0-16,1 0 0 15,2-2 0-15,4-6 0 16,-7 8 0-16,7-8-129 15,0 0 0-15,-5 7 129 16,5-7 0-16,0 0-129 16,0 0 129-16,5-8 0 15,0 2 0-15,1-2 129 16,2-2 0-16,0-3-129 0,2 0 0 15,0-2 0-15,2 1 0 16,-1-3 0-16,2 0 0 16,0 1-129-1,2-2 129-15,0 1 0 0,0-1 0 16,1 1-129-16,-1-2 258 15,2 2-129-15,-4 1 129 16,3 1-129-16,-4-1 0 16,1 1 0-16,-3 1 0 15,2-1 0-15,-4 2-129 16,3-2 129-16,-2 2-129 15,-1-3 129-15,0 1-129 16,0-2 129-16,1 1 0 0,-1-4-258 16,1 3 258-1,1-2 0-15,-3 0 0 16,1 1 0-16,2 2 0 15,-2 0 258-15,-1 0-258 0,1 2 0 16,1-1 0-16,-2 2 0 16,3-2 0-16,-2 2 0 15,1-1 129-15,-1 1-129 16,1 2 258-16,-3 0-258 15,2 1 387-15,-3 3-387 16,-1 0 258-16,-4 7-129 16,6-8-129-16,-6 8 0 15,0 0 0-15,0 0 0 16,0 0 0-16,0 4-129 15,-4 2 129-15,-1 4 0 16,-3 1-129-16,0 4 0 16,-4 2-129-16,1 3 129 0,-3 2 0 15,1 2 129-15,-3 3-129 16,1 2 129-16,-1 1 0 15,1 1 129-15,-2-1-129 16,1-1 0-16,1-4 129 16,2-2-129-16,1-5 129 15,2-4-129-15,3-5 0 16,2-3 0-16,5-6 258 15,0 0-258-15,0 0-258 16,0 0 129-16,7-7 0 16,1-3 129-16,2-4 0 15,1-2 0-15,2-3-129 0,1-6 129 16,1 0 0-16,0-2 0 15,2-1 0-15,-2-2 0 16,3 0 0-16,-2 2 0 16,3 0 0-16,-3 5 0 15,2 0 129-15,-3 2 0 16,2 3 0-16,-1 1 129 15,0 1-258-15,-1 1 0 16,-1 0 0-16,2 0 0 16,-4 2-258-16,2-2 258 15,-3 2-129-15,0-2 129 16,-3 1 0-16,1-1 0 15,-1 1 0-15,0-1 0 0,0 1 0 16,-1-2-129-16,1 3 129 16,-1-1 0-1,1 0 0-15,-1 3 0 16,1-2 0-16,-2 5 0 0,1-2 0 15,-2 3 0-15,2 1 0 16,-7 6 0-16,10-11 0 16,-10 11-129-16,8-7 129 15,-8 7 0-15,0 0 0 16,6-4 0-16,-6 4 0 15,0 0 0-15,0 9 0 16,-3-1 0-16,-3 5 0 16,-1 2 0-16,-2 6 0 15,-2 1 129-15,-1 3-129 16,-2 2 0-16,-2-1 129 15,0 2-129-15,0-2 516 16,-1 0-516-16,4-5 129 0,-2-2-258 16,5-4 387-16,0-2-387 15,4-5 258-15,0-1-387 16,6-7 129-16,-4 5-129 15,4-5 258-15,0 0 0 16,3-3 0-16,-3 3 258 16,11-12-258-16,-1 3 129 15,-1 0-258-15,3-4 129 16,0 1-258-16,2-4 258 15,-2 0-129-15,4-3 129 16,-2-1-258-16,1-4 258 16,0 0 0-16,0-2 0 15,0 0 0-15,-1 1 0 0,0 1 0 16,-2 1 0-16,0 2 0 15,-1 5 129-15,0 0-258 16,-3 3 258-16,2 1 0 16,-2 3-129-16,-3 1 129 15,2 1-129-15,-7 7 516 16,8-7-516-16,-8 7 258 15,0 0-258-15,0 0 0 16,-3 8 0-16,-2 1 0 16,-2 2 0-16,-1 2-129 15,-2 1 129-15,0 2-129 16,-1 0 129-16,1 4-258 15,-2-3 387-15,0 5-516 0,0-3 387 16,0 3-129-16,0-2 129 16,-1 2 0-1,1-1 0-15,0-1 0 16,-1 0 0-16,2-3 129 0,-1 0-129 15,3-3 387-15,1-3-516 16,2-2 258-16,1-2-129 16,5-7 129-16,-3 7-129 15,3-7 0-15,0 0-129 16,5-3 0-16,1-2 129 15,1-2-258-15,1-1 258 16,0-2-129-16,3-3 129 0,-1 0-258 16,2-2 258-1,0-2 129-15,0-3-258 16,1 2 129-16,0-3 0 15,0-1 129-15,0 0-129 16,-1 1 0-16,0 1 0 0,0-2 0 16,0 5 0-16,-1-1 0 15,-1 4 0-15,0 2 0 16,-2 2 0-16,-1 2 0 15,-7 8 0-15,9-10 0 16,-9 10 0-16,0 0 129 16,0 0-129-16,0 0 0 15,0 0 129-15,0 0-129 16,0 0 0-16,0 0 0 15,-2 8 258-15,-2 0-645 16,-3 0 387-16,-1 3 0 16,0 2 0-16,-2 3 0 0,0-1 0 15,-1 4 0-15,-1-2 0 16,2 1 0-16,0-1 0 15,0-1 0-15,1-1 0 16,-1-2 0-16,3-1 0 16,0-2 0-16,0-1 0 15,2-2 0-15,1-1 0 16,4-6 0-16,-7 8-129 15,7-8 129-15,0 0 0 16,0 0-129-16,0 0 129 16,0 0 0-16,0 0-129 15,0 0 129-15,2-4 0 16,-2 4 0-16,8-11 0 0,-2 4 0 15,0-3 0-15,1 0 0 16,0-1 0-16,2-2 129 16,-1-1-129-1,2-1 0-15,-1 0 0 0,2-1 0 16,-2 1 0-16,2-2 0 15,-2 2 0-15,3-2 0 16,-2 0 0-16,1 1 258 16,-1 0-258-16,1 1 387 15,-2 1-387-15,2 1 258 16,-3 2-258-16,1 2 258 15,-4 0-258-15,3 1-129 16,-3 2 129-16,-1 0-129 0,-4 6 129 16,6-8-129-1,-6 8 0-15,0 0-129 16,0 0 258-16,0 0 258 15,0 0-258-15,0 0 258 0,-6 6-387 16,-2 2 258-16,1 2-129 16,-4 3 129-16,1 1-129 15,-3 2-258-15,2 1 258 16,-2 2-129-16,1 2 129 15,-1 0-387-15,2-2 387 16,-1 2-129-16,2-3 129 16,-1 0 0-16,3-4 0 15,0-1 0-15,2-1 0 16,1-4 0-16,1-1 0 15,4-7-129-15,-6 11 129 16,6-11 0-16,-3 6 0 16,3-6-129-16,0 0 129 0,0 0 0 15,0 0 0-15,3 0 0 16,2-7 0-16,1-1 0 15,1-4 0-15,2-4 0 16,2 1 0-16,1-4 0 16,1 0 0-16,3-2 0 15,-1 1 0-15,3-2 258 16,-3 4-258-16,1-2 258 15,-2 4-258-15,-1 1 387 16,-3 2-258-16,-2 4 0 16,-3 2 0-16,-5 7-129 15,7-9 0-15,-7 9 0 16,0 0 0-16,0 0 0 0,-5 6-129 15,-2 2 129-15,0 2 0 16,-4 3-258-16,0 1 258 16,-3 1-129-1,2 2 129-15,-3 2-387 0,1-1 387 16,0 4-129-16,1-3 129 15,0 2 0-15,2-2 0 16,-2 1 0-16,4-1 0 16,-1-3 0-16,0 1 0 15,2-5 0-15,1 1 0 16,0-5 0-16,3 0 0 15,4-8 0-15,-7 10-129 0,7-10 129 16,0 0 0-16,0 0 0 16,0 0 0-1,0-5 0-15,1-2 0 16,3-2 0-16,1-3 0 0,1-2 0 15,0-3 0-15,3-1 0 16,-1-3 0-16,2-1 0 16,0 0 0-16,1-4 0 15,2 4 0-15,0-4 258 16,-1 4-258-16,1-2 387 15,-1 4-258-15,1-1-129 16,-1 0 0-16,1 2 0 16,-2 0 129-16,2 2-387 15,-3 1 258-15,1 3-387 16,-1-1 387-16,-2 4 0 15,-1 2 0-15,-7 8 0 16,8-8-129-16,-8 8 129 0,0 0 0 16,0 0 0-16,-3 8 0 15,-3 0 0-15,-2 2 0 16,-1 3 0-16,-4 3 129 15,0 0 0-15,-1 4-129 16,-2-1 258-16,0 1-258 16,1 1 0-16,0-2 0 15,0 1 0-15,4-4-258 16,-1-1 129-16,3-4 129 15,2-1-258-15,2-3 258 16,5-7 0-16,-6 8 0 16,6-8 0-16,0 0-129 15,1-3 129-15,4-4 129 0,1-2-129 16,2-2 0-16,3-5 258 15,1 0-258-15,5-4 129 16,-1-2-129 0,4-1 0-16,1-1 258 0,1-1-258 15,0-1 0-15,0 2-258 16,-3 1 129-16,-2 4 129 15,-3 1 0-15,-4 4 0 16,-2 3 0-16,-4 4 129 16,-4 7-129-16,0 0 0 15,-7 10 0-15,-3 1 0 16,-6 7 0-16,-1 0 0 15,-5 6 0-15,-1 0 258 0,-1 0-258 16,0-2 258 0,3-1-258-16,0-3 129 15,5-2-129-15,2-5 129 16,6-3-129-16,1-3 0 0,7-5-129 15,0 0 129-15,0-6 129 16,2-2-387-16,5-3 387 16,4-4-387-16,-1-2 387 15,5-1-387-15,-2-4 258 16,4 2-258-16,-1-6 258 15,2 1 0-15,1-3-129 16,-1 1 129-16,0 1 0 16,-1 1 0-16,-1 3 0 15,-2 0 0-15,0 7 0 16,-3-1 129-16,1 6-258 15,-3-1 258-15,1 1-129 16,-1 2 0-16,1-1 0 0,-2 1 0 16,1 0 258-16,-1 1-129 15,0 0 0-15,-1-1 0 16,1 0-129-16,-2 0 129 15,1-2 0-15,-2 3-129 16,1-2 0-16,1 1 0 16,-2-1 0-16,1 2 0 15,0-3 0-15,0 3 0 16,0-4 0-16,1 2 0 15,1-2 129-15,0 2-129 16,-1-3 0-16,1 2-129 16,-3 0 129-16,3 0 0 15,-1 0 0-15,0 2 0 0,-1-2 0 16,1 2 0-16,-1-1 0 15,2 1 0-15,1-1 0 16,0 0 0 0,-1 0 0-16,2-1 0 0,1 1 0 15,0-2 0-15,-1 3 129 16,0-2-129-16,1 2 0 15,-1-3 129-15,1 4-129 16,-3-2 129-16,2 1-129 16,-2-1 129-16,2 2-129 15,-2-3 129-15,2 3-129 16,-2-2 0-16,1 1 0 0,-1 1 0 15,1 0 0-15,-1 1-129 16,-1 1 129 0,-1 1-129-16,-1 0 129 15,-5 4-129-15,10-5 129 0,-10 5 0 16,6-4 0-16,-6 4 0 15,0 0 0-15,0 0 0 16,0 0-129-16,0 0 129 16,0 4 0-16,-2 1 129 15,-4 3-129-15,-3 1 129 16,-3 2 0-16,1 2-129 15,-5 0 0-15,1 3 0 16,-5-1 0-16,1 4 0 16,-3 0 129-16,0 1-258 15,0 2 129-15,-1 0 0 16,1 0 0-16,2 1 0 15,2-2 0-15,1-3-129 0,4-1 129 16,2-5-258-16,4-2 258 16,2-2-258-16,5-8 258 15,0 0-129-15,0 0 129 16,0 0 0-16,0 0 0 15,8-8 0-15,1-1 0 16,1 0 0-16,2-4 0 16,3 0 0-16,0-3 0 15,4 0 0-15,0-3 0 16,2 1 129-16,1-1-129 15,-2-1 0-15,2 1 0 16,-3-2 0-16,2 4 129 16,-5-2-129-16,2 4 0 0,-4-2 0 15,1 2 129-15,-1 0-129 16,-1 2 0-16,-1 0 0 15,0 2 0-15,-2-1 0 16,0 3 0-16,0 1-129 16,-3 2 129-16,0 1 0 15,-7 5 0-15,10-7 0 16,-10 7-129-16,0 0 129 15,6-2 0-15,-6 2 0 16,-2 4 0-16,-1 3 129 16,-4 3-129-16,-2 2 129 15,-2 4-129-15,-3 1 0 16,-2 2 0-16,-2 1 0 0,-1 1 0 15,1 0 0-15,0-2 0 16,1 0-129 0,-1-3 129-16,3 0 0 15,1-3 0-15,4-3 0 0,-1-1 129 16,4-2-258-16,1-3 129 15,6-4 0-15,0 0 0 16,0 0 0-16,0-4-129 16,1-3 129-16,7-3 0 15,-1-2 0-15,4 0-129 16,0-3 129-16,2 1 0 15,1-2 0-15,0 3 0 16,0-3 0-16,1 2 0 16,-2-1 129-16,2 1-129 15,-1 1 129-15,-2 2-129 16,-1-2 0-16,0 3 0 15,-1-1 0-15,-1 3 0 0,-2 0 0 16,-1 2 0-16,-6 6 0 16,9-9 0-16,-9 9 129 15,0 0-129-15,0 0 0 16,0 0 0-16,0 0 0 15,-6 9 0-15,-3 1 0 16,-3 2 0-16,-3 3 0 16,-3 2 0-16,-2 2 0 15,-2 1 0-15,0 4 0 16,-5-2 0-16,1 3-129 15,-2-1 129-15,2 2 0 16,-1-3 0-16,4 0 0 16,0 0 0-16,3-5 0 0,6 0 0 15,0-6 0-15,4-1 0 16,3-3 0-16,1-2-129 15,6-6 129-15,0 0 0 16,0 0-129-16,0 0 129 16,0 0 0-16,0 0-129 15,5-5 129-15,0-1 0 16,1 0 0-16,1-1 0 15,3 0 0-15,-2-2 0 16,2-1 0-16,2-2 0 16,1-1 0-16,2-2 0 15,1-1 0-15,2-1 0 0,-1-2 0 16,3 1 0-16,-2-4 0 15,3 5 0-15,-4-3 0 16,1 3 129 0,-2-1-129-16,0 3 0 0,-3-2 129 15,1 3-129-15,-2-1 0 16,-2 2 0-16,2-1 0 15,-2 2 0-15,0 1-129 16,-1 0 129-16,1 2 0 16,-3 1 0-16,1 2-129 15,-2 0 129-15,0 1 0 16,-6 5 0-16,9-7 0 15,-9 7 129-15,6-3-129 0,-6 3 0 16,0 0 0 0,0 3 0-16,0 4 129 15,-6 1-129-15,-2 3 0 16,-2 1 0-16,-4 4 0 0,-2 1 0 15,-1 1 129-15,-2-1-129 16,0 1 0-16,-2-1-129 16,2 0 129-16,0-1 0 15,4-2 0-15,0-3-129 16,5 0 129-16,1-4-129 15,2 0 129-15,7-7-129 16,-5 9 0-16,5-9-129 16,0 0 258-16,0 7-129 15,0-7 129-15,5 2 0 16,-5-2 0-16,12-3 0 15,-5-2 0-15,2-1 129 16,1-2-129-16,4 0 0 0,-3-3 0 16,4 0 258-16,-2-1-258 15,2-3 129-15,-1 0-129 16,1 0 0-16,0-1 129 15,0-1-129-15,0 0 0 16,-1-1 0-16,1 0 0 16,1-1 0-16,-1 3-129 15,-1-2 129-15,3 4 0 16,-3-1 0-16,0 2 0 15,-3 2 0-15,2 2 0 16,-6 2 0-16,1 3 0 16,-8 4 129-16,6-5-129 15,-6 5 0-15,-4 5 0 0,-3 5 0 16,-6 2 0-16,-2 6 0 15,-4 0 0-15,-1 5 0 16,-2 2 0 0,0 2 0-16,-2 1 0 0,2 0 0 15,0 1 0-15,2-2 129 16,1 4-129-16,-1-4 0 15,3-1-129-15,0-3 129 16,3-2 0-16,1-4 0 16,3-4-129-16,1-3 129 15,4-4 0-15,5-6 0 16,0 0 0-16,0 0 0 15,0-11 0-15,5 0 0 0,1-1 0 16,2-4 0 0,0 0 0-16,3-1 0 15,-1-3 0-15,1 3 0 16,0-2 0-16,2 2 129 0,0-3-129 15,0 2 0-15,1-1 0 16,1 0 0-16,0 0 0 16,0-1 0-16,1 1 0 15,1-1 0-15,0 0-129 16,1-3 129-16,0 2 0 15,0-1 0-15,2 2 0 16,-4-2 0-16,1 3 0 16,-1 2 129-16,-3 1-129 15,-1 3 0-15,-3 1 0 16,0 3 0-16,-2 0-129 15,1 1 129-15,-3 1 0 0,2 1 129 16,-7 6-129-16,9-9 0 16,-9 9 0-16,7-6 0 15,-7 6 0-15,0 0 0 16,6-6-129-16,-6 6 129 15,0 0 0-15,0 0 0 16,0 0 0-16,0 0 129 16,-3 4-129-16,-5 2 0 15,-1 3 0-15,-5 1 0 0,-1 6 0 16,-4 1 0-1,-3 4 0-15,-3 2 0 16,0 2 0-16,1 0 0 16,1-3 0-16,2 0 0 0,2-4 0 15,3-2 0-15,4-4 0 16,4-5-129-16,3-3 129 15,5-4 0-15,0 0 0 16,0 0 0-16,0 0-129 16,1-7 129-16,6-2 0 15,2-2 0-15,2 0 0 16,2-8 0-16,4 2 0 15,1-4 0-15,5-3 0 16,0 0 0-16,1 1 0 16,0-1 129-16,-1 2-129 15,0 3 0-15,-2 0 0 16,-3 4 0-16,-3 1 129 0,-2 4-129 15,-4 1 0-15,-1 2 129 16,-8 7-129 0,6-7 0-16,-6 7 0 15,-3 1 0-15,-4 2 0 0,-2 3 0 16,-1 2 0-16,-3 1 0 15,-1 2 0-15,-3 1-129 16,1 3 129-16,-3 0 0 16,-1 4-129-16,-2 1 129 15,-1 3 0-15,0 0 0 16,-1 1 0-16,4 0 0 15,-2-3 0-15,5 0 0 16,0-4 0-16,4-2 0 16,1-5-129-16,4 0 129 15,2-4-258-15,6-6 258 16,-5 5-129-16,5-5 129 15,0 0 0-15,6-7 0 0,1 0 0 16,1-3 129-16,2-1-129 16,2-5 0-1,2 1 258-15,1-4-258 0,1 0 0 16,1-2 0-16,1-2 0 15,1 2 0-15,1-1 129 16,-3 3-129-16,-1 1 0 16,-3 4 129-16,0 3-129 15,-5 3 129-15,-2 2-129 16,-6 6 0-16,0 0 129 15,0 0-129-15,-11 3 0 16,0 6-129-16,-4 4 129 16,-1 4 0-16,-2 5-129 0,-2 4 129 15,-1 3 0-15,1 3 0 16,0 0-129-16,1 2 258 15,1-4-129-15,3 0 0 16,-1-5 0-16,4-4 0 16,1-4 0-16,4-5 0 15,1-2-129-15,2-3 129 16,4-7-129-16,-4 7 129 15,4-7-258-15,0 0 258 16,0 0 0-16,4 4-129 16,-4-4 129-16,6 0 0 15,-6 0 129-15,0 0-129 0,2 9 0 16,-4-2 258-16,-3 2-258 15,-5 3 0-15,0 4 0 16,-5 1 0 0,0 2 0-16,-3 0 0 0,-1 2-258 15,0-4 258-15,1 2 0 16,-1-3 0-16,1-2 0 15,1 1 0-15,2-4 0 16,0 1 0-16,1-3 0 16,4 1 0-16,-3-2 0 15,5-1 0-15,-1-3 0 16,9-4 0-16,-11 7-129 15,11-7 0-15,0 0 129 0,0 0-129 16,0 0 0 0,0 0-129-16,3 0 258 15,-3 0-129-15,15-9 129 16,-8 2 0-16,5 1 129 0,-1-3-129 15,0 2 0-15,0-3 0 16,1 1 0-16,-2-1 0 16,0 1 0-16,0-2 0 15,-1 2 0-15,1-1 0 16,-3 2 0-16,0 0 0 15,-1 1 0-15,-6 7 0 16,9-8 0-16,-9 8 258 16,6-5-258-16,-6 5 0 15,0 0 129-15,0 0-129 16,0 0 0-16,0 0 129 15,-5 8-129-15,-2-1 0 16,-1 2 0-16,-4 2 0 0,-1 2 0 16,-1 0 0-16,-1 0 0 15,-2 2 0-15,1-3 0 16,1 1 0-16,-1-2 0 16,4-1 0-16,-1-1 0 15,4 0 0-15,-2-1 0 16,5 0 0-16,-2-2 0 15,2 1 0-15,0-2 0 16,6-5 0-16,-7 8 0 16,7-8-129-16,0 0 129 15,0 0-129-15,0 0 129 16,0 0 0-16,0 0-258 15,5-3 258-15,3-1 0 0,-1-2 0 16,1 1 0-16,0-1 0 16,1 0 0-16,-1 0 0 15,2-1 0 1,-2-1 0-16,2 1 0 0,0-3 0 15,2 1 0-15,-1-2 0 16,2 3 0-16,-3-2 0 16,0 2 0-16,-1 0 0 15,-2 2 0-15,0 0 0 16,-7 6 0-16,8-10 258 15,-8 10-258-15,7-8 0 16,-7 8-258-16,6-8 258 16,-6 8 0-16,8-7 0 0,-8 7 0 15,6-8 0 1,-6 8 0-16,0 0 0 15,8-7 0-15,-8 7 0 16,0 0 0-16,6-7 258 0,-6 7-258 16,0 0 0-16,5-8 0 15,-5 8 0-15,5-7 0 16,-5 7 0-16,4-8 0 15,-4 8 0-15,6-9 0 16,-6 9 0-16,5-6 0 16,-5 6 0-16,6-7 0 15,-6 7 0-15,0 0 0 16,6-5 0-16,-6 5 0 15,0 0 0-15,0 0 0 16,0 0 0-16,0 0 0 16,0 0 0-16,0 0 129 15,0 0-129-15,0 0 0 0,0 0 0 16,-4 9 0-16,-2-3 0 15,0 3 0-15,-3 0 0 16,1 3 0-16,-3-2 0 16,2 2 0-16,-4 0 0 15,3-1 0-15,-2 2 0 16,2-2 0-16,0 0 0 15,0-1 0-15,1 0 0 16,-1-2 0-16,2 2 0 16,-2-2 0-16,3 0 0 15,-3-2 0-15,3 1 129 16,-2 0-129-16,2-1 0 0,-1-1 0 15,2 1 0-15,-1-1 0 16,0 0 0-16,1 0 0 16,-1 0 0-16,2 1 0 15,5-6 0 1,-13 10-129-16,8-4 129 0,5-6 0 15,-10 10 129-15,10-10-129 16,-11 10-129-16,11-10 129 16,-9 11 0-16,9-11-129 15,-11 10 129-15,5-4-258 16,1 0 129-16,-1 0 0 15,0 0 129-15,1 1-129 16,-2-1 129-16,1 1-129 0,-1 0 129 16,1-1 0-16,-1 1 0 15,1 0 0-15,-1-1 0 16,0 2 0-1,1-1 0-15,-1 2 0 0,0-1 0 16,1 3 0-16,-3-3 0 16,2 2 0-16,-1-1 0 15,0 3 0-15,-1-3 0 16,0 2 0-16,-3 0 0 15,2-1 0-15,-3 1 0 16,2-1 0-16,-2 1 0 16,2-1 0-16,0-1 0 15,0 0 0-15,3-1-129 0,1-1-516 16,2 2-1290-1,-3-7-1032-15,8 6-387 16,-4-8 387-16</inkml:trace>
</inkml:ink>
</file>

<file path=ppt/ink/ink10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14.597"/>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280-1 1 0,'-12'11'386'0,"5"-6"130"16,1 3 129-16,-1-3-258 15,0 4 0-15,-3-3 258 16,3 5-129-16,-5-3 258 16,2 2-387-16,-3-2-129 0,2 5 129 15,-2-3-258-15,0 0 129 16,1 2-129-16,-1-1 129 15,2 1-258 1,-1-3 129-16,1 2-129 0,0-1 0 16,0 1 0-16,0-2 129 15,1 0-129-15,0 0 0 16,0 1-129-16,2-2 0 15,1 2-774-15,-1-6-387 16,5 6-645-16,-2-8 129 16</inkml:trace>
</inkml:ink>
</file>

<file path=ppt/ink/ink10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15.120"/>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193 1 258 0,'-21'24'258'0,"10"-13"129"15,-1 0 0-15,0 1 0 16,-1-1 0-16,2 0-129 0,-1 0 0 16,2-1 0-16,-1 0 0 15,0-1 0-15,2 0-129 16,-1-1-258-16,0 0 258 15,0-1-258-15,2-1 129 16,0 0-387-16,2 1-129 16,-1-3-387-16,5 2-644 15</inkml:trace>
</inkml:ink>
</file>

<file path=ppt/ink/ink10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15.794"/>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169 0 258 0,'-21'23'774'16,"8"-12"-129"-16,3 2-129 15,-3 1 129-15,2-2-129 16,-1 1-258-16,0-2 387 15,1 1-516-15,2-2 129 16,0-1-129-16,-1 0 0 16,3-1 0-16,1-2-129 15,-1-1 0-15,7-5 0 0,-10 9 0 16,10-9-258-16,-6 8-258 15,6-8-903 1,-2 7-258-16</inkml:trace>
</inkml:ink>
</file>

<file path=ppt/ink/ink1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9:03:41.426"/>
    </inkml:context>
    <inkml:brush xml:id="br0">
      <inkml:brushProperty name="width" value="0.46667" units="cm"/>
      <inkml:brushProperty name="height" value="0.46667" units="cm"/>
      <inkml:brushProperty name="fitToCurve" value="1"/>
    </inkml:brush>
  </inkml:definitions>
  <inkml:traceGroup>
    <inkml:annotationXML>
      <emma:emma xmlns:emma="http://www.w3.org/2003/04/emma" version="1.0">
        <emma:interpretation id="{E5617953-FBD2-46BD-A331-BE67D44D90AD}" emma:medium="tactile" emma:mode="ink">
          <msink:context xmlns:msink="http://schemas.microsoft.com/ink/2010/main" type="inkDrawing" rotatedBoundingBox="11219,10866 11235,10869 11232,10883 11216,10880" shapeName="None"/>
        </emma:interpretation>
      </emma:emma>
    </inkml:annotationXML>
    <inkml:trace contextRef="#ctx0" brushRef="#br0">0 0 1161 0,'0'0'2193'0,"0"0"0"15,0 0 258-15,0 0-258 16,0 0-258 0,0 0 0-16,0 0-258 15,0 0 0-15,0 0-258 0,0 0-129 16,0 0-129-16,0 0-258 15,0 0 0-15,0 0-258 16,0 0-129-16,0 0-129 16,0 0-129-16,0 0-129 15,0 0 0-15,0 0-129 16,0 0 129-16,0 0 0 15,0 0-129-15,0 0 129 16,0 0-129-16,0 0 129 0,0 0-129 16,0 0 0-1,0 0-129-15,0 0-129 16,0 0-645-16,0 0-1290 15,16 3-1806-15,-16-3-387 0,0 0 0 16,0 0-387-16</inkml:trace>
  </inkml:traceGroup>
</inkml:ink>
</file>

<file path=ppt/ink/ink11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16.432"/>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221 1 516 0,'-26'26'645'0,"12"-13"0"16,1-1-129-16,-2 0 0 15,2-1-258-15,-2 1 129 16,2-2 0-16,0 0 0 15,1 0-258-15,1-2 0 16,1 0 0-16,1 0 0 16,0-1-258-16,1 0 258 15,1 0-258-15,2-1 129 0,-3 1 0 16,3-1 0-16,5-6-258 15,-10 10-129 1,10-10-645-16,-5 7-258 0,5-7-386 16</inkml:trace>
</inkml:ink>
</file>

<file path=ppt/ink/ink11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17.048"/>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176 0 516 0,'-23'24'774'15,"11"-14"0"-15,2 3-258 16,-1-3 0-16,2-1-129 15,0 2 0-15,-1-2-258 16,0 0 129-16,0 1-258 16,1-2 129-16,0 0-129 0,-2 1 129 15,3-1-129 1,1-1 0-16,0-1-258 0,1 1-129 15,1-2-387 1,1 1-258-16,-2-6-774 0</inkml:trace>
</inkml:ink>
</file>

<file path=ppt/ink/ink11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17.725"/>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219 0 516 0,'-19'25'1032'15,"9"-11"-258"-15,-3-2 0 16,3 2 0-16,-4-2-129 15,2 0-129-15,0-1-129 16,-1 0-129-16,0-1 129 0,0 0-258 16,1 0 387-16,0 0-387 15,2 0 0 1,-2-1-129-16,4 0 0 0,-1-1 0 15,2-1 0-15,1 1 0 16,1-2-258-16,5-6-387 16,-6 11-387-16,6-11-645 15,-2 7-387-15</inkml:trace>
</inkml:ink>
</file>

<file path=ppt/ink/ink11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19.917"/>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353 34 1 0,'-17'23'515'0,"5"-8"1"16,2-1 129-16,-3 1-258 15,0 2 129-15,-2-1 0 16,0 1 258-16,-3 0-387 16,3-2 129-16,-1 0-129 0,1-1-129 15,2-1 0-15,-2-1 258 16,2 0 0-16,0 0 0 15,0-2-258 1,0 1 129-16,1 0-129 16,-1-1 0-16,1-1-129 0,2 1 129 15,-1-2-129-15,1-1 0 16,3 0-129-16,0-1 129 15,7-6-129-15,-9 9 0 16,9-9 0-16,0 0-129 16,-6 6 129-16,6-6-129 15,0 0 129-15,0 0-129 16,0 0 129-16,0 0 0 15,0 0 0-15,6-4 129 16,-6 4-129-16,12-11 0 16,-4 4 129-16,3 0-129 15,-1-3 129-15,3 0-129 0,0-1 129 16,1-1-129-16,0 0 129 15,1 0 0-15,-2 0-129 16,2 0 129-16,-2-1-129 16,2 3 0-16,-3-2 0 15,2 1 129-15,-1-3-129 16,2 2 0-16,0-4 0 15,-1 3 0-15,0-2 0 16,-3 1 0-16,2-2 0 16,-3 3 0-16,0 1 0 15,-2-1 0-15,-1 2 0 16,0 1 0-16,-1 1-129 15,-1 1 129-15,0 2 0 0,-1 0 0 16,-4 6-129-16,8-8 129 16,-8 8 0-16,0 0 0 15,0 0-129-15,6-3 129 16,-6 3 0-16,0 0-129 15,0 0 129-15,0 0 0 16,0 0 0-16,0 3 0 16,0-3 0-16,-4 8 0 15,4-8 0-15,-10 15 129 16,3-8-129-16,0 4 0 15,-3 2 0-15,0 0 0 16,-4 3 0-16,1 0 0 16,-3 4 0-16,2-3 129 0,-5 3-129 15,3-2-129-15,-1 2 258 16,0-3-258-1,-1 1 258-15,0-3-258 16,2 1 258-16,-2-2-258 0,2 0 129 16,-3-2-129-16,4 0 129 15,-1-1 0-15,1 0-129 16,2 0 0-16,2-2 129 15,2-1 0-15,2-1 0 16,1-1 0-16,6-6 0 16,-9 9 0-16,9-9 0 15,0 0-129-15,-6 5 129 16,6-5 0-16,0 0-129 15,0 0 129-15,0 0-258 16,0 0 258-16,0 0-129 16,3 0 129-16,-3 0 0 15,10-6 0-15,-3 1 0 0,1-2 0 16,2 1 0-16,0-3 0 15,1 0 0-15,2-3-129 16,0 0 0-16,1-2 0 16,0 0-129-16,1-2 0 15,0-1 0-15,3-1 0 16,-3 1 0-16,3 0 258 15,-1-1-387-15,0 2 387 16,0-1 0-16,-1 1 0 16,1-1 0-16,-3 2 0 15,1-2 0-15,-2 2 0 16,0-1 0-16,-3 3 0 15,0 2 0-15,-4 0 0 0,1 4 0 16,-2-1 0-16,-5 8 0 16,6-7 0-16,-6 7 0 15,0 0 0-15,7-6 0 16,-7 6 0-16,0 0 387 15,0 0-387-15,0 0 0 16,0 0 129-16,0 0-129 16,-5 8 129-16,-1-1-129 15,0 3 0-15,-4 2 258 16,1 1-258-16,-5 3 0 15,0 0 0-15,-3 4 129 16,1-3-129-16,-3 4 0 0,0-1-129 16,0 2 258-16,-1-1-258 15,1 2 129-15,-2-1 0 16,2 0 0-1,-1 0-258-15,3-1 258 0,-1-1 0 16,3-2 0-16,0-2 0 16,4-4 0-16,1 1 0 15,1-5 0-15,1 0 0 16,3-2 0-16,5-6 0 15,-9 9 258-15,9-9-258 16,0 0-258-16,-6 6 258 16,6-6-129-16,0 0 0 15,0 0-258-15,0 0 387 0,3-6-129 16,3 0 0-1,1 0 129-15,3-4 0 16,0 1-258-16,2-4 258 16,1 2-258-16,0-4-129 0,2-1-129 15,1-2-129-15,1 2-516 16,-1-4 129-16,3 3-258 15,-1-5 775-15</inkml:trace>
</inkml:ink>
</file>

<file path=ppt/ink/ink11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21.337"/>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324 204 1 0,'-36'36'128'15,"18"-18"130"-15,0 1-129 0,2-4 258 16,-1 4-258-16,-1-3 387 16,1 2-129-16,-1-3 129 15,1 2 0-15,-1-3 0 16,1 4 258-16,0-3-516 15,3 0 0-15,-3-2 0 16,5 0-129-16,-1-2-129 16,3-1 0-16,0-3 0 15,3-1 0-15,0-1-129 0,7-5 129 16,-7 5-129-1,7-5 0-15,0 0 0 16,0 0 0-16,9-4 129 16,-3-1 0-16,4-2 0 0,0-1 0 15,4-4 129-15,-1-1-129 16,3-1 0-16,-1-3 0 15,2 0 0-15,0-3-129 16,1 3-129-16,-1-5-129 16,1 4 129-16,-1-3 0 15,1 2-129-15,1-1 258 16,-1 2-129-16,0-1 258 15,0 2-129-15,0 1 258 16,-1 1-129-16,1 1 0 16,-3 1 0-16,1 1-129 15,-1 0 129-15,0 2 0 16,-2 2 0-16,-2 0 0 0,1 0 0 15,-2 2 0-15,-1-1 0 16,-3 1 129-16,0 0-129 16,-6 6 0-16,10-12 0 15,-10 12 258-15,8-10-258 16,-8 10 0-16,5-10 0 15,-5 10 129-15,4-9-129 16,-4 9 0-16,2-8 0 16,-2 8 0-16,2-6 0 15,-2 6-129-15,4-6 129 16,-4 6 0-16,3-6 0 15,-3 6 0-15,5-6 0 0,-5 6-258 16,0 0 258-16,8-8 258 16,-8 8-258-16,0 0 0 15,0 0 129-15,5-5 0 16,-5 5-129-16,0 0 258 15,0 0-129-15,0 0-129 16,0 0 0-16,-3 2 129 16,-1 4-129-16,-3 2 0 15,-2 2 258-15,1 1-258 16,-4 4 0-16,-1 1 129 15,-2 1-129-15,1 1 0 16,-2 0 0-16,2-2 0 16,-2 1-129-16,2-2 129 0,1 0 0 15,-2-4 0-15,4 0 129 16,-1 0-258-1,2-2 129-15,-1-1-258 16,3 0 258-16,-1 0-129 0,2-2 129 16,1-1-129-16,6-5-129 15,-9 9 258-15,9-9-129 16,0 0 0-16,-4 6 129 15,4-6-258-15,0 0 258 16,0 0-129-16,5-2 129 16,-5 2 0-16,10-5 0 15,-3 1 129-15,1-1-258 16,2 0 258-16,0-1-129 15,3-1 258-15,0-2-258 16,3 1 0-16,-1-2 0 16,2-1-258-16,1 0 129 15,-3-2-129-15,1 0 0 0,-2 0 0 16,0 0-129-16,-3 1 129 15,1-2-258-15,-3 2 129 16,0-1 259-16</inkml:trace>
</inkml:ink>
</file>

<file path=ppt/ink/ink11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25.528"/>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828 320 1 0,'-16'13'128'16,"9"-7"-128"-16,1-1 129 16,6-5-129-16,-9 8 129 0,9-8-129 15,0 0 0-15,-7 5 0 16,7-5-129-1,0 0 129-15,0 0 0 16,0 0 129-16,0 0-129 0,4 0 129 16,-4 0 129-16,8-7 0 15,-8 7-258-15,10-11 258 16,-4 4-258-16,1-1 0 15,1 1 258-15,1-3-129 16,0-1-129-16,1-1 129 16,1 0-129-16,2-1 129 15,-1-2-129-15,3 2 0 0,-2-3 0 16,2 2 0-1,-2-3 0-15,0 4 0 16,-1-2 0-16,-2 2 0 16,-2 0 129-16,-1 2-129 15,1-1 0-15,-3 2-129 0,1 0 129 16,-1 1 0-16,0 2 0 15,0-2-129-15,-1 4 258 16,-4 5-129-16,8-10 0 16,-8 10 129-16,0 0 0 15,0 0 0-15,7-5 0 16,-7 5 258-16,0 0-258 15,-2 4 258-15,2-4-258 16,-11 12 258-16,2-4-258 16,0 5 258-16,-5 0-129 15,0 3 0-15,-4 2 0 16,2 1 0-16,-3 0 0 0,0 0-129 15,-1 3 258-15,-1-1-258 16,1 0 258-16,0-2-129 16,1 1 129-16,-2-1-258 15,4-1 258-15,-2-1-258 16,4-2 129-16,0-2 0 15,3-1 129-15,1-1-258 16,2-4 0-16,2 0 0 16,1-3-129-16,6-4 129 15,-6 6-129-15,6-6-129 16,0 0 129-16,0 0 0 15,0 0 0-15,0 0 0 16,0 0-129-16,0-3 129 0,0 3 129 16,11-10-129-16,-4 2 0 15,2-1 129-15,1-1-129 16,2-2 129-1,1 0-129-15,2-3 129 0,-1 0 0 16,3-2 0-16,1-1-129 16,2 0 258-16,-2-2-129 15,2 2-129-15,-1-2 0 16,0 3 0-16,-1-2 0 15,-2 4 0-15,-1-1 129 16,-4 3-129-16,0 2 0 16,-3 2 0-16,-1 0 0 15,-2 1 258-15,-5 8-129 0,5-8-129 16,-5 8 129-1,0 0-129-15,-6 4 129 16,-1 2-129-16,-4 4 0 16,-1 1 0-16,-2 3 0 0,-1 1 0 15,-2 3 129-15,-1-2-129 16,0 5 129-16,-1-3-129 15,2 5 0-15,-3-3 258 16,0 2-516-16,-1 1 516 16,0-1-258-16,-2 3-258 15,1-2 258-15,-2 2 0 16,2-4 0-16,0 3 0 15,-1-4 0-15,5 1 0 16,1-5 0-16,4-1-129 16,2-5 129-16,3-2 0 15,2-2-129-15,6-6 129 16,0 0 0-16,0 0 0 0,0 0-129 15,0 0 129-15,0 0 129 16,7-6-129-16,2 0 0 16,0-2 129-16,3-4-129 15,1 0 0-15,2-2 0 16,1-3 129-16,2 1-129 15,-1-3 0-15,1 1 0 16,1-2 258-16,1 2-129 16,0-3 0-16,-1 3-129 15,1 1 129-15,-3-1 0 16,2 2 0-16,-2 0-129 15,0 2 129-15,-2-1-129 16,2 1 0-16,-2-2 0 0,1 2 0 16,-1-3 0-16,0 2 0 15,0-1 0-15,-2 1 0 16,1-1 0-1,-3 3 0-15,0 0 0 0,-2 1 0 16,-1 3 0-16,-1-2 0 16,-1 4 0-16,1-1 0 15,-2 2 0-15,-1 0 0 16,-4 6 129-16,8-10-129 15,-8 10 0-15,6-9 0 16,-6 9 0-16,5-7 0 16,-5 7 0-16,0 0 0 0,5-7 0 15,-5 7-129-15,0 0 129 16,0 0 0-1,0 0 0-15,0 0 0 16,0 0 0-16,0 0 0 0,0 0 0 16,0 4 0-16,-3 2 0 15,-1 4 0-15,-4 1 0 16,-1 4 0-16,-1 0 129 15,-2 3-129-15,-3 2 0 16,1-1 0-16,-4 2 0 16,2-3 129-16,-1 1-129 15,1-2 0-15,-1-1 0 16,1-2 0-16,1 0 129 15,0-4-258-15,3 2 129 16,-1-2 0-16,1 0 0 16,0 0 0-16,2-3 0 15,0 1 0-15,2-1 0 0,1 1 0 16,1-3-129-16,6-5 129 15,-10 9 0-15,10-9-129 16,-7 6 129-16,7-6-129 16,0 0 129-16,-8 8-129 15,8-8 129-15,0 0-129 16,0 0 129-16,0 0-129 15,0 0 129-15,0 0 0 16,3-4 0-16,-3 4 129 16,11-10-129-16,-2 3 0 15,-1 0 129-15,5-3 0 16,-1 1-129-16,3-2 0 15,-2 0 0-15,4-1 129 0,-2 0-129 16,1-1 0-16,0 0 0 16,-2 0 0-16,0 0 0 15,-2 2 0-15,-1-2 0 16,-1 3 0-16,-1-2 0 15,-1 3 0-15,0-2 0 16,-1 2 0-16,0 0 0 16,0 1 0-16,0 0 0 15,-2 1 0-15,0 0 0 16,-5 7 0-16,9-9 0 15,-9 9 0-15,5-8 129 16,-5 8-129-16,4-6 0 16,-4 6 0-16,0 0 0 0,3-7 129 15,-3 7-129-15,0 0 0 16,0 0 0-1,0 0 0-15,0 0 0 16,0 0 0-16,-4 0-129 0,4 0 129 16,-11 12 0-16,4-3 0 15,-3 1 0-15,1 2 0 16,-5 1 0-1,3 0 0-15,-5 3-129 0,4-2 129 16,-3 2 0-16,0-2 0 16,-1 2 0-16,3-2 0 15,-2 1 0-15,0-4 0 16,4 3 0-16,-2-3 0 15,1 0 0-15,1-1 0 16,1 1 0-16,-1-2 0 16,0 2-129-16,1-1 129 15,1 1-129-15,-3 1 129 0,2-1-129 16,-2 2 129-16,1-1 0 15,1 1-129-15,-1-2 129 16,0 2 0-16,1-1 0 16,0 1 0-16,-1-1 0 15,1 1 0-15,0-1 0 16,0 1 0-16,0-1 0 15,0 1 0-15,-3 1 129 16,2-1-129-16,-2 3 0 16,0-3 0-16,-2 2 0 15,2-2 0-15,-2 2 129 16,0-2-129-16,1 0 0 15,0-2 129-15,2 2-129 0,-1-2 129 16,3 0 0-16,-1 0 0 16,2 0-129-16,0 0 129 15,1 0-129-15,0 1-258 16,0 0 258-16,0 0-129 15,2 0 129-15,-4-1-129 16,2 2 129-16,-2-2-129 16,2 1 258-16,-2 0-129 15,0-1 129-15,1 1-129 16,0-1 0-16,-1 2 129 15,1-3-129-15,0 5 129 16,2-3-129-16,-3 1 129 0,1 1-129 16,1-2 129-16,-2 2-129 15,1-2 129-15,-1 1-129 16,1-2 258-1,-2 1-258-15,2 0 129 0,-1 0-129 16,0-1 129-16,0 1 0 16,0 0 0-16,-2 0-129 15,3-1 387-15,-4 1-516 16,2-1 387-16,-2 0-387 15,-1 0 0-15,1 0 129 16,-1-2-258-16,3 0 129 16,-1-1 0-16,4-1 129 15,-1-2-258-15,9-5 258 0,-9 8-258 16,9-8 258-1,0 0-129-15,0 0 129 16,0 0 0-16,0 0-129 16,3-4 258-16,4-1-129 0,3-2 129 15,0-3 129-15,6-1 0 16,-1-2-258-16,3-3 0 15,2-1 129-15,0-1-129 16,0-1 129-16,-2 0-258 16,2-3 129-16,-6 3-129 15,2-3 129-15,-3 4 0 16,-1-2-129-16,-1 4 129 15,0-1 0-15,-2 3 0 16,-1 2 0-16,-1 1 0 16,-2 6 0-16,-1-1 129 15,-4 6-129-15,0 0 0 16,0 0 0-16,0 0 129 0,0 0-129 15,-2 11 0-15,-4-1 0 16,-1 4 0-16,-2 3 129 16,-2-1-129-16,0 3 0 15,-1-1 0-15,-2 2 258 16,0-3-258-16,-1 3 0 15,0-5 258-15,-1 0-258 16,1-2 129-16,-1 0 0 16,4-2 0-16,0-3-258 15,4-1 258-15,1-2-129 16,7-5-129-16,-6 6 129 15,6-6 0-15,0 0-129 16,5 0 129-16,1-2 129 0,1-2-129 16,3-1 0-16,1-3-129 15,3-2 129-15,-1 0-129 16,3-3 129-1,-1 0-129-15,2-3 129 0,-2 2-387 16,0-4 387-16,-1 4 0 16,-1-1 0-16,-3 3 0 15,0 0 0-15,-2 4 0 16,-3 0 258-16,-5 8-258 15,7-8 0-15,-7 8 0 16,0 0 0-16,0 0 0 16,-1 9 0-16,-4 0 129 15,-1 2-129-15,-1 0 0 0,-3 4 0 16,-1-2 129-1,-1 4-129-15,1-4 129 16,-3 1-129-16,3-1 258 16,-1-1-258-16,3-2 129 0,1-2-258 15,2-1 258-15,0-2-129 16,6-5-129-16,-5 6 129 15,5-6 0-15,0 0 0 16,5-4 0-16,3-1 0 16,0-1-129-16,4-3 129 15,-1-1-129-15,3-3 129 16,-1 1-129-16,1-1 129 15,-1 0-129-15,-1-2 129 16,-2 2 0-16,0-1 0 16,-3 2 0-16,0 0 0 15,-1 3 129-15,-2-1 0 0,-4 10-129 16,3-10 129-16,-3 10-129 15,0 0 0-15,0 0 129 16,-6 1-129-16,-1 5 0 16,0 2 0-16,-2 2 0 15,-1 3 0-15,-1 0 0 16,-2 2 0-16,1-1 0 15,-3 1 0-15,3-1 258 16,-2-1-258-16,2-1 129 16,0-2-516-16,4-2-645 15,3 3-1548-15,-4-8-387 16,9 6-387-16,-5-9-129 15</inkml:trace>
</inkml:ink>
</file>

<file path=ppt/ink/ink11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33.234"/>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348 251 1032 0,'27'50'1290'15,"-13"-21"-129"-15,7 9 0 16,-1 1-645-16,4 5 387 16,-2-1-129-16,4 4-129 15,-1 0 0-15,0-2-258 16,-3-3 387-16,-1-2-258 15,-3-8 129-15,-5-2 0 16,-1-9-129-16,-4-3-129 16,-4-9-129-16,-1-2 0 0,-3-7-129 15,0 0 129 1,0 0 129-16,0-8-258 15,-6-4 129-15,-3-5 129 16,-4-3 129-16,-3-8-129 0,-6-3-258 16,-4-10 0-16,-3-3 0 15,-4-5-129-15,0-3 0 16,-1-1 258-16,2 1-258 15,1 4 0-15,4 3 129 16,2 4-129-16,6 9 129 16,2 7 0-16,5 7 0 15,3 5-129-15,2 1-129 16,2 5 129-16,5 7-129 15,0 0 129-15,0 0 0 16,0 8 0-16,8 5 0 16,1 1 0-16,2 5 0 15,4 3 0-15,1 4 0 0,2 3 0 16,2-1 0-16,-1 4 0 15,1-3 0-15,-1 3 258 16,-3-2 0-16,1-2-129 16,-5-1 0-16,2-3 0 15,-5-3 0-15,-1-5 129 16,-3 0-129-16,-1-5-129 15,0-2 129-15,-2-3-129 16,-2-6 129-16,2 6 0 16,-2-6 129-16,0 0 0 15,0 0-129-15,-6-5 258 16,0-3-129-16,-4-2 0 15,0-6-129-15,-5-2 0 0,0-5-129 16,-4-4 0-16,1-1-129 16,-1-1 129-16,0 1 0 15,1-1 0 1,-1 5-129-16,4 2 129 0,0 4 0 15,2 2 129-15,3 5-129 16,2 3-129-16,2 3 129 16,6 5-129-16,-8-7-129 15,8 7-129-15,0 0 258 16,0 0 0-16,0 4 0 15,3 3 0-15,5 2 0 16,0 3 129-16,2 2 129 16,3 3-129-16,0 2 129 0,0 2-258 15,2 0 258 1,0 1-258-16,-2 0 258 15,3-1-129-15,-4 0 0 16,2-2 0-16,-2 0 0 0,0-3 129 16,-2 0-129-16,1-1 0 15,-3-2 0-15,1-2 0 16,-2-2 0-16,-1-1-129 15,-2-2 129-15,-4-6-258 16,6 8 258-16,-6-8 0 16,0 0-129-16,0 0 258 15,0 0-129-15,0 0 129 0,1-4 0 16,-2-3 129-1,-4-5-258-15,-2-1 387 16,-1-9-387-16,-3-4 129 16,-2-6-129-16,-1-3 0 15,0 0 0-15,-1-2 0 0,1 0 129 16,-3-1-129-16,3 5 129 15,-1 0-129-15,1 4 129 16,1 0-129-16,1 2 129 16,1 3-129-16,1 1-129 15,3 5 129-15,-1-1-129 16,4 7 0-16,1 1-129 15,0 5 0-15,3 6 129 16,0-6 0-16,0 6 0 16,4 6 0-16,3 4 0 15,3 2 129-15,1 6 129 16,3 0-129-16,4 7 0 0,5-1 0 15,0 2-129-15,3 0 129 16,-1-1-129-16,3 1 0 16,-1-2 0-16,0 1 129 15,-2-5 0-15,-2 2 0 16,-2-6 0-16,-5 1 129 15,-1-5-129-15,-5 0 0 16,-1-5 129-16,-5-1 0 16,-4-6 129-16,0 0 0 15,7 5 129-15,-7-5-129 16,0 0 0-16,-6-10 0 15,-3 3-129-15,-1-5 129 16,-6-3-258-16,-4-3 0 0,-3-1 0 16,-4-4 0-16,-1 3 129 15,-1-3-129 1,1 1 129-16,-3 1-129 15,6 3 129-15,-1 1-129 0,4 2 0 16,3 4 0-16,3 2 0 16,3 3 0-16,4 1-129 15,1 3 0-15,8 2 0 16,-5 0 0-16,5 0 0 15,5 13-129-15,3-3 129 16,3 4 129-16,3 5-258 16,3 2 258-16,5 4-129 15,1 3 258-15,-1 1-258 16,4 0 129-16,-2 0 0 15,1 0 0-15,-4-3 129 16,0-2-129-16,-4-3 129 16,-3-5-129-16,-4-4 129 0,-2-3 0 15,-2-2 0-15,-6-7 129 16,5 7-129-16,-5-7 258 15,0 0-129-15,0 0-129 16,-9-12 129-16,-1 0 0 16,-2-5-129-16,-6-6 0 15,-1-4-129-15,-5-5 0 16,-1-2 129-16,-1-1-129 15,2 3 129-15,1-1-129 16,3 5 129-16,0 2-129 16,4 5 129-16,4 4-129 15,4 4 0-15,0 3-129 16,3 3 0-16,5 7 0 0,0 0 0 15,0 0 129-15,2 13-129 16,6 2 0-16,2 5 0 16,3 4 0-16,3 4 129 15,3 5 0-15,1-2-129 16,0 3 129-16,-2-6-129 15,1 1 0-15,-3-7 258 16,0-1-258-16,-4-7 129 16,1-3 0-16,-6-4 0 15,1-3 0-15,-8-4 258 16,6 2-129-16,-6-6 129 15,0-6 0-15,-4-3 0 16,-6-6 0-16,0-3-129 0,-5-6 129 16,-2-5-129-16,-3-6-129 15,-1 1 129-15,-3 0-129 16,2 1 0-1,2 4 129-15,-1 1 0 0,2 3-129 16,6 5 0-16,0 7 0 16,4 2 0-16,3 7 0 15,1 1-129-15,5 7 0 16,0 0-129-16,0 0 258 15,0 11-129-15,8 3 0 16,3 6 129-16,3 2-129 16,4 6 129-16,2 0 0 0,4 0-129 15,0 0 129-15,1-3-129 16,0-1 0-16,-2-4 0 15,0-3 129-15,-4-4-129 16,-1-3 0-16,-5-1 258 16,-2-3 0-16,-4-1 0 15,-7-5 0-15,8 3 129 16,-8-3 129-16,0 0-129 15,-1-3 0-15,-4-3 129 16,-5-3-258-16,-1-4 0 16,-5-2 0-16,-2-2 129 15,-4-4-258-15,0-2 129 16,-2-1-258-16,0 0 258 0,0 1-129 15,0-3 129-15,0 3-129 16,4 0-129 0,2 5 129-16,3 1 0 15,2 4 0-15,3 2-129 0,3 5 0 16,7 6 0-16,0 0 0 15,-1 4 0-15,4 7 0 16,9 5 0-16,2 4 129 16,3 5 0-16,7 3 0 15,2 3-258-15,4 0 258 16,0 0-129-16,1-1 0 15,0-3 0-15,-3-2 129 16,-2-5-258-16,-2-2 258 16,-6-6 0-16,-5-2 0 15,-2-4 0-15,-4-2 129 16,-7-4 0-16,6 3 129 15,-6-3 129-15,0 0-129 0,0-3 0 16,-6-5 0-16,-3-1-129 16,-4-4 0-16,-4-4-129 15,-4-3 129 1,-3-2 0-16,-3-4-129 0,1 1 258 15,-2-1-258-15,0 1 129 16,3 2-129-16,2 2 129 16,2 1-129-16,2 4-129 15,6 3 129-15,1 2 0 16,4 5-129-16,1 1-258 15,7 5 258-15,0 0 0 16,-1 4-129-16,3 6 129 16,7 5 0-16,3 4 129 0,4 4 0 15,4 5-129-15,4 1 129 16,0 1-129-16,1 2 129 15,0-3-129 1,1 3 129-16,-3-4-258 0,0 0 258 16,-3-6 0-16,-2 1 0 15,-3-6 0-15,-4-1 0 16,-2-6 0-16,-2-3-129 15,-7-7 129-15,6 6 0 16,-6-6 387-16,0 0-258 16,0 0 0-16,-2-12 129 15,-5-1 0-15,-2-4 0 16,-4-2-129-16,-4-5 0 0,-1-4-258 15,-3-2 258 1,-2-1-129-16,-1-1 258 16,1 2-258-16,-1 2 0 15,4 1 129-15,2 6-129 0,3 1 129 16,3 3-129-16,2 4 0 15,3 6 0-15,7 7-129 16,-6-8 0-16,6 8-129 16,0 0 129-16,0 0 0 15,0 0 129-15,1 7-129 16,6 5 0-16,0 3 0 15,6 2 129-15,0 3-129 16,3 1 129-16,2 2-258 16,1-2 258-16,0-3-129 15,0-2 129-15,-2-3-387 16,-1-1 387-16,-3-5 0 15,-1-1 0-15,-4-2 0 0,-1-3 258 16,-7-1-129-16,0 0 0 16,3-5 0-16,-6-2 129 15,-2-4 129-15,-5-2-258 16,0-2 258-16,-4-5-258 15,-1-3 0-15,-2 0-129 16,-1-1 258-16,1 2-387 16,1-1 129-16,0 1 0 15,1 3 0-15,3 2 129 16,1 1-129-16,0 4 0 15,3 3 0-15,2 3 0 16,1 0 0-16,5 6 0 0,0 0 0 16,-7-5 0-16,7 5-258 15,0 0 129-15,0 7 0 16,1 1-129-16,1 3 129 15,4 2 0-15,1 2 0 16,0 0 0-16,3 3 129 16,2-2-129-16,-2-2 129 15,0-2 0-15,0-2-129 16,0-3 0-16,-4-1 258 15,1-3-258-15,-7-3 129 16,8 4 129-16,-8-4-129 16,0 0 129-16,0 0 0 15,0 0 129-15,0 0-129 0,0 0 0 16,0 0 258-16,-2-7-258 15,-4 0-129 1,-1-2 129-16,-3-2-129 16,-3-1 0-16,-1-1 0 0,-1 1 129 15,-1 0-258-15,1 2 129 16,0 0 0-16,0 3 0 15,1 0 0-15,2 2 129 16,1 2-129-16,2 1-129 16,1 0 129-16,8 2-129 15,-8 0 0-15,8 0 0 16,0 12-129-16,5-1 129 15,1 4 0-15,4 2 0 16,2 5 129-16,2 0-129 16,0 2 0-16,1-1 129 15,2 0-129-15,-3-1 129 16,3-2-129-16,-5-2 129 0,-1-2-129 15,-1-4 129-15,-2-2 0 16,-3-1 0-16,0-3 0 16,-5-6 0-16,4 6 129 15,-4-6-129-15,0 0 129 16,0 0 0-16,0 0 0 15,-4-8 0-15,-2-2 0 16,-3-2 0-16,-4-2 258 16,0-5-387-16,-6-4 129 15,-1-1-129-15,-3-1 0 16,0 1 0-16,0 0 129 15,1 2-129-15,-2 2 0 16,6 3 0-16,1 4 0 0,3 4 0 16,2 1 0-16,5 3-129 15,1 1 0-15,6 4-129 16,0 0 0-16,0 0 0 15,0 0 0-15,0 0 129 16,0 8 0-16,8 3 0 16,3 4 129-16,3 3 0 15,3 4 129-15,2 2-129 16,3 1-129-16,0 1 129 15,0 0-129-15,-3-2 129 16,1-4-258-16,-2-1 258 16,-3-4-258-16,-1-1 258 15,-5-5 0-15,-1 0 0 0,-2-5 0 16,-6-4 0-16,8 7 0 15,-8-7 129 1,0 0 0-16,0 0 258 16,0 0-258-16,0 0 0 0,-2-9 0 15,-4-1 129-15,-2-2-258 16,-2-3 129-16,-3-2 0 15,-3-2 0-15,-2-2 0 16,0-1-129-16,0 1 258 16,-1 1-258-16,0 1 258 15,1 1-258-15,-2-2 0 16,2 3 0-16,0 0 0 0,3 2 0 15,1 1-129 1,2 3 129-16,2 1 0 16,2 3 0-16,2 2-129 15,6 5 129-15,-8-6-258 16,8 6 129-16,0 0-129 0,0 0 129 15,0 0-129-15,0 0 129 16,2 6 0-16,5 2 129 16,1 2 0-16,1 1-129 15,4 3 258-15,1 1-129 16,2 0 129-16,0 1-129 15,2-1 0-15,-4-1 0 16,1-1 0-16,-2-4 0 16,-1 0 0-16,-1-3 0 15,-4 0-129-15,1-2 129 16,-8-4 0-16,7 3 0 15,-7-3 129-15,0 0 0 0,0 0 0 16,0 0 0-16,0 0 0 16,0-5 0-16,0 5 0 15,-10-13 0-15,2 3-129 16,-4-1 0-16,-1-2 0 15,-2-2 0-15,-3-1 0 16,0 1 258-16,0-1-516 16,1 2 516-16,0-1-258 15,1 3 0-15,1 0 0 16,1 2 0-16,3 2 0 15,0 1 0-15,3 1 0 16,1 1 0-16,7 5 0 16,-10-7-258-16,10 7 258 0,0 0 0 15,-7-4-129-15,7 4 129 16,0 0-129-16,0 0-129 15,0 0 0 1,0 0 129-16,0 5 0 0,3 1 0 16,1 1 129-16,3 3-129 15,1 0 129-15,4 1 129 16,-2 2-129-16,4-1 0 15,-2 0 129-15,2-1-258 16,-1 0 258-16,0-2-258 16,1 0 258-16,-2-2-129 15,1 0 0-15,-4-1 0 16,1-1 0-16,-3-1 0 0,-1-1 0 15,-6-3 129 1,7 4-129-16,-7-4 129 16,0 0-129-16,0 0 129 15,0 0 0-15,0 0-129 0,0 0 129 16,-1-6 0-16,1 6-129 15,-10-11 129-15,0 4-129 16,0-2 0-16,-4-2 0 16,2 1 0-16,-3-3 129 15,0 2-129-15,1-1-129 16,-1 1 258-16,2-1-258 15,0 1 258-15,3 2-258 16,0 1 129-16,2 0 0 16,1 1 129-16,0 2-129 15,1 0 0-15,6 5 0 16,-9-8-129-16,9 8 129 15,-7-4 0-15,7 4-129 0,0 0 0 16,0 0 129-16,0 0-129 16,0 0 129-16,0 0 0 15,0 0-129-15,0 0 129 16,0 0-129-16,0 0 129 15,0 0-129-15,0 0 0 16,0 0 0-16,0 0 129 16,0 0-129-16,0 0-129 15,0 0 258-15,0 0 258 16,0 0-258-16,4-5 0 15,-4 5 0-15,0 0 0 16,0 0-258-16,6-4-258 16,-6 4-774-16,0 0-1677 0,11-1-903 15,-11 1-516-15,4 7 0 16</inkml:trace>
</inkml:ink>
</file>

<file path=ppt/ink/ink11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38.038"/>
    </inkml:context>
    <inkml:brush xml:id="br0">
      <inkml:brushProperty name="width" value="0.01764" units="cm"/>
      <inkml:brushProperty name="height" value="0.03528" units="cm"/>
      <inkml:brushProperty name="color" value="#9C9CDE"/>
      <inkml:brushProperty name="tip" value="rectangle"/>
      <inkml:brushProperty name="rasterOp" value="maskPen"/>
      <inkml:brushProperty name="fitToCurve" value="1"/>
    </inkml:brush>
  </inkml:definitions>
  <inkml:trace contextRef="#ctx0" brushRef="#br0">695 147 129 0,'-12'-3'1677'0,"-1"0"-129"15,8 3 0 1,-8-5-387-16,2 5 258 16,-6-2-516-16,2 2-129 15,-4 0-258-15,-2 0 0 0,0 2 0 16,-2 0-258-16,0 1 129 15,0-1 0-15,0 0 0 16,0-1 0-16,3 1 0 16,0-1 0-16,2 0 0 15,2 1 0-15,4-1-258 16,-1 0 0-16,5 0 0 15,3-1-258-15,5 0 129 16,0 0 129-16,0 0 0 16,0 0-129-16,7 1 129 15,2 1-129-15,1-1 258 16,3 1 0-16,2 0-129 15,1 0 129-15,0 0-258 0,0 1 0 16,-3-1 129-16,1 0-129 16,-3 0 0-16,-1 0 0 15,-4-1 129-15,0 0 0 16,-6-1 387-16,0 0-258 15,6 0 0-15,-6 0 129 16,-3 0 0-16,-4-4-129 16,0 0 0-16,-4-1 129 15,-1-3-387-15,-3 0 0 16,0-1 129-16,-3 1-129 15,1-1-129-15,-2 1 258 16,1 2-258-16,1 0 129 16,1 1 0-16,2 2 0 0,3 1 0 15,3 1-258-15,0 0 129 16,8 1-129-16,-5 0 129 15,5 0 0 1,0 0-129-16,5 2 129 0,2 1 0 16,1 0 0-16,4 0 258 15,1 1-129-15,2 0 129 16,1-1-129-16,0-1 0 15,2 0 0-15,-1 0 0 16,-1-2 0-16,1 1 0 16,-1-1 0-16,-4 0 0 15,1 0 0-15,-4 0 129 0,-2 0 129 16,-7 0-129-16,9 0 129 15,-9 0-129 1,0 0 0-16,-7-2 258 16,-3-1-258-16,-1 1 0 15,-1-2-258-15,-4 2 129 0,-4-1 0 16,1 2 0-16,-2 0-129 15,-1 1 129-15,0 0 0 16,1 1 0-16,1 2 0 16,0-1 0-16,5 0 0 15,2 0 0-15,3-1-129 16,3 0-129-16,7-1 129 15,-6 1-129-15,6-1 129 16,0 0 0-16,0 0-129 16,6 4 129-16,1-3 0 15,3 0 129-15,2 0 129 16,4-1 0-16,0 0-129 0,3 0 129 15,-1-1-129-15,3 0 0 16,-1-1 0-16,-2 1 0 16,1 1 0-16,-3 0 0 15,-2 0 0-15,-2 0 0 16,-3 0-129-16,-2 0 258 15,-7 0 0-15,9 2 0 16,-9-2 129-16,0 0 0 16,0 0 129-16,-5 0-258 15,-3 0 129-15,-2 0-129 16,-4-1-129-16,-1 0 0 15,-4 0 0-15,-3 1-129 16,-1 0 129-16,0 0 0 0,0 1 0 16,-1-1 0-16,2 0 0 15,1 0 129-15,4 0-129 16,2 0 0-16,4-1 0 15,2 0-129-15,3 1 0 16,6 0 129-16,0 0-129 16,0 0 0-16,0 0 0 15,10-5-258-15,0 3 387 16,5 0 0-16,2-2 0 15,3 1 0-15,1-1 129 16,1 0-129-16,-1 0 0 16,0 0 0-16,-1 0 0 15,-1 0 0-15,-3 2 0 0,-1 0 0 16,-3 0 0-16,-2 1 0 15,-2 0 258 1,-8 1-258-16,8 0 258 16,-8 0-129-16,0 0 129 0,0 0-129 15,0 0 129-15,-10-4-129 16,1 2 0-16,-3 0 0 15,-3 0-258-15,-3 0 129 16,-2 0 0-16,-2 1 0 16,0 1 129-16,-3 0-129 15,2 0-129-15,-1 0 129 16,2 1 0-16,1 0 0 15,4 1 0-15,1 0 0 16,5 0-129-16,2-2 129 16,9 0-129-16,-8 1 0 15,8-1 0-15,0 0-129 16,5 1 129-16,2-1 129 0,2 0-129 15,3-1 129-15,1 1 0 16,3-1 129-16,2-1-129 16,2 0 0-16,-2-1 0 15,1 1 129-15,-1-1-129 16,1 0 0-16,-4 1 0 15,0 0 129-15,-3 0-258 16,-1 1 129-16,-2 1 129 16,-3-1-129-16,-6 1 129 15,8 0-129-15,-8 0 258 16,0 0-129-16,0 0 0 15,0 0-129-15,-8-3 129 16,1 3 0-16,-3-1-129 0,-2 0 0 16,-3-1 0-16,-2 2 0 15,0 0-129 1,-4 0 129-16,1 0 0 0,-3 0 0 15,1 2 0-15,-2 0 0 16,4 0 0-16,1 1-129 16,3-1 129-16,3 0 0 15,2-1 0-15,5 0-129 16,6-1 129-16,-6 0-129 15,6 0 0-15,0 0 129 16,4 0-129-16,-4 0 0 16,13-1 0-16,-2 0 129 15,1 0 0-15,2 0 0 0,3 0-129 16,1 0 129-16,-1 0 0 15,3 0 0 1,-3-1 0-16,2 0 0 16,-2 1 0-16,-1-1 0 0,-3 2 0 15,-1-1 0-15,-3 0 0 16,-1 1 0-16,-8 0 129 15,8 0 0-15,-8 0 129 16,0 0-129-16,0 0 129 16,0 0-129-16,-10-5 0 15,1 4 0-15,-1-1-129 16,-5-1 0-16,1 1 0 15,-5 1 0-15,-1 0-129 16,-2 1 129-16,0 0 0 16,-2 1 0-16,2 0-129 15,1 1 129-15,1 0 0 0,3 0 0 16,1 0 0-16,5 0 0 15,2-1 0-15,9-1 0 16,-9 2-129-16,9-2 129 16,0 0-129-16,0 0 0 15,0 0 0-15,0 0 0 16,0 0 0-16,4 0 0 15,2 1 0-15,2-2 129 16,3 2 129-16,1-1-129 16,4 0 0-16,2 0 0 15,2 0 0-15,0 0 0 16,-1-1 0-16,1-1 0 15,-2 1 0-15,-1-1 129 0,-5 1-129 16,-1 1 0-16,-4-1 129 16,-1 1 0-16,-6 0 129 15,0 0-129-15,0 0 0 16,0 0 0-16,0 0 129 15,-6-5-129-15,-3 3 0 16,-1 0-129-16,-2-1 0 16,-3 1 0-16,-1 0 0 15,-2 0 0-15,0 0 0 16,-2 1 0-16,0 0-129 15,1 0 129-15,1 1 0 16,1 0 0-16,1 0 0 16,3 0-129-16,0 1 129 0,3 0 0 15,2 0 0-15,2 0 0 16,6-1 0-16,-10 1-129 15,10-1 129 1,0 0-129-16,0 0 0 0,-6 0 0 16,6 0-129-16,0 0 129 15,0 0 0-15,0 0 0 16,0 0 0-16,5 3 0 15,-5-3 129-15,6 4 0 16,-6-4 0-16,12 4 0 16,-3-3 0-16,1 1 0 15,1 0 129-15,2-1-129 16,1 0 0-16,0 1 129 0,2-1-129 15,-2 0 0 1,0 0 0-16,-2 1 0 16,-1 0-129-16,-2-1 258 15,-3 0-129-15,-6-1 129 0,8 2 0 16,-8-2 129-16,0 0-129 15,0 0 129-15,0 0-129 16,-8 0 0-16,1-2 0 16,-1 2-129-16,-3-2 0 15,0 1 0-15,-1 0-129 16,1 0 129-16,-3 1 0 15,4-1 0-15,-2 1 0 16,2 1 0-16,-1-1 0 16,2 0 0-16,-1 0 0 15,2 0 0-15,-1 1-129 16,2-1 129-16,0 1 0 15,7-1 0-15,-10 1 0 0,10-1 0 16,0 0-129-16,-7 1 129 16,7-1-258-16,0 0 129 15,0 0 0-15,0 0 0 16,0 0 0-16,0 0 0 15,3 5 0-15,-3-5 0 16,9 4 129-16,-3-1 129 16,2-1-129-16,2 0 0 15,2 0 0-15,0 0 0 16,2 0 0-16,0 0 0 15,1 0 0-15,-2 1 0 16,2 0 0-16,-5-1 0 0,2 2 0 16,-5-1 0-16,-1 0 0 15,-6-3 0-15,8 4 0 16,-8-4 129-16,0 0 0 15,0 0 0-15,0 0 0 16,0 0 0-16,0 0 0 16,-6 4 0-16,-2-4 0 15,-1 1-129-15,-2-1 0 16,0 0 0-16,0 1 0 15,0 0-129-15,1 0 129 16,1 0-129-16,3 2-129 16,6-3 129-16,-7 6 0 15,7-6 0-15,0 7 0 0,0-7 0 16,12 5 129-16,-2-3 0 15,3 0 0 1,4-1 129-16,0-1-129 16,1 1 0-16,1-1 0 0,-1 0 0 15,-1 0 0-15,-1 0 0 16,-3 0 0-16,-2 1 129 15,-2 0-129-15,-1 0 0 16,-8-1 0-16,11 2 0 16,-11-2 129-16,5 1 0 15,-5-1 129-15,0 0-129 16,0 0 0-16,0 0 0 15,0-3 0-15,0 3 0 16,-5-7-129-16,5 7 0 16,-11-10 0-16,3 6 0 15,3 0-129-15,-3 0 129 16,8 4-129-16,-8-3 0 0,8 3 0 15,0 0 0-15,0 0 0 16,3 0 0-16,5 0 0 16,2 1 0-16,3 0 129 15,2 1 0-15,0-1 0 16,1 0 0-16,-1 0 0 15,0 0 0-15,-2 1 0 16,-1-1 0-16,-2 0 0 16,-3 0 0-16,-1 0 0 15,-6-1 0-15,6 2-129 16,-6-2-129-16,1 6-516 15,-1-6-645-15,-9 7-1935 16,7 5-258-16,-9-8-387 0,6 10 258 16</inkml:trace>
</inkml:ink>
</file>

<file path=ppt/ink/ink11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20.560"/>
    </inkml:context>
    <inkml:brush xml:id="br0">
      <inkml:brushProperty name="width" value="0.21167" units="cm"/>
      <inkml:brushProperty name="height" value="0.21167" units="cm"/>
      <inkml:brushProperty name="color" value="#FF0000"/>
      <inkml:brushProperty name="fitToCurve" value="1"/>
    </inkml:brush>
  </inkml:definitions>
  <inkml:traceGroup>
    <inkml:annotationXML>
      <emma:emma xmlns:emma="http://www.w3.org/2003/04/emma" version="1.0">
        <emma:interpretation id="{E580647C-B0F1-4895-B562-12F99BAA9213}" emma:medium="tactile" emma:mode="ink">
          <msink:context xmlns:msink="http://schemas.microsoft.com/ink/2010/main" type="writingRegion" rotatedBoundingBox="7739,8186 7841,8186 7841,8283 7739,8283"/>
        </emma:interpretation>
      </emma:emma>
    </inkml:annotationXML>
    <inkml:traceGroup>
      <inkml:annotationXML>
        <emma:emma xmlns:emma="http://www.w3.org/2003/04/emma" version="1.0">
          <emma:interpretation id="{B83F112A-4593-4E73-A095-72A3DD1AFADF}" emma:medium="tactile" emma:mode="ink">
            <msink:context xmlns:msink="http://schemas.microsoft.com/ink/2010/main" type="paragraph" rotatedBoundingBox="7739,8186 7841,8186 7841,8283 7739,8283" alignmentLevel="1"/>
          </emma:interpretation>
        </emma:emma>
      </inkml:annotationXML>
      <inkml:traceGroup>
        <inkml:annotationXML>
          <emma:emma xmlns:emma="http://www.w3.org/2003/04/emma" version="1.0">
            <emma:interpretation id="{5CBD49F3-A8D5-4242-9759-CBD000244B31}" emma:medium="tactile" emma:mode="ink">
              <msink:context xmlns:msink="http://schemas.microsoft.com/ink/2010/main" type="line" rotatedBoundingBox="7739,8186 7841,8186 7841,8283 7739,8283"/>
            </emma:interpretation>
          </emma:emma>
        </inkml:annotationXML>
        <inkml:traceGroup>
          <inkml:annotationXML>
            <emma:emma xmlns:emma="http://www.w3.org/2003/04/emma" version="1.0">
              <emma:interpretation id="{E3C12FC2-0013-46E0-8D2F-FD709738BAA0}" emma:medium="tactile" emma:mode="ink">
                <msink:context xmlns:msink="http://schemas.microsoft.com/ink/2010/main" type="inkWord" rotatedBoundingBox="7739,8186 7841,8186 7841,8283 7739,8283">
                  <msink:destinationLink direction="with" ref="{E974E2E3-D3A3-486B-B344-98D50AE7258D}"/>
                </msink:context>
              </emma:interpretation>
            </emma:emma>
          </inkml:annotationXML>
          <inkml:trace contextRef="#ctx0" brushRef="#br0">0 92 774 0,'0'0'2193'0,"0"0"258"16,0 0-645-16,0 0-645 15,0 0 0-15,0 0 0 16,0 0 129-16,0 0 0 0,0 0 0 15,0 0-516 1,0 0 258-16,0 0-516 0,0 0 258 16,0 0-129-16,0 0 258 15,0 0-258-15,0 0 0 16,0 0-129-16,0 0 129 15,0 0-129-15,0 0-129 16,0 0 129-16,0 0-258 16,0 0 0-16,0 0 0 15,0 0 0-15,0 0 0 0,0 0 129 16,0 0 0-16,0 0 0 15,0 0-129 1,0 0 129-16,0 0 0 16,0 0-129-16,0 0 0 0,0 0 0 15,0 0-129-15,0 0 0 16,0 0 129-16,0 0-129 15,0 0 0-15,0 0 129 16,0 0-129-16,0 0 0 16,0 0 129-16,0 0 0 15,0 0-129-15,0 0 0 16,0 0 0-16,0 0 0 15,0 0-129-15,0 0 129 16,0 0-129-16,0 0 129 16,0 0-129-16,0 0 0 15,0 0 0-15,0 0 129 16,0 0-129-16,0 0 129 0,0 0-129 15,0 0 0-15,0 0 0 16,0 0 129-16,0 0-129 16,0 0 0-16,0 0 0 15,0 0 129-15,0 0-129 16,0 0 0-16,0 0 129 15,0 0-129-15,0 0 0 16,0-12-129-16,0 12-258 16,7-18-645-16,24 3-3354 15,-5 3-258-15,-7-11-387 16,0 6-258-16</inkml:trace>
        </inkml:traceGroup>
      </inkml:traceGroup>
    </inkml:traceGroup>
  </inkml:traceGroup>
</inkml:ink>
</file>

<file path=ppt/ink/ink11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55.808"/>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0B678A6B-7730-46C0-9281-7B02FB12697C}" emma:medium="tactile" emma:mode="ink">
          <msink:context xmlns:msink="http://schemas.microsoft.com/ink/2010/main" type="inkDrawing" rotatedBoundingBox="12609,9795 12885,6038 12965,6044 12689,9800" semanticType="callout" shapeName="Other">
            <msink:sourceLink direction="with" ref="{75EB1F1F-AC45-46E7-924D-FF26DE145B2A}"/>
          </msink:context>
        </emma:interpretation>
      </emma:emma>
    </inkml:annotationXML>
    <inkml:trace contextRef="#ctx0" brushRef="#br0">2 3749 1 0,'0'0'1031'0,"0"0"1"16,0 0-129-16,0 0 129 15,0 0-129-15,0 0-258 16,0 0 516-16,0 0-387 15,0 0-129-15,0 0 0 16,0 0-129-16,0 0-129 16,0 0 129-16,0 0-258 15,1-3 129-15,-1 3-258 0,0 0 129 16,2-6-129-16,-2 6 258 15,0 0-129 1,2-8 0-16,-2 8 0 16,0 0 0-16,3-8 0 15,-3 8 129-15,0-6-129 0,0 6-129 16,1-7 258-16,-1 7-258 15,1-9 0-15,1 3 0 16,-2 6 129-16,2-11-129 16,0 6 0-16,-2-2 0 15,0 7 0-15,2-10 129 16,-2 10-258-16,3-9 129 15,-3 9 0-15,1-10-129 0,-1 10 129 16,2-9-129-16,-2 9 129 16,2-10-129-1,-1 4 258-15,-1 6-258 16,2-11 129-16,-2 11-129 0,3-9 0 15,-3 9 0-15,3-9 129 16,-3 9-129-16,3-8 0 16,-3 8 129-16,3-8-129 15,-3 8 0-15,2-9 0 16,-2 9 129-16,2-8-129 15,-2 8 0-15,4-9 0 16,-4 9 0-16,2-9 0 16,-2 9 0-16,3-10 0 15,-3 10 0-15,3-8 0 16,-3 8 0-16,3-8 129 15,-3 8-129-15,2-7 0 16,-2 7 0-16,2-7 0 0,-2 7 0 16,3-7 0-16,-3 7 129 15,2-10-129-15,-2 10 0 16,2-8 0-16,-2 8 0 15,4-10 0-15,-4 10 0 16,2-8 0-16,-2 8 0 16,4-11 129-16,-4 11-129 15,2-11 129-15,-2 11-129 16,2-10 0-16,0 4 0 15,-2 0 129-15,0 6-129 16,3-10 0-16,-3 10 0 16,2-10 0-16,-1 3 0 15,-1 7 0-15,2-10 129 0,-2 10-129 16,2-13 0-16,-2 13 0 15,1-11 0-15,-1 11 0 16,3-11 129-16,-2 5-129 16,-1 0 0-16,0 6 0 15,1-11 0-15,-1 11 0 16,0-11 0-16,0 11 0 15,0-11 0-15,0 11 0 16,0-12 0-16,0 12 0 16,0-12 0-16,1 6 0 15,0-2 0-15,-1 3 0 16,1-2 0-16,-1 1 0 15,1 0 0-15,-1-1 0 0,0 0 0 16,0 0 0-16,0 1 0 16,1-2 0-1,-1 1 0-15,0 0 0 16,1 1 0-16,-1-1 0 0,0 1 0 15,1-1 0-15,-1 1 0 16,1-1 0-16,-1 7 0 16,0-12 0-16,0 12 0 15,1-11 0-15,0 4 0 16,-1 1 0-16,0 6 0 15,2-12 0-15,-2 6 0 16,1-1 0-16,0 1 129 0,0-1-129 16,-1 1 0-1,1-1 0-15,0 1 0 16,-1 1 0-16,0-2 0 15,1 1 0-15,-1 1 0 16,1-2 0-16,-1 1 0 0,0 0 0 16,0-1 0-16,0 1-129 15,1 0 129-15,0 0 0 16,0 0 0-16,-1 0 0 15,1 0 0-15,0 0-129 16,-1 0 129-16,0-1 129 16,1 0-258-16,0 0 129 15,-1 0 0-15,1 1 0 16,0-1 0-16,-1 0 0 15,2 0 0-15,-2 0 0 16,2 0 0-16,-2 0 0 16,2 0 0-16,-1-1 0 0,0 0 0 15,0 1 0-15,1-2 0 16,0 1 0-16,-1 0 0 15,0 0 0-15,1-1 0 16,-1 0 0-16,1 0 0 16,-2-1 0-16,2 1 0 15,-1 1 0-15,-1 0 0 16,1-1 0-16,0 3 129 15,-1-3-129-15,1 2 0 16,0-1 0-16,-1 2 0 16,1-3 0-16,-1 1 0 15,0 0 0-15,0 0 0 16,0 1 0-16,0 0 0 0,0 0 0 15,0 1 0-15,0-1 0 16,0 1 129-16,0 0-129 16,0 0 129-1,0-1 0-15,0 1-129 0,0-1 129 16,0 1 0-16,0-1-129 15,0 0 0-15,0 1-129 16,0-1 258-16,0 0-258 16,0 1 129-16,0 0 0 15,0-2 0-15,0 2-129 16,0-2 129-16,0 1 0 15,0-1 0-15,0 1 0 16,0-1 0-16,0 1 0 0,0-2 129 16,0 2-129-1,0-2 0-15,0 1 0 16,0-1 0-16,0 0 129 15,0 0-129-15,2 1 0 0,-2 0 0 16,0 0 0-16,0-1 0 16,0 1 0-16,0 1 0 15,0-1 0-15,0-1 0 16,0 0 0-16,0 1 0 15,1 0 0-15,-1 0 0 16,0-1 0-16,0 1 0 16,0 1 0-16,1-1-129 15,-1 0 129-15,1 1 0 16,-1 0 0-16,2 0 0 15,-2 0 0-15,2-1 0 16,-1 2 129-16,-1-1-129 16,1 0 0-16,0 1 0 0,-1-1 258 15,0 0-258-15,0 1-258 16,1-1 258-16,-1-1-129 15,0 3 129-15,0-3 0 16,0 2 0-16,0-1-129 16,2 0 129-16,-2 1 0 15,0-1 0-15,1 0 0 16,-1 0 0-16,1 0 0 15,0 0 129-15,-1-2-129 16,0 1 0-16,0 0 0 16,2 0 0-16,-2-1 0 15,0 0 0-15,2 0 0 16,-1 0 0-16,0 0 0 0,1-1 0 15,-1-1 0-15,0 0 0 16,0 1 0-16,1-2 0 16,-2 2 0-1,2-1 0-15,-2 0 129 0,2 1-129 16,-1-1 0-16,0 2 0 15,0-1 0-15,0 2 0 16,-1-3 258-16,1 2-516 16,0 0 516-16,0 0-258 15,0-2 0-15,0 2-258 16,-1 0 516-16,2-1-258 15,-2 2 0-15,2-1 129 0,-1 1-129 16,0 0 0-16,0 0 0 16,-1-1 129-1,0 0 0-15,1 1-129 16,0-1 0-16,-1 1 129 15,0-1 0-15,0 1-129 0,1 0 0 16,-1-1 0-16,0 1 0 16,0-1 0-16,1-1 129 15,-1 0-129-15,0 0 0 16,1-1 0-16,-1 1 0 15,0-1 0-15,0 0 0 16,0-1 0-16,1 1 0 16,-1-2 0-16,1 2 0 15,0-2 0-15,-1 1 0 16,1-2 0-16,0 1 0 15,0 0 0-15,1-1 0 16,0 2 0-16,-1-1 0 0,0 1 0 16,1 0 0-16,-1 0 0 15,0 0 129-15,0 1-129 16,0-1 129-16,0 1-129 15,-1 0 129-15,2 0 0 16,-2-1-129-16,1 1 129 16,0-1-129-16,1 1 0 15,-2-1 0-15,2 1 0 16,0-2 129-16,-1 0-129 15,0 2 0-15,0-2 0 16,0 1 0-16,0-1 0 16,0 0 129-16,0-2-258 15,0 2 258-15,0-2-129 0,0 1 0 16,1 1 129-16,0-1-129 15,-2 0 0-15,1 0 129 16,0 0-129-16,-1 1 0 16,1 0 129-16,-1 0-129 15,0 0 0-15,0-1 129 16,0 2 0-16,0-1-129 15,0 1 0-15,0 0 0 16,0 2 0-16,0-1 129 16,0-1-129-16,0 2 0 15,0-1 0-15,0 1 258 16,0-1-258-16,0 0 129 15,0 0-129-15,0 0 0 0,0 0 129 16,0 2-129-16,0-3 0 16,1 2 0-1,0-2 0-15,0 1 0 16,0-2 0-16,1 1 0 0,-2 0 0 15,2 0 0-15,0-1 0 16,-1 1 129-16,0 0-258 16,0 1 258-16,-1 0-129 15,0-1 0-15,2 3 0 16,-1-1 0-16,-1 1 0 15,1 0 0-15,0 0 129 16,0 0-129-16,0 0 0 16,0 0 0-16,0 1-129 15,1-1 129-15,-1 0 0 16,0 1 0-16,1 0-129 15,-1 1 129-15,2-1 0 16,-1 0-258-16,-2-1 258 0,2 1-129 16,-1-1 129-16,1 1-258 15,0 0 258-15,-2 0-129 16,2-1 129-16,-1 2 0 15,0 0 0-15,0 0 0 16,-1 0 0-16,0 0 129 16,0 0-129-16,1 1 0 15,-1-1 0-15,0-1 0 16,1 1 129-16,-1-2-129 15,1 0 0-15,-1 0 0 16,0-1 129-16,0 1-129 16,1-2 129-16,0 1 0 15,-1-1-129-15,1 1 129 0,-1 0 0 16,0-1-129-16,0 0 129 15,2 0 0-15,-2 1-129 16,1-1 0-16,0 1 129 16,0-2-129-16,-1 4 0 15,2-1 129-15,-2 1-129 16,0-2 0-16,1 3 129 15,0 0-129-15,0-1 0 16,-1 1 129-16,0 0-129 16,-1 0 0-16,1 1 0 15,0 0 129-15,0 0-129 16,0-1 0-16,0 7 0 0,0-11-129 15,0 11 129-15,0-11-129 16,0 5 258-16,0 6-258 16,1-11 258-1,-1 6-258-15,0 5 258 16,0-10 0-16,0 10 0 0,0-10-129 15,0 10 258-15,0-8-129 16,0 8-129-16,-1-7 129 16,1 7-129-16,-2-7 0 15,2 7 129-15,-1-6-129 16,1 6 0-16,-1-7 0 15,1 7 0-15,-1-7 0 16,1 7 0-16,-1-8 0 0,1 8-129 16,-1-7 129-1,1 7-258-15,0 0-258 16,0-6 0-16,0 6-258 15,0 0-387-15,0 0-516 0,0 0-903 16,2-8-1032-16,-2 8-129 16,3-6 129-16,-3 6-129 15</inkml:trace>
  </inkml:traceGroup>
</inkml:ink>
</file>

<file path=ppt/ink/ink1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9:03:43.069"/>
    </inkml:context>
    <inkml:brush xml:id="br0">
      <inkml:brushProperty name="width" value="0.46667" units="cm"/>
      <inkml:brushProperty name="height" value="0.46667" units="cm"/>
      <inkml:brushProperty name="fitToCurve" value="1"/>
    </inkml:brush>
  </inkml:definitions>
  <inkml:traceGroup>
    <inkml:annotationXML>
      <emma:emma xmlns:emma="http://www.w3.org/2003/04/emma" version="1.0">
        <emma:interpretation id="{91E90DCE-6A06-4C3D-BFDC-D24303F8E9C3}" emma:medium="tactile" emma:mode="ink">
          <msink:context xmlns:msink="http://schemas.microsoft.com/ink/2010/main" type="inkDrawing" rotatedBoundingBox="4669,13784 4669,13796 4654,13796 4654,13784" shapeName="None"/>
        </emma:interpretation>
      </emma:emma>
    </inkml:annotationXML>
    <inkml:trace contextRef="#ctx0" brushRef="#br0">0 12 2193 0,'0'-12'2967'0,"0"12"-258"16,0 0-387-16,0 0-129 15,0 0-258-15,0 0-516 16,0 0-258-16,0 0-258 0,0 0 0 16,0 0-129-16,0 0-258 15,0 0 129-15,0 0-129 16,0 0 0-16,0 0 129 15,0 0-129-15,0 0 129 16,0 0-129-16,0 0-129 16,0 0 129-16,0 0-129 15,0 0-129-15,0 0-129 16,0 0 0-16,0 0 129 15,0 0-258-15,0 0 129 16,0 0-129-16,0 0 0 16,0 0 0-16,0 0-129 15,0 0 129-15,0 0-258 0,0 0-129 16,0 0-903-16,0 0-774 15,0 0-1806-15,0 0-516 16,0 0-129-16,0 0-387 16</inkml:trace>
  </inkml:traceGroup>
</inkml:ink>
</file>

<file path=ppt/ink/ink12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27.878"/>
    </inkml:context>
    <inkml:brush xml:id="br0">
      <inkml:brushProperty name="width" value="0.21167" units="cm"/>
      <inkml:brushProperty name="height" value="0.21167" units="cm"/>
      <inkml:brushProperty name="color" value="#FF0000"/>
      <inkml:brushProperty name="fitToCurve" value="1"/>
    </inkml:brush>
  </inkml:definitions>
  <inkml:traceGroup>
    <inkml:annotationXML>
      <emma:emma xmlns:emma="http://www.w3.org/2003/04/emma" version="1.0">
        <emma:interpretation id="{65CB661D-9C78-4897-B4A1-F64FA4BFAEC5}" emma:medium="tactile" emma:mode="ink">
          <msink:context xmlns:msink="http://schemas.microsoft.com/ink/2010/main" type="inkDrawing" rotatedBoundingBox="13002,5680 13057,5655 13063,5669 13008,5693" shapeName="Other"/>
        </emma:interpretation>
      </emma:emma>
    </inkml:annotationXML>
    <inkml:trace contextRef="#ctx0" brushRef="#br0">5263-2511 1032 0,'0'0'2451'0,"0"0"-258"0,0 0 387 15,0 0-645 1,0 0 0-16,0 0 0 15,0 0-258-15,0 0 0 16,0 0 0-16,0 0-387 0,0 0-129 16,0 0 0-16,0 0 0 15,0 0 0-15,0 0-387 16,0 0 0-16,0 0-129 15,0 0 0-15,0 0-129 16,0 0-129-16,0 0 0 16,0 0 0-16,0 0-129 15,0 0 129-15,0 0 0 16,0 0-129-16,0 0 0 15,0 0 129-15,0 0-129 16,0 0 0-16,0 0 0 16,0 0 0-16,0 0 1 15,0 0-259-15,0 0 0 0,0 0 0 16,0 0 0-16,0 0 0 15,0 0 0-15,0 0 0 16,0 0 0-16,0 0 0 16,0 0 0-16,0 0 0 15,0 0 0-15,0 0 0 16,0 0 0-16,0 0 0 15,0 0 0-15,0 0 0 16,0 0 0-16,0 0 0 16,0 0 0-16,0 0 0 15,0 0 0-15,0 0 0 16,0 0 0-16,0 0 0 15,0 0 0-15,0 0 0 0,0 0 0 16,0 0 0-16,0 0 0 16,0 0 0-16,0 0 0 15,0 0 0 1,0 0 0-16,0 0 0 0,0 0 0 15,0 0 0-15,0 0 0 16,0 0 0-16,0 0 0 16,0 0 0-16,0 0 0 15,0 0 0-15,0 0 0 16,0 0 0-16,0 0 0 15,0 0 0-15,0 0 0 16,0 0 0-16,0 0 0 16,0 0 0-16,0 0 0 0,0 0 0 15,0 0 0 1,0 0 0-16,0 0 0 15,0 0 0-15,0 0 0 16,10 12 0-16,-10-12-2323 0,0 0-2966 16,33-16-387-16,-19-1-258 15</inkml:trace>
  </inkml:traceGroup>
</inkml:ink>
</file>

<file path=ppt/ink/ink12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9:09.712"/>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A357198B-2463-4886-98DB-34C56935519D}" emma:medium="tactile" emma:mode="ink">
          <msink:context xmlns:msink="http://schemas.microsoft.com/ink/2010/main" type="inkDrawing" rotatedBoundingBox="12912,10098 17158,8577 17253,8841 13006,10363" semanticType="callout" shapeName="Other">
            <msink:sourceLink direction="with" ref="{75EB1F1F-AC45-46E7-924D-FF26DE145B2A}"/>
          </msink:context>
        </emma:interpretation>
      </emma:emma>
    </inkml:annotationXML>
    <inkml:trace contextRef="#ctx0" brushRef="#br0">0 1385 387 0,'0'0'1161'16,"0"0"-516"-16,0 0 0 15,0 0 0-15,0 0-129 16,0 0 0-16,0 0 0 16,0 0-129-16,0 0 0 15,0 0 516-15,0 0-387 16,3 0 129-16,-3 0-258 15,0 0 129-15,9 0-258 16,-9 0 0-16,7 0 0 16,-7 0 0-16,9 1 129 0,-9-1-129 15,9 2 0-15,-9-2 0 16,11 1-129-16,-11-1 129 15,11 1 0-15,-11-1 0 16,9 0-129-16,-9 0 129 16,7 0-129-16,-7 0 0 15,6 0 0-15,-6 0 0 16,7 0 0-16,-7 0 0 15,6 0 129-15,-6 0-129 16,7-1 0-16,-7 1-129 16,8 0 258-16,-8 0-258 15,9-1 258-15,-9 1-129 0,9-1 0 16,-9 1 0-16,10-1-129 15,-10 1 129-15,10-1-129 16,-10 1 0 0,10 0 129-16,-10 0-129 0,11-1 0 15,-11 1 129-15,9-1-129 16,-9 1 129-16,10 0-129 15,-10 0 0-15,8 0 129 16,-8 0-129-16,10 0 0 16,-10 0 129-16,8 0-129 15,-8 0 129-15,10-1-129 16,-10 1 258-16,9-1-258 0,-9 1 129 15,8 0 0-15,-8 0-129 16,9-2 0 0,-9 2 129-16,7 0-129 15,-7 0 0-15,7-2 129 0,-7 2-129 16,8-1 0-16,-8 1 258 15,7-2-258-15,-7 2 0 16,8-2 0-16,-8 2 129 16,9-1-129-16,-9 1 0 15,7-3 0-15,-7 3 0 16,8-2 129-16,-8 2-129 15,7-2 0-15,-7 2 0 16,5-2 129-16,-5 2-129 16,7-1 0-16,-7 1 129 15,5-1-129-15,-5 1 0 16,8-1 0-16,-8 1 129 15,8-3-129-15,-8 3 0 0,7-2 0 16,-7 2 0-16,9-2-129 16,-9 2 129-16,9-2 0 15,-9 2 0-15,10-2 0 16,-10 2 0-16,10 0 0 15,-10 0 0-15,11-2 0 16,-11 2 0-16,8-1 0 16,-8 1 0-16,9-1 129 15,-9 1-129-15,9-1 0 16,-9 1 0-16,10-1 0 15,-10 1 0-15,10 0 0 16,-10 0 0-16,11-1 0 16,-11 1 0-16,10-1 0 0,-10 1 0 15,10 0 0-15,-10 0 0 16,10-1 0-16,-10 1 0 15,12-1 0-15,-6 0 0 16,1 1 0-16,-1 0 0 16,2-1 0-16,-2 0 0 15,2 1 0-15,-1-2 0 16,2 2 0-16,-2-1 0 15,1 0 0-15,0 1 0 16,-1-1 0-16,1 0 129 16,-1 1-129-16,1-1 0 15,-1 0 0-15,0 0 0 16,0 1 0-16,0-1 0 0,0 0 0 15,1 0 0-15,-1 0 0 16,1 0 0 0,-2 0 0-16,1 0 0 15,-1-1 0-15,0 1 0 0,0 0 0 16,-6 1 0-16,10-2 0 15,-4 2 0-15,-6 0 129 16,10-2-129-16,-10 2 0 16,11-2 0-16,-5 0 0 15,0 2 0-15,0-2 0 16,0 1 0-16,0 0 0 15,0 0 0-15,0 0 0 16,0 0 0-16,0 0 0 16,-6 1 129-16,11-3-129 15,-5 2 0-15,-1 0 0 16,1-1 129-16,0 1-129 15,0 0 0-15,0 1 0 0,0-1-129 16,-6 1 129-16,11-2 0 16,-11 2 0-16,11-2 0 15,-5 0 0-15,-6 2 0 16,11-2 0-16,-5 1 0 15,0 0 0-15,0 0 0 16,0 0 0-16,1 0 0 16,0 0 0-16,-1 0 0 15,1 0 0-15,-1 0 0 16,1-1 0-16,-1 2 129 15,1-2-129-15,-1 1 0 16,1-1 0-16,0 1 0 0,1 0 0 16,0-1 0-16,-1 0 0 15,1 1 0-15,-1 0 0 16,1-1 0-16,-2 2 0 15,1-1 0-15,-1 0 0 16,1 0 0-16,-1-1 0 16,1 2 0-16,-1-2 258 15,1 1-258-15,-2 0 129 16,2-1-129-16,-1 1 258 15,0-1-258-15,1 1 258 16,0 0-258-16,-1 0 0 16,1 0 0-16,0-1 0 15,0 1 0-15,-1 0 0 0,1-1 0 16,0 1 0-16,-1 0 0 15,0-1 0-15,0 1 0 16,0-1 0-16,1 0 0 16,0 1-129-16,-1 0 258 15,1-1-129-15,1 1 0 16,-1-2 0-16,0 2 258 15,0-1-258-15,0 0 129 16,0 1-129-16,0 0 0 16,1 0 0-16,-1-2 0 15,0 1 0-15,-1 0 0 16,1-1 0-16,-1 2 0 15,1-1 0-15,1 0 0 0,-1-1 0 16,0 1 0-16,1-1 0 16,-1 2 0-16,1-1 0 15,-2 0 0 1,2 0 0-16,-1-1 0 0,1 1 0 15,-1 0 0-15,0 0-129 16,1 0-129-16,-2 0 129 16,1 0 129-16,0 1-129 15,1-1 129-15,-3 0-258 16,3 1 258-16,-3-2 129 15,3 1-129-15,-3 0 0 16,3 1 0-16,-3-1 0 16,3 0-129-16,-3 0 129 0,2 0 0 15,-7 2 0 1,11-3 0-16,-11 3 0 15,10-2 0-15,-10 2 0 16,11-4 129-16,-11 4-129 0,11-3 0 16,-6 0 0-16,1 2-129 15,0-1 129-15,1-1 0 16,-2 1 129-16,1-1-129 15,0 1 0-15,0 0 0 16,-6 2 0-16,10-4 0 16,-4 2 0-16,-6 2 0 15,10-4 0-15,-10 4 0 16,10-4 0-16,-10 4-129 15,9-6 129-15,-9 6 0 16,9-3 0-16,-9 3 0 16,10-4 0-16,-10 4 0 15,11-4 0-15,-11 4 0 0,10-4 0 16,-4 2 0-16,-6 2 0 15,10-3 0-15,-10 3 0 16,11-4 0-16,-5 3 0 16,-6 1 0-16,12-4 0 15,-12 4 0-15,11-4 0 16,-5 2 0-16,0 0 0 15,-1 0 0-15,2 0 0 16,-7 2 129-16,13-5-129 16,-7 3 0-16,0 1 0 15,0-2 0-15,1 1 0 16,-1 0 0-16,1 0 0 0,-1 0 0 15,1 0 129-15,0-1-129 16,-1 1 0-16,2 0 0 16,-3-1 0-1,3 1 0-15,-1-1 0 16,-1 1 0-16,-1 0 0 0,3-2 0 15,-2 3 0-15,0-3 0 16,0 2 0-16,1-1 0 16,-1 0 129-16,0 0-129 15,0 0 0-15,1 0 0 16,0 0 0-16,-1 1-129 15,1 0 129-15,-1-1 0 16,1 1 0-16,-2 0 0 0,1 0 0 16,1 0 0-16,-2 0-129 15,-5 2 129 1,10-4 0-16,-10 4 0 15,11-3 0-15,-5 2 0 0,-6 1 0 16,11-3 0-16,-11 3 0 16,10-4 0-16,-4 2 0 15,-6 2 0-15,10-4 0 16,-3 3 0-16,-2-1 0 15,-5 2 0-15,11-3 0 16,-11 3 0-16,11-2 0 16,-11 2 0-16,12-4 0 15,-12 4 0-15,11-3 0 16,-11 3 0-16,11-3 0 15,-5 1 129-15,0-1-129 16,0 1 0-16,2 0 0 16,-2-1 0-16,1 0 0 0,0 0 0 15,0 0 0-15,0 0 0 16,1 0 0-16,-2 0 0 15,2 0 129-15,-1-1-129 16,1 1 0-16,-2 1 0 16,1-2 0-16,1 2 0 15,-3-1 0-15,2-1 0 16,-1 2 0-16,1-1 129 15,-7 3-129-15,12-6 0 16,-6 2 0-16,1 0 0 16,1 1 0-16,0-1 0 15,0 0 258-15,1 1-258 16,-1-1 0-16,0 1 0 0,0 0 129 15,-1 0-129 1,1 1 0-16,-1-2 129 0,-2 2-129 16,3 0 0-16,-3-1 0 15,3 1 129-15,-3 0-129 16,3 0 0-16,-2 0 0 15,1 0 129-15,-1-1-129 16,1 1 129-16,0 0 0 16,0 0-129-16,0-1 129 15,0 1 0-15,0-1-129 16,0 0 0-16,1 2 0 15,-1-3 0-15,1 1 129 16,0 0-129-16,1 1 0 0,-1-1 0 16,1 1 0-16,-1-1 0 15,1 1 0 1,-1-1 0-16,1 1 0 15,0-1 0-15,0 1 0 0,0 0 0 16,1-1 0-16,-1 1 0 16,2-2 0-16,-1 1 129 15,2 0-129-15,-1-1 0 16,0 1 0-16,2-1 0 15,-2 1 0-15,0 0 0 16,-2 0 0-16,2 0 129 16,-2-1-129-16,1 1 0 15,-1 0 0-15,0-2 0 16,-1 2 0-16,0 0 0 15,0 0 0-15,0-1 0 16,0 0 129-16,0 0-129 16,-1 0 0-16,2 0 0 0,-1 0 0 15,-1-1 0-15,3 1 0 16,-3 0 0-16,1 0 0 15,-1 0 0-15,1 1 0 16,-1-2 129-16,0 1-129 16,1 0 0-16,-1 0 0 15,1-1 0-15,0 0 0 16,0 0 0-16,-1 0 0 15,2 0 0-15,0 0 0 16,-1 0 0-16,1 0 0 16,-1 0 0-16,1 0 0 15,0 0 0-15,0 0 0 0,0 0 0 16,1 1 0-16,-2 0 0 15,2-1 0-15,-1 2 0 16,0-1 0-16,1 0 0 16,-3-1 0-16,2 1 0 15,-2 0 0-15,3 0 0 16,-3 0 129-16,1 1-129 15,-2 0 0-15,2-1 0 16,-1 0 0-16,1 1 0 16,-1-1 0-16,1 1 0 15,-1-1 0-15,0 1 0 16,-1 0 0-16,2-1 0 15,-3 1 0-15,1 0 0 0,0 0 0 16,1 0 0-16,-1 0 0 16,-1 0 0-1,2 0 0-15,-1 0 0 16,1 0 0-16,-1-1 0 0,-1 1 129 15,2 0-129-15,-1 1 0 16,2-1 0-16,-1 0 0 16,-1 0 0-16,1 1 0 15,-1-1 0-15,1 1 129 16,0-1-129-16,-1 0 0 15,-1 0 0-15,2 1 0 16,-1-1 0-16,0 0 0 16,0 1 129-16,1-2-129 0,0 1 129 15,0 0-129 1,0-1 129-16,1 1-129 15,-1 0 129-15,2 0-129 16,-2-1 0-16,1 2 0 0,0-1 0 16,-1 1 0-16,0-1-129 15,1 1 258-15,-2-1-129 16,2 1-129-16,-2-1 129 15,2 1 0-15,-2-1 0 16,0 0-129-16,1 1 129 16,-1 0 0-16,1-1 0 15,-7 3 0-15,12-4 0 16,-7 2 0-16,1-1 0 15,0 1 0-15,0-1 0 16,-6 3 0-16,12-6 0 16,-6 4 0-16,1-1 0 15,-1 0 0-15,1 0 0 0,-2 1 0 16,3-1 0-16,-3 0 0 15,3-1 0-15,-2 1 0 16,1 1 0-16,-1-2 0 16,0 1 0-16,1 0 0 15,-1-1 0-15,0 0 0 16,1 1 0-16,0-1 0 15,-1 0 0-15,1 1 0 16,0-1 0-16,0 0 129 16,0 0-129-16,0 1 0 15,-1-1 129-15,1 1-129 16,-1-1 0-16,1 1 0 15,-1-1 0-15,1 2-129 0,-2-2 129 16,2 1 0-16,-2-1 0 16,2 1 0-16,-2-1 0 15,1 1 0 1,2-1-129-16,-1 0 129 0,0-2 0 15,1 2 0-15,0-1 0 16,0 1 0-16,1 0 0 16,0 0 0-16,-1 1 0 15,-1 0-129-15,1-1 258 16,-1 2-129-16,0-2 0 15,-1 2 0-15,0-1 0 16,0 0 0-16,0 0 0 16,-6 3 0-16,11-6 0 15,-11 6 0-15,12-5 0 16,-12 5 0-16,9-5 0 15,-9 5 0-15,9-5 0 16,-9 5 0-16,11-4 0 0,-11 4-129 16,9-4 129-16,-9 4 0 15,10-4 0-15,-10 4 0 16,11-5 0-16,-11 5 0 15,11-5 0-15,-5 2 129 16,0 0-129-16,1 0 0 16,-2 0 0-16,2 1 0 15,-1 0 0-15,-6 2 0 16,10-5-129-16,-10 5 258 15,10-4-129-15,-10 4 0 16,9-3 0-16,-9 3 0 16,9-4 0-16,-9 4 129 0,8-3-129 15,-8 3 0-15,9-3-129 16,-9 3 129-16,10-5 0 15,-10 5 0-15,10-2 0 16,-4 0 0-16,-6 2 0 16,9-4 0-16,-9 4 0 15,11-3 0-15,-11 3 0 16,9-4 129-16,-9 4-129 15,10-4 0-15,-10 4 0 16,9-3 0-16,-9 3 0 16,9-3 0-16,-9 3 0 15,10-3 0-15,-10 3 0 16,11-4-129-16,-11 4 129 0,12-2 0 15,-6 1 0-15,0-1 0 16,1 2 0-16,-1-2 0 16,0 2 0-16,-6 0 0 15,10-2 0-15,-10 2 0 16,7 0-129-16,-7 0 129 15,0 0-129-15,6 0-516 16,-6 0-516-16,0 0-1677 16,7 0-645-16,-7 0-258 15,0 0-258-15,1-6 0 16</inkml:trace>
    <inkml:trace contextRef="#ctx0" brushRef="#br0" timeOffset="2188.1252">4187-65 129 0,'0'-7'1548'0,"0"7"-387"15,0 0 258-15,0 0-516 16,0 0 129-16,0 0-258 0,0 0 0 16,0 0-516-16,0 0 129 15,0 0-258-15,0 0 387 16,0 0-258-16,0 0 258 15,0 0 387-15,0 0-387 16,3 0 129-16,-3 0-258 16,0 0 129-16,9 5 0 15,-9-5-129-15,9 5 129 16,-9-5-258-16,10 6 0 15,-4-3-129-15,0-1 129 16,0 2-129-16,0-2 0 16,1 1 129-16,-2 1-258 15,-5-4 129-15,10 5-129 0,-10-5 0 16,6 4 0-16,-6-4 129 15,0 0-129-15,7 5 129 16,-7-5-129-16,0 0 129 16,0 0-129-16,0 0 258 15,6 3-258-15,-6-3 0 16,0 0 129-16,0 0-129 15,0 0 0-15,0 0 129 16,0 0-129-16,0 0 0 16,0 0 129-16,0 0-129 15,0 0 0-15,6 3 0 16,-6-3 0-16,0 0 129 15,0 0-129-15,0 0 129 0,0 0-129 16,0 0 258-16,0 0 0 16,0 0 0-1,-3 8 0-15,3-8 0 16,-6 4 258-16,0-1-258 0,6-3 0 15,-13 7-129-15,6-2 0 16,-1 0 0-16,0 0-129 16,-2 1 129-16,1 0-129 15,2 1 0-15,-1-2 0 16,1 3 0-16,0-2 0 15,1 0 0-15,1 1 0 16,1-1 0-16,0 0 0 16,1-1-129-16,3-5-129 15,-4 12-774-15,1-5-774 16,3-7-1806-16,-4 11 129 15,-2-10-387-15,6 7 129 16</inkml:trace>
  </inkml:traceGroup>
</inkml:ink>
</file>

<file path=ppt/ink/ink12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0:16.484"/>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E974E2E3-D3A3-486B-B344-98D50AE7258D}" emma:medium="tactile" emma:mode="ink">
          <msink:context xmlns:msink="http://schemas.microsoft.com/ink/2010/main" type="inkDrawing" rotatedBoundingBox="8064,8119 12266,10035 12131,10330 7929,8414" semanticType="callout" shapeName="Other">
            <msink:sourceLink direction="with" ref="{E3C12FC2-0013-46E0-8D2F-FD709738BAA0}"/>
            <msink:sourceLink direction="with" ref="{75EB1F1F-AC45-46E7-924D-FF26DE145B2A}"/>
          </msink:context>
        </emma:interpretation>
      </emma:emma>
    </inkml:annotationXML>
    <inkml:trace contextRef="#ctx0" brushRef="#br0">4243 1716 258 0,'7'4'258'15,"-7"-4"258"-15,0 0 0 16,0 0-258-16,0 0 0 16,0 0 129-16,0 0-258 15,0 0 258-15,0 0-258 16,0 0 129-16,0 0-129 0,0 0 258 15,0 0 0-15,0 0-258 16,0 0 129-16,0 0 0 16,0 0 0-1,0 0 0-15,0 0 0 0,0 0-129 16,-4 0 258-16,4 0-258 15,0 0 258-15,-6 0-258 16,6 0 0-16,0 0 129 16,-8 0-129-16,8 0-129 15,-6 0 129-15,6 0 129 16,0 0-258-16,-8 0 129 15,8 0-129-15,-7 0 129 16,7 0-129-16,-8 0 0 16,8 0 129-16,-8 0-129 15,8 0 129-15,-10 0 0 16,10 0-129-16,-7-2 129 15,7 2 129-15,-9 0-258 0,9 0 129 16,-8-1-129-16,8 1 129 16,-7-1-129-16,7 1 129 15,-7-1-129-15,7 1 0 16,-6-1 129-16,6 1-129 15,-7 0 0-15,7 0 129 16,-7-2-129-16,7 2 0 16,-6 0 129-16,6 0-129 15,-8-2 0-15,8 2 129 16,-7-1-129-16,7 1 0 15,-6-1 0-15,6 1 0 16,-7-1 0-16,7 1 0 0,-7-1 129 16,7 1-129-16,-6 0 0 15,6 0 0-15,-8-1 129 16,8 1-129-16,-8-2 0 15,8 2 0-15,-9-2 0 16,9 2 0-16,-8 0 0 16,8 0 0-16,-8-1 0 15,8 1 0-15,-9-2 0 16,9 2 258-16,-9-2-258 15,9 2 0-15,-9-2 0 16,9 2 0-16,-8-2 0 16,8 2 0-16,-8-2 0 15,8 2 0-15,-7-1 0 0,7 1 0 16,-8-1 0-16,8 1 0 15,-8-1 0-15,8 1 0 16,-7 0 0 0,7 0 0-16,-9-2 0 0,9 2 0 15,-8-1 129-15,8 1-129 16,-8-1 0-16,8 1 0 15,-8-2 0-15,8 2 0 16,-8-2 0-16,8 2 0 16,-9-2 0-16,9 2 0 15,-9-1 0-15,9 1 0 16,-9-2 0-16,9 2 129 15,-8-3-129-15,8 3 0 0,-9-2 0 16,9 2 0 0,-7-2 0-16,7 2 0 15,-8-2 0-15,8 2 0 16,-6-1 0-16,6 1 0 0,-7-1 0 15,7 1 0-15,-7-2 0 16,7 2 0-16,-7-2 0 16,7 2 0-16,-6-1 0 15,6 1 0-15,-9-1 0 16,9 1 0-16,-8-2 0 15,8 2 0-15,-8-2 258 16,8 2-258-16,-8-1 258 16,8 1-258-16,-9-1 129 15,9 1-129-15,-8-1 258 16,8 1-258-16,-8-2 0 15,8 2 0-15,-8-1 0 16,8 1 0-16,-7-1 0 0,7 1 258 16,-7-2-516-16,7 2 258 15,-7-1 0-15,7 1 0 16,-7-1 0-16,7 1 0 15,-7-1 0-15,7 1 0 16,-8-2 0-16,8 2 0 16,-7-1 0-16,7 1 0 15,-6-2 258-15,6 2-258 16,-8-3 0-16,8 3-258 15,-7-1 258-15,7 1 258 16,-8-2-516-16,8 2 516 16,-8-2-258-16,8 2 0 15,-9-2 0-15,9 2 0 0,-8-2 0 16,8 2 0-16,-7-2 0 15,7 2 0-15,-6-2 0 16,6 2 0 0,-7-2 0-16,7 2 0 0,-6-1 0 15,6 1 0-15,-9 0 129 16,9 0-129-16,-6-1 0 15,6 1 0-15,-8-2-129 16,8 2 258-16,-8-1-129 16,8 1 0-16,-8-2 0 15,8 2 0-15,-8-1 0 16,8 1 0-16,-8-2 0 0,8 2 0 15,-8-2 129-15,8 2-129 16,-8-2 0 0,8 2 0-16,-7-3 0 15,7 3 0-15,-6-2 0 16,6 2 129-16,-7-2-129 0,7 2 0 15,-7-3 0-15,7 3 0 16,-7-1 0-16,7 1 0 16,-7-3 0-16,7 3 0 15,-7-3 0-15,7 3 0 16,-8-1 0-16,8 1 0 15,-7-2 0-15,7 2 0 16,-8-3 0-16,8 3 0 16,-8-1-129-16,8 1 129 15,-9-2-129-15,9 2 129 16,-8-3-129-16,8 3 129 15,-8-2-258-15,8 2 258 0,-7-3 0 16,7 3 0-16,-8-1 0 16,8 1 0-1,-7-1 0-15,7 1 0 0,-8-2 0 16,8 2 0-16,-10-2 0 15,10 2 0-15,-9-1 0 16,3-1 0-16,6 2 0 16,-11-2 0-16,11 2 0 15,-9-2 0-15,9 2 0 16,-10-1 0-16,10 1 0 15,-9-2 0-15,9 2 0 16,-9-2 0-16,9 2 0 16,-8-2 0-16,8 2 0 0,-9-2 0 15,9 2 0-15,-7-1 0 16,7 1 0-16,-8-2 0 15,8 2 0-15,-9-1 0 16,9 1 0-16,-7-2 0 16,7 2 0-16,-8-1 0 15,8 1 0-15,-9-2 0 16,9 2 0-16,-7-2 0 15,7 2 0-15,-9-2 0 16,9 2 0-16,-8-2 0 16,8 2 0-16,-9-1 0 15,9 1 0-15,-6-2 0 16,6 2 0-16,-7-3 0 0,7 3 0 15,-7-2 0-15,7 2 0 16,-8-3 0 0,8 3 0-16,-9-1 0 15,9 1 0-15,-9-4 0 0,9 4 0 16,-7-3 0-16,7 3 0 15,-10-4 0-15,10 4 0 16,-9-3 0-16,9 3 0 16,-8-3 0-16,8 3 0 15,-9-4 0-15,9 4 0 16,-8-3 0-16,8 3 0 15,-7-3 0-15,7 3 0 16,-7-3 0-16,7 3 0 16,-6-4 0-16,6 4 0 15,-6-3 0-15,6 3-129 16,-7-3 129-16,7 3 0 15,-7-4 0-15,7 4 0 0,-9-4 0 16,9 4 0-16,-8-4 0 16,8 4 129-16,-8-4-258 15,8 4 129-15,-9-4 0 16,9 4 0-16,-8-3 0 15,8 3 0-15,-8-3 0 16,8 3 0-16,-9-3 0 16,9 3 0-16,-8-3 0 15,8 3 0-15,-8-3 0 16,8 3-129-16,-9-2 129 15,9 2 0-15,-9-3 0 16,9 3 0-16,-9-2 0 16,9 2 0-16,-8-2 0 0,8 2 0 15,-9-2 0-15,9 2 0 16,-8-3 0-16,8 3 0 15,-9-2 0-15,9 2 0 16,-8-3 0-16,8 3 0 16,-8-2 0-16,8 2 0 15,-8-1 0-15,8 1 0 16,-6-2 0-16,6 2 0 15,-8-1 0-15,8 1 0 16,-8-2 0-16,8 2 0 16,-9-2 0-16,9 2 0 15,-8-2 0-15,8 2 0 0,-10-3 0 16,10 3 0-16,-8-2 0 15,8 2 0-15,-8-3 129 16,8 3-129 0,-7-2 0-16,7 2 0 15,-8-2 0-15,8 2 0 0,-8-3 0 16,8 3 0-16,-9-3 0 15,9 3 0-15,-9-4 0 16,9 4 0-16,-9-3 0 16,9 3 0-16,-8-3 0 15,8 3 0-15,-10-3 0 16,10 3 0-16,-7-3 0 15,7 3-129-15,-8-3 258 0,8 3-129 16,-9-3 0 0,9 3 0-16,-9-3 0 15,9 3 0-15,-10-3 0 16,10 3 0-16,-10-3 0 0,10 3 0 15,-10-4 0-15,5 2 0 16,5 2 0-16,-11-4 0 16,11 4 0-16,-11-4 0 15,11 4 0-15,-10-4 0 16,10 4 0-16,-10-3 0 15,10 3 0-15,-10-3 0 16,10 3 0-16,-9-5 0 16,9 5 0-16,-11-5 0 15,5 3 0-15,0-1 0 16,0 1 0-16,0 0 0 15,0-2 0-15,1 2 0 16,-2 0 0-16,7 2 0 0,-11-5 0 16,11 5 0-16,-11-2 0 15,11 2-129-15,-10-5 129 16,10 5 0-1,-9-2 0-15,9 2 0 0,-9-2 0 16,9 2 0-16,-10-3 0 16,10 3 0-16,-10-2 0 15,10 2 129-15,-11-4-129 16,11 4 0-16,-11-3 0 15,11 3 0-15,-11-3 0 16,11 3 0-16,-10-3 0 16,4 2 0-16,6 1 0 15,-11-4 0-15,11 4 0 0,-11-4 0 16,11 4 0-16,-10-4 0 15,10 4 0-15,-11-2 0 16,11 2 0 0,-10-4 0-16,10 4 0 0,-9-3 0 15,9 3 0-15,-9-4 0 16,9 4 0-16,-8-3 0 15,8 3 0-15,-9-3 0 16,9 3 0-16,-8-3 0 16,8 3 0-16,-9-4 0 15,9 4 0-15,-8-4 0 16,8 4 0-16,-8-3 0 15,8 3 0-15,-8-4 129 0,8 4-129 16,-8-3 0 0,8 3-129-16,-8-4 258 15,8 4-129-15,-10-4 258 16,10 4-516-16,-9-4 516 0,9 4-258 15,-9-5 129-15,9 5-129 16,-8-4 0-16,8 4 0 16,-9-4 0-1,9 4 129-15,-9-3-129 0,9 3 129 16,-9-5-129-16,9 5 0 15,-10-5 0-15,10 5 0 16,-9-5 0-16,9 5 0 16,-9-4 0-16,9 4 0 15,-9-4 0-15,9 4 0 16,-10-5 0-16,4 3 0 15,6 2 0-15,-10-4 0 16,10 4 0-16,-9-3 0 0,9 3 0 16,-9-4 0-16,9 4 0 15,-8-3 0-15,8 3 0 16,-7-3 129-16,7 3-129 15,-7-4 0-15,7 4 0 16,-8-4 0-16,8 4 0 16,-7-4 0-16,7 4 0 15,-10-4 0-15,10 4 129 16,-10-6-258-16,10 6 129 15,-12-5 129-15,12 5-129 16,-11-6 0-16,11 6 0 16,-11-5 0-16,11 5 0 0,-11-6 0 15,11 6 0-15,-11-5 0 16,11 5 0-16,-10-6 0 15,10 6 0-15,-10-4 0 16,10 4 0-16,-9-5 129 16,9 5-129-16,-9-5 0 15,9 5 0-15,-9-6 0 16,9 6 0-16,-8-5 129 15,8 5-129-15,-9-6 0 16,9 6 0-16,-10-6 0 16,10 6 0-16,-9-5 0 15,9 5 0-15,-8-5 0 16,8 5 0-16,-8-5 0 0,8 5 129 15,-6-4-129-15,6 4 129 16,-6-5-129 0,6 5 129-16,0 0-129 15,-8-5 129-15,8 5-129 0,0 0 258 16,-7-6-258-16,7 6 0 15,0 0 0-15,-8-7 129 16,8 7-129-16,0 0 0 16,-6-8 129-16,6 8-129 15,0 0 0-15,-7-6 0 16,7 6 0-16,-6-5 129 15,6 5-258-15,-7-6 129 16,7 6 0-16,-8-7 129 16,8 7-129-16,-9-6 0 15,9 6 0-15,-8-7 0 16,8 7 129-16,-8-7-129 15,8 7 258-15,-7-6-258 0,7 6 0 16,-8-7 0-16,8 7 129 16,-9-8-129-16,9 8 0 15,-7-7 0-15,7 7 129 16,-6-7-129-16,6 7 0 15,-8-7 129-15,8 7-129 16,-5-6 0-16,5 6 129 16,-7-6-129-16,7 6 0 15,-6-6 0-15,6 6 0 16,-7-5 0-16,7 5 0 15,-7-4 0-15,7 4 129 16,-7-5-129-16,7 5 0 16,-7-3 0-16,7 3 0 0,-7-5 129 15,7 5-129-15,-7-5 0 16,7 5 0-16,-8-3 0 15,8 3 0-15,-6-6 0 16,6 6 129-16,-9-3-129 16,9 3 0-16,-6-4 0 15,6 4 129-15,-8-3-129 16,8 3 0-16,-6-4 0 15,6 4 129-15,-6-3-129 16,6 3 0-16,-5-3 0 16,5 3 0-16,-7-3 129 15,7 3-129-15,-6-4 0 16,6 4 0-16,-6-3 0 0,6 3 0 15,-7-4 0-15,7 4 258 16,-5-3-258 0,5 3 0-16,-6-3 0 15,6 3 0-15,0 0 0 0,-9-4 0 16,9 4 129-16,-6-2-129 15,6 2 0-15,-6-4 0 16,6 4 0-16,-6-2 129 16,6 2-129-16,-6-3 0 15,6 3 0-15,-7-3 0 16,7 3 0-16,-7-3 0 15,7 3 0-15,-7-5 129 0,7 5-129 16,-6-3 0 0,6 3 0-16,-8-3 0 15,8 3 0-15,-8-3 129 16,8 3-129-16,-7-4 0 0,7 4 0 15,-9-4 258-15,9 4-258 16,-9-4 0-16,9 4 0 16,-9-4 0-16,9 4 0 15,-9-4 0-15,9 4 0 16,-9-5 0-16,9 5 129 15,-9-4-129-15,9 4 0 16,-7-4 0-16,7 4 0 16,-8-3 0-16,8 3 0 15,-7-5 0-15,7 5 0 16,-6-3 0-16,6 3 0 15,-7-4 0-15,7 4 0 16,-6-3 0-16,6 3 0 0,-7-3 0 16,7 3-129-16,-7-4 129 15,7 4 0-15,-8-4 129 16,8 4-129-1,-8-4 0-15,8 4 0 0,-8-3 0 16,8 3 0-16,-7-4 129 16,7 4-129-16,-7-3 0 15,7 3 0-15,-6-4 0 16,6 4 0-16,-5-4 129 15,5 4-129-15,-6-3 0 16,6 3 0-16,-6-4 0 16,6 4 0-16,-6-5 0 15,6 5 0-15,-7-4 0 0,7 4 0 16,-6-6 0-16,6 6 129 15,-7-4-129-15,7 4 0 16,-6-5 0 0,6 5 0-16,-8-5 0 0,8 5 0 15,-6-4 0-15,6 4 0 16,-9-6 0-16,9 6 0 15,-10-7 0-15,10 7 129 16,-9-6-129-16,9 6 0 16,-11-5 0-16,11 5 129 15,-10-7-129-15,5 5 0 16,5 2 129-16,-11-6 0 15,5 2-129-15,6 4 129 0,-10-5 0 16,10 5-129 0,-11-6 129-16,11 6 0 15,-10-5 0-15,10 5-129 16,-11-6 129-16,6 3-129 0,-1-1 129 15,0 2 0-15,-1-2-129 16,1 1 258-16,1-1-129 16,-2 0 0-16,1 0-129 15,1 1 129-15,-1-1 0 16,-1 0 0-16,7 4-129 15,-11-7 129-15,11 7-129 16,-11-7 129-16,11 7-129 16,-11-6 129-16,11 6-129 15,-9-6 0-15,9 6 0 16,-10-5 129-16,10 5-129 15,-9-7 0-15,9 7 129 16,-9-4-129-16,9 4 0 0,-8-5 0 16,8 5 0-16,-6-4 0 15,6 4 129-15,-7-4-129 16,7 4 0-16,-6-4 0 15,6 4 0-15,-6-3 0 16,6 3 129-16,-6-4-129 16,6 4 0-16,0 0 0 15,-7-4 0-15,7 4 0 16,0 0 129-16,-8-5-129 15,8 5 0-15,0 0 0 16,-7-5 129-16,7 5-129 16,0 0 129-16,-7-5-129 15,7 5 0-15,-6-4 129 0,6 4-129 16,0 0 0-16,-8-5 0 15,8 5 0-15,-7-5 0 16,7 5 0 0,-5-4 0-16,5 4 129 0,-6-4-129 15,6 4 0-15,-7-3 0 16,7 3 129-16,-6-4-129 15,6 4 0-15,-7-4 0 16,7 4 129-16,-6-5-129 16,6 5 0-16,-6-4 129 15,6 4-129-15,-7-4 0 16,7 4 129-16,-6-4-129 0,6 4 0 15,-6-4 0-15,6 4 129 16,-8-4-129 0,8 4 0-16,-7-4 0 15,7 4 0-15,-8-5 0 0,8 5 0 16,-7-4 129-16,7 4-129 15,-9-4 0-15,9 4 0 16,-9-5 0-16,9 5 0 16,-10-4 0-16,10 4 0 15,-9-5 0-15,9 5 0 16,-11-5 0-16,11 5 129 15,-9-5 0-15,9 5-129 16,-9-4 129-16,9 4-129 16,-9-5 129-16,9 5-129 15,-10-6 129-15,10 6-129 16,-10-4 0-16,10 4 0 15,-11-5 0-15,11 5 0 0,-10-4 0 16,10 4 129-16,-10-5-129 16,10 5 0-16,-9-4 0 15,9 4 0-15,-9-4 0 16,9 4-129-16,-9-4 258 15,9 4-258-15,-9-5 129 16,9 5 0-16,-10-4 0 16,4 2 129-16,6 2-129 15,-10-4 0-15,10 4 0 16,-9-4 129-16,9 4-129 15,-9-4 0-15,9 4 129 16,-8-4-129-16,8 4 0 16,-9-5 129-16,9 5-129 0,-9-4 0 15,9 4 0-15,-8-5 0 16,8 5 0-16,-8-4 258 15,8 4-258-15,-8-4 0 16,8 4 0-16,-8-4 0 16,8 4 0-16,-8-5 129 15,8 5-129-15,-8-4 0 16,8 4 0-16,-8-4 0 15,8 4 0-15,-7-5 0 16,7 5 0-16,-7-4 0 16,7 4 0-16,-6-4 0 15,6 4 0-15,-8-3 0 16,8 3 0-16,-9-4 0 0,9 4 0 15,-9-4 0-15,9 4 129 16,-7-4-129 0,7 4 0-16,-8-5 0 15,8 5 129-15,-7-5-129 0,7 5 0 16,-8-4 0-16,8 4 129 15,-9-6-129-15,9 6 0 16,-8-6 0-16,8 6-129 16,-8-5 258-16,8 5-129 15,-8-5 0-15,8 5-129 16,-10-8 258-16,10 8-258 15,-10-5 258-15,5 1-129 16,-2 0 0-16,1 1 0 16,-1-1 0-16,1 1 0 15,0 0 0-15,-1 0 0 16,2 0 0-16,-1 0 0 15,6 3 0-15,-12-5 0 0,12 5 0 16,-11-6 0-16,11 6 0 16,-11-6 0-16,11 6 129 15,-11-6-129-15,11 6 0 16,-10-6 0-16,4 4 0 15,0-1 0-15,0 0 0 16,1 1 0-16,-2-1 0 16,1 1 0-16,-1-1 0 15,1 0 0-15,1 2 129 16,5 1-129-16,-12-6 0 15,12 6 0-15,-10-4 0 16,10 4 0-16,-11-3 0 16,11 3 0-16,-10-4 0 0,10 4 0 15,-10-4 0-15,4 2 0 16,6 2 0-16,-10-3 0 15,3 1 0-15,7 2 0 16,-9-3 0-16,9 3 0 16,-11-3 0-16,11 3 0 15,-9-3 129-15,9 3-129 16,-9-4 0-16,9 4 0 15,-8-2 0-15,8 2 0 16,-10-3 0-16,10 3 0 16,-8-2 0-16,8 2 0 15,-10-4 0-15,10 4 0 0,-9-3 0 16,9 3 0-16,-9-3 0 15,9 3 0-15,-9-3 0 16,9 3 0 0,-10-3 129-16,10 3-129 0,-9-3 0 15,9 3 0-15,-8-2 0 16,8 2 0-16,-9-2 0 15,9 2 129-15,-7-2-258 16,7 2 258-16,-7-2-258 16,7 2 258-16,-7-2-129 15,7 2 0-15,-6-1 0 16,6 1 0-16,-7-2 0 15,7 2 0-15,-7 0 0 0,7 0 0 16,-6-1 0 0,6 1 0-16,-7-1 0 15,7 1 0-15,-6 0 0 16,6 0 0-16,-8-1 0 0,8 1 0 15,-7-1 0-15,7 1 0 16,-9-3 0-16,9 3 0 16,-11-1 0-16,4 0 0 15,0-1 0-15,-1 1 0 16,0 0 0-16,-1 0 0 16,1 0 129-16,-1 0-129 15,0-1 0-15,2 0 0 16,-1 1 0-16,3 0 0 15,-1-1 0-15,6 2 0 16,-9-2 0-16,9 2 0 16,-6-1-258-16,6 1-387 15,0 0-903-15,-7 0-1290 0,7 0-1419 16,0 0 258-16,-11-7-774 15,11 7 516-15</inkml:trace>
    <inkml:trace contextRef="#ctx0" brushRef="#br0" timeOffset="2044.1169">213-81 903 0,'0'0'1290'16,"0"0"0"-16,0 0-129 16,0 0-258-16,0 0 387 0,0 0-258 15,0 0-129-15,0 0-129 16,0 0 0-16,-4 5 0 15,4-5-129-15,-9 4-129 16,2-2 0-16,0 0 0 16,-1 1-258-16,-1 1 258 15,0-2-129 1,-2 2 0-16,1-2 129 0,-1 1-129 15,1 0 0-15,-2 0 129 16,2 0-129-16,-1 0-129 16,1 0-129-16,0 0 129 15,2 0-258-15,-1-1 129 16,1 1 0-16,0-1 0 0,1 2-129 15,1-2 129-15,-1 0 0 16,7-2 0-16,-11 4-129 16,11-4 258-1,-9 3-258-15,9-3 129 0,-9 3 0 16,9-3-129-16,-7 2 0 15,7-2 129-15,-6 2-129 16,6-2 129-16,-6 2-129 16,6-2 0-16,0 0 129 15,-7 2-129-15,7-2 0 16,0 0 0-16,0 0 0 15,0 0 0-15,0 0 0 16,0 0 0-16,0 0-129 0,0 0 258 16,0 0-129-16,0 0 0 15,0 0 0-15,0 6 0 16,0-6 0-16,9 6 129 15,-4-2-129-15,1 0 0 16,3 2 0-16,-2-1 0 16,4 1 0-16,-1 1 0 15,1 1 0-15,-1-1 0 16,2 2 0-16,-2-2 0 15,0 3 0-15,-1-2 0 16,1 0 0-16,-1 1 0 16,0-1 0-16,-2-1 129 15,1-1-129-15,1-1 0 0,-3 1 0 16,1-2 0-16,-7-4 0 15,9 6 0 1,-9-6 0-16,8 6-129 16,-8-6-516-16,6 10-2064 0,-6-10-774 15,5 5-129-15,-5-5-387 16,6 0 129-16</inkml:trace>
  </inkml:traceGroup>
</inkml:ink>
</file>

<file path=ppt/ink/ink12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56.605"/>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77883CB4-E057-4476-B911-ACAEF4CE87E2}" emma:medium="tactile" emma:mode="ink">
          <msink:context xmlns:msink="http://schemas.microsoft.com/ink/2010/main" type="inkDrawing" rotatedBoundingBox="12706,6362 12902,6025 12913,6031 12718,6369" semanticType="callout" shapeName="Other">
            <msink:sourceLink direction="with" ref="{75EB1F1F-AC45-46E7-924D-FF26DE145B2A}"/>
          </msink:context>
        </emma:interpretation>
      </emma:emma>
    </inkml:annotationXML>
    <inkml:trace contextRef="#ctx0" brushRef="#br0">192 4 1161 0,'0'-7'1806'15,"0"7"258"-15,0 0 129 16,0 0-516-16,0 0-258 15,0 0-129-15,0 0-387 16,0 0 0-16,-1 4-516 0,1-4 0 16,-4 8-258-1,4-8 129-15,-5 13 0 16,1-5-129-16,0 3 129 15,-1-1-129-15,0 4 258 0,-3-1-129 16,3 0 129-16,-3 2-129 16,0 0-129-16,-1 0 129 15,1 1 0-15,-2-1 0 16,1 0-129-16,0-1 0 15,-1 1 129-15,0 0-129 16,1 0 0-16,0-1 0 16,-1 0-129-16,2-1 258 15,-1-1-258-15,2-1 129 16,0-2-258-16,2-1 129 15,1-2-387-15,4-6 129 16,-4 7-387-16,4-7-258 16,0 0-903-16,0 0-645 0,9 0-645 15,-5-10-387-15,5 7 258 16</inkml:trace>
  </inkml:traceGroup>
</inkml:ink>
</file>

<file path=ppt/ink/ink12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8:57.517"/>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1B393789-DB80-472F-B419-8422EF0C7873}" emma:medium="tactile" emma:mode="ink">
          <msink:context xmlns:msink="http://schemas.microsoft.com/ink/2010/main" type="inkDrawing" rotatedBoundingBox="12931,6014 13171,6272 13154,6288 12914,6030" semanticType="callout" shapeName="Other">
            <msink:sourceLink direction="with" ref="{75EB1F1F-AC45-46E7-924D-FF26DE145B2A}"/>
          </msink:context>
        </emma:interpretation>
      </emma:emma>
    </inkml:annotationXML>
    <inkml:trace contextRef="#ctx0" brushRef="#br0">221-13 387 0,'0'0'1290'16,"0"0"-516"-16,0 0 258 15,0 0-258-15,0 0-258 16,0 0-129-16,0 0-258 15,0 0 129-15,0 0-129 16,0 0 0-16,2 4 129 16,-2-4-129-16,0 0 0 15,4 9 387-15,-4-9-387 16,4 8 129-16,-4-8 0 15,7 9 129-15,-7-9-129 16,7 10 129-16,-3-4 0 0,3 1 0 16,-3 2-129-16,4-1 129 15,-2 1 0-15,2 1 0 16,-1 0 0-16,3 1 129 15,-2 0-129-15,2 0 0 16,-3 0 0-16,3 1 258 16,1-2-387-16,-2 1 387 15,0-2-387-15,1 0 0 16,0-2 0-16,-1 0 0 15,0-2 0-15,-1 0-129 16,0-2-129-16,-2 1 129 16,1-1-129-16,-7-3-129 15,10 7-645-15,-10-7-774 0,12 13-1161 16,-12-13-258-16,8 11-258 15,-8-11-129-15</inkml:trace>
  </inkml:traceGroup>
</inkml:ink>
</file>

<file path=ppt/ink/ink12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14.202"/>
    </inkml:context>
    <inkml:brush xml:id="br0">
      <inkml:brushProperty name="width" value="0.21167" units="cm"/>
      <inkml:brushProperty name="height" value="0.21167" units="cm"/>
      <inkml:brushProperty name="color" value="#177D36"/>
      <inkml:brushProperty name="fitToCurve" value="1"/>
    </inkml:brush>
  </inkml:definitions>
  <inkml:traceGroup>
    <inkml:annotationXML>
      <emma:emma xmlns:emma="http://www.w3.org/2003/04/emma" version="1.0">
        <emma:interpretation id="{3BAC63AB-0805-4BDA-9BAB-953D5C41B5D1}" emma:medium="tactile" emma:mode="ink">
          <msink:context xmlns:msink="http://schemas.microsoft.com/ink/2010/main" type="inkDrawing" rotatedBoundingBox="10463,8206 10500,8163 10502,8165 10464,8207" shapeName="Other">
            <msink:destinationLink direction="with" ref="{F1AA0781-16E2-43C7-A97B-DAA250FAA310}"/>
          </msink:context>
        </emma:interpretation>
      </emma:emma>
    </inkml:annotationXML>
    <inkml:trace contextRef="#ctx0" brushRef="#br0">0 42 774 0,'0'0'1806'0,"0"0"516"16,0 0 258-16,0 0-129 16,0 0 129-16,0 0-387 0,0 0-129 15,0 0-516 1,0 0 0-16,0 0-129 15,0 0-129-15,0 0 0 16,0 0-129-16,0 0-129 0,0 0-129 16,0 0-129-16,0 0 0 15,0 0-129-15,0 0-129 16,0 0-129-16,0 0 0 15,0 0-129-15,0 0 129 16,0 0 0-16,0 0-129 16,0 0 0-16,0 0 129 15,0 0-129-15,0 0-128 16,0 0-130-16,0 0 0 15,0 0 0-15,0 0 0 16,0 0 0-16,0 0 0 16,0 0 0-16,0 0 0 15,0 0 0-15,0 0 0 0,0 0 0 16,0 0 0-16,0 0 0 15,0 0 0-15,0 0 0 16,0 0 0-16,0 0 0 16,0 0 0-16,0 0 0 15,0 0 0-15,0 0 0 16,0 0 0-16,0 0 0 15,0 0 0-15,0 0 0 16,0 0 0-16,0 0 0 16,0 0 0-16,0 0 0 15,0 0 0-15,0 0 0 16,0 0 0-16,0 0-1420 15,17-16-3353-15,-17 16-516 0,21-26-129 16,-21 26-258-16</inkml:trace>
  </inkml:traceGroup>
</inkml:ink>
</file>

<file path=ppt/ink/ink12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43.329"/>
    </inkml:context>
    <inkml:brush xml:id="br0">
      <inkml:brushProperty name="width" value="0.21167" units="cm"/>
      <inkml:brushProperty name="height" value="0.21167" units="cm"/>
      <inkml:brushProperty name="color" value="#177D36"/>
      <inkml:brushProperty name="fitToCurve" value="1"/>
    </inkml:brush>
  </inkml:definitions>
  <inkml:traceGroup>
    <inkml:annotationXML>
      <emma:emma xmlns:emma="http://www.w3.org/2003/04/emma" version="1.0">
        <emma:interpretation id="{50F28EDC-CB36-4DBD-BC85-6E56A805AD8F}" emma:medium="tactile" emma:mode="ink">
          <msink:context xmlns:msink="http://schemas.microsoft.com/ink/2010/main" type="writingRegion" rotatedBoundingBox="9997,11128 10042,11128 10042,11228 9997,11228"/>
        </emma:interpretation>
      </emma:emma>
    </inkml:annotationXML>
    <inkml:traceGroup>
      <inkml:annotationXML>
        <emma:emma xmlns:emma="http://www.w3.org/2003/04/emma" version="1.0">
          <emma:interpretation id="{80F5E197-186F-49DD-BB27-C86940378EBD}" emma:medium="tactile" emma:mode="ink">
            <msink:context xmlns:msink="http://schemas.microsoft.com/ink/2010/main" type="paragraph" rotatedBoundingBox="9997,11128 10042,11128 10042,11228 9997,11228" alignmentLevel="1"/>
          </emma:interpretation>
        </emma:emma>
      </inkml:annotationXML>
      <inkml:traceGroup>
        <inkml:annotationXML>
          <emma:emma xmlns:emma="http://www.w3.org/2003/04/emma" version="1.0">
            <emma:interpretation id="{B7FAE122-69F7-43CB-A92A-FAAE548A4198}" emma:medium="tactile" emma:mode="ink">
              <msink:context xmlns:msink="http://schemas.microsoft.com/ink/2010/main" type="line" rotatedBoundingBox="9997,11128 10042,11128 10042,11228 9997,11228"/>
            </emma:interpretation>
          </emma:emma>
        </inkml:annotationXML>
        <inkml:traceGroup>
          <inkml:annotationXML>
            <emma:emma xmlns:emma="http://www.w3.org/2003/04/emma" version="1.0">
              <emma:interpretation id="{4B605DBB-1B4C-4C73-B1EA-6A0DD6F4D31C}" emma:medium="tactile" emma:mode="ink">
                <msink:context xmlns:msink="http://schemas.microsoft.com/ink/2010/main" type="inkWord" rotatedBoundingBox="9997,11128 10042,11128 10042,11228 9997,11228">
                  <msink:destinationLink direction="to" ref="{9BF50E91-A17E-4B68-A801-F4642D16FEAE}"/>
                </msink:context>
              </emma:interpretation>
            </emma:emma>
          </inkml:annotationXML>
          <inkml:trace contextRef="#ctx0" brushRef="#br0">2258 3025 1935 0,'0'0'2580'16,"0"0"-129"-16,0 0-258 15,0 0-258-15,0 0-129 0,0 0 0 16,0 0-129-16,0 0-387 16,0 0 129-16,0 0-258 15,0 0-129-15,0 0 0 16,0 0 0-16,0 0-258 15,0 0 129-15,0 0-258 16,0 0 0-16,0 0-129 16,0 0 129-16,0 0-258 15,0 0 129-15,0 0-129 16,0 0 0-16,0 0-129 15,0 0 129-15,0 0-129 16,0 0 0-16,0 0 0 16,0 0-129-16,0 0 129 0,0 0 0 15,0 0-129-15,0 0 129 16,0 0-129-16,0 0 0 15,0 0 0-15,0 0-129 16,0 0 129-16,0 0 0 16,0 0 0-16,0 0 0 15,0 0 0-15,0 0 1 16,0 12-130-16,0-12 0 15,0 0 0-15,0 0 0 16,0 0 0-16,0 0 0 16,0 0 0-16,0 0 0 15,0 0 0-15,0 0 0 16,0 0 0-16,0 0 0 0,0 0 0 15,0 0 0-15,0 0 0 16,0 0 0 0,0 0 0-16,0 0 0 15,0 0 0-15,0 0 0 0,0 0 0 16,0 0 0-16,0 0 0 15,0 0 0-15,0 0 0 16,0 0 0-16,0 0 0 16,0 0 0-16,0 0 0 15,0 0 0-15,0 0 0 16,0 0 0-16,0 0 0 15,0 0 0-15,0 0 0 0,0 0 0 16,0 0 0 0,0 0 0-16,0 0 0 15,0 0 0-15,2-23 0 16,21 10-4129-16,-13-6-1160 0,0-4 0 15,-10 1-516-15</inkml:trace>
        </inkml:traceGroup>
      </inkml:traceGroup>
    </inkml:traceGroup>
  </inkml:traceGroup>
</inkml:ink>
</file>

<file path=ppt/ink/ink12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45.479"/>
    </inkml:context>
    <inkml:brush xml:id="br0">
      <inkml:brushProperty name="width" value="0.21167" units="cm"/>
      <inkml:brushProperty name="height" value="0.21167" units="cm"/>
      <inkml:brushProperty name="color" value="#177D36"/>
      <inkml:brushProperty name="fitToCurve" value="1"/>
    </inkml:brush>
  </inkml:definitions>
  <inkml:traceGroup>
    <inkml:annotationXML>
      <emma:emma xmlns:emma="http://www.w3.org/2003/04/emma" version="1.0">
        <emma:interpretation id="{CC4518B9-CE5A-4B1D-B956-9D93AD8E851F}" emma:medium="tactile" emma:mode="ink">
          <msink:context xmlns:msink="http://schemas.microsoft.com/ink/2010/main" type="inkDrawing" rotatedBoundingBox="15040,11471 15074,11443 15082,11454 15048,11482" shapeName="Other">
            <msink:destinationLink direction="with" ref="{768C73AD-C0FD-45F8-A977-4B65BBC9AE01}"/>
          </msink:context>
        </emma:interpretation>
      </emma:emma>
    </inkml:annotationXML>
    <inkml:trace contextRef="#ctx0" brushRef="#br0">7310 3291 2451 0,'0'0'3096'16,"0"0"-129"-16,0 0-258 16,0 0-516-16,0 0-258 15,0 0-129-15,0 0-129 0,0 0-387 16,0 0-129-16,0 0-258 15,0 0 129-15,0 0-129 16,0 0 0 0,0 0-258-16,0 0-129 0,0 0-129 15,0-17 0-15,0 17 0 16,0 0-258-16,0 0 0 15,0 0 0-15,0 0 129 16,0 0 0-16,0 0-129 16,0 0 129-16,0 0 0 15,0 0 0-15,0 0-129 16,0 0 129-16,0 0 0 15,0 0-258-15,0 0 129 0,0 0 129 16,0 0-129 0,0 0 0-16,14-11 129 15,-14 11-129-15,0 0 0 16,0 0 129-16,0 0-129 0,0 0-129 15,0 0 129-15,0 0 0 16,0 0 0-16,0 0 0 16,0 0 0-16,0 0-258 15,0 0 258-15,0 0-129 16,0 0 129-16,0 0-129 15,0 0 129-15,0 0-129 16,0 0 129-16,0 0-129 16,0 0 129-16,0 0-129 15,0 0 0-15,0 0 129 16,0 0-129-16,0 0 130 15,0 0-130-15,0 0 0 0,0 0 0 16,0 0 0-16,0 0 0 16,0 0 0-16,0 0 0 15,0 0 0-15,0 0 0 16,0 0 0-16,0 0 0 15,0 0 0-15,0 0 0 16,0 0-1033-16,0 0-3869 16,0 0-387-16,19-1 129 15,-19 1-774-15</inkml:trace>
  </inkml:traceGroup>
</inkml:ink>
</file>

<file path=ppt/ink/ink12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29.891"/>
    </inkml:context>
    <inkml:brush xml:id="br0">
      <inkml:brushProperty name="width" value="0.21167" units="cm"/>
      <inkml:brushProperty name="height" value="0.21167" units="cm"/>
      <inkml:brushProperty name="color" value="#3165BB"/>
      <inkml:brushProperty name="fitToCurve" value="1"/>
    </inkml:brush>
  </inkml:definitions>
  <inkml:traceGroup>
    <inkml:annotationXML>
      <emma:emma xmlns:emma="http://www.w3.org/2003/04/emma" version="1.0">
        <emma:interpretation id="{9E2344A8-B28B-4EB8-A79C-B32FABAB23BF}" emma:medium="tactile" emma:mode="ink">
          <msink:context xmlns:msink="http://schemas.microsoft.com/ink/2010/main" type="writingRegion" rotatedBoundingBox="12597,10063 12623,10063 12623,10078 12597,10078"/>
        </emma:interpretation>
      </emma:emma>
    </inkml:annotationXML>
    <inkml:traceGroup>
      <inkml:annotationXML>
        <emma:emma xmlns:emma="http://www.w3.org/2003/04/emma" version="1.0">
          <emma:interpretation id="{AA22AE49-176F-40E1-B44D-A5C6891BC05B}" emma:medium="tactile" emma:mode="ink">
            <msink:context xmlns:msink="http://schemas.microsoft.com/ink/2010/main" type="paragraph" rotatedBoundingBox="12597,10063 12623,10063 12623,10078 12597,10078" alignmentLevel="1"/>
          </emma:interpretation>
        </emma:emma>
      </inkml:annotationXML>
      <inkml:traceGroup>
        <inkml:annotationXML>
          <emma:emma xmlns:emma="http://www.w3.org/2003/04/emma" version="1.0">
            <emma:interpretation id="{F99074B3-153C-434A-B870-7AB177A43C1B}" emma:medium="tactile" emma:mode="ink">
              <msink:context xmlns:msink="http://schemas.microsoft.com/ink/2010/main" type="line" rotatedBoundingBox="12597,10063 12623,10063 12623,10078 12597,10078"/>
            </emma:interpretation>
          </emma:emma>
        </inkml:annotationXML>
        <inkml:traceGroup>
          <inkml:annotationXML>
            <emma:emma xmlns:emma="http://www.w3.org/2003/04/emma" version="1.0">
              <emma:interpretation id="{75EB1F1F-AC45-46E7-924D-FF26DE145B2A}" emma:medium="tactile" emma:mode="ink">
                <msink:context xmlns:msink="http://schemas.microsoft.com/ink/2010/main" type="inkWord" rotatedBoundingBox="12597,10063 12623,10063 12623,10078 12597,10078">
                  <msink:destinationLink direction="with" ref="{0B678A6B-7730-46C0-9281-7B02FB12697C}"/>
                  <msink:destinationLink direction="with" ref="{E974E2E3-D3A3-486B-B344-98D50AE7258D}"/>
                  <msink:destinationLink direction="with" ref="{F1AA0781-16E2-43C7-A97B-DAA250FAA310}"/>
                  <msink:destinationLink direction="with" ref="{768C73AD-C0FD-45F8-A977-4B65BBC9AE01}"/>
                  <msink:destinationLink direction="from" ref="{9BF50E91-A17E-4B68-A801-F4642D16FEAE}"/>
                  <msink:destinationLink direction="with" ref="{AF9A0405-8A39-4775-A76C-1395023250F0}"/>
                  <msink:destinationLink direction="with" ref="{1B393789-DB80-472F-B419-8422EF0C7873}"/>
                  <msink:destinationLink direction="with" ref="{A357198B-2463-4886-98DB-34C56935519D}"/>
                  <msink:destinationLink direction="with" ref="{77883CB4-E057-4476-B911-ACAEF4CE87E2}"/>
                  <msink:destinationLink direction="with" ref="{18675811-C886-4BAD-BC41-3F3DC44815C6}"/>
                  <msink:destinationLink direction="with" ref="{62AFE2CD-DE3A-4806-8636-A7F057F2BA51}"/>
                </msink:context>
              </emma:interpretation>
            </emma:emma>
          </inkml:annotationXML>
          <inkml:trace contextRef="#ctx0" brushRef="#br0">2134 1899 774 0,'0'0'1419'16,"0"0"258"-16,0 0 129 16,0 0 645-16,0 0-387 15,0 0-387-15,0 0 0 16,0 0-258-16,0 0 129 15,0 0-516-15,0 0-129 16,0 0-258-16,0 0-129 16,0 0-258-16,0 0-129 15,0 0 129-15,0 0-129 16,0 0 0-16,0 0 129 15,0 0 0-15,0 0 129 0,0 0 0 16,0 0 129-16,0 0-129 16,0 0 129-16,0 0-129 15,0 0 0 1,0 0 0-16,0 0 0 0,0 0 0 15,0 0-129-15,0 0 0 16,0 0 129-16,0 0-129 16,0 0 0-16,0 0-129 15,0 0 129-15,0 0-129 16,0 0 0-16,0 0 0 15,0 0 0-15,0 0 129 16,0 0-129-16,0 0 0 16,0 0 129-16,0 0 0 0,0 0-129 15,0 0 0 1,0 0 129-16,0 0-129 15,0 0 0-15,0 0 0 16,0 0-129-16,0 0 129 0,0 0 0 16,0 0 0-16,0 0-129 15,0 0 129-15,0 0 0 16,0 0-129-16,0 0 129 15,0 0-129-15,0 0 0 16,0 0 0-16,0 0 0 16,0 0 129-16,0 0-129 15,0 0 0-15,0 0-129 16,0 0-129-16,0 0-387 15,10 0-1548-15,-10 0-2580 16,16 0 258-16,-16 0-645 16,0 0 0-16</inkml:trace>
        </inkml:traceGroup>
      </inkml:traceGroup>
    </inkml:traceGroup>
  </inkml:traceGroup>
</inkml:ink>
</file>

<file path=ppt/ink/ink12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0:26.292"/>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18675811-C886-4BAD-BC41-3F3DC44815C6}" emma:medium="tactile" emma:mode="ink">
          <msink:context xmlns:msink="http://schemas.microsoft.com/ink/2010/main" type="inkDrawing" rotatedBoundingBox="12069,11351 12478,10320 12708,10411 12300,11443" semanticType="callout" shapeName="Other">
            <msink:sourceLink direction="with" ref="{75EB1F1F-AC45-46E7-924D-FF26DE145B2A}"/>
          </msink:context>
        </emma:interpretation>
      </emma:emma>
    </inkml:annotationXML>
    <inkml:trace contextRef="#ctx0" brushRef="#br0">368 0 1 0,'0'0'128'16,"0"0"130"-16,0 0-129 16,0 0 129-16,0 0 0 15,0 0-129-15,0 0 258 16,0 0 0-16,0 0 0 0,0 0 129 15,0 0-258-15,0 0 258 16,2 6 129-16,-2-6-258 16,0 0-129-16,0 0 0 15,3 7-129-15,-3-7 129 16,0 0 0-16,0 0 258 15,3 7-129-15,-3-7 129 16,0 0-258-16,2 6 258 16,-2-6-258-16,0 0 258 15,0 8-258-15,0-8 0 16,0 6-129-16,0-6 129 15,0 7-258-15,0-7 258 16,0 6 0-16,0-6-129 0,0 6 0 16,0-6 129-16,0 6-129 15,0-6 0-15,0 6 129 16,0-6-129-1,0 6 129-15,0-6-258 0,-2 6 129 16,2-6 0-16,-1 6 0 16,1-6-129-16,-3 7 129 15,3-7 0-15,-2 7-129 16,2-7 0-16,0 7 0 15,0-7 0-15,0 6 0 16,0-6 0-16,0 6 0 16,0-6 0-16,0 6 0 0,0-6 129 15,0 8-129-15,0-8 0 16,0 7 129-1,0-7-129-15,0 7 0 16,0-7 0-16,0 9 0 16,0-9 0-16,0 9 0 0,0-9 129 15,-1 9-129-15,1-9 129 16,0 8-129-16,0-8 0 15,0 8 129-15,0-8-129 16,0 8 129-16,0-8-129 16,0 6 0-16,0-6 258 15,-2 7-258-15,2-7 0 16,0 7 129-16,0-7-129 15,-2 8 129-15,2-8-129 16,0 9 129-16,0-9-129 16,-1 8 129-16,1-8-129 15,-2 7 0-15,2-7 0 0,-1 6 258 16,1-6-258-16,-2 7 0 15,2-7 129-15,-1 6-129 16,1-6 129-16,-1 8-129 16,1-8 0-16,-3 9 129 15,3-9-129-15,-3 10 129 16,3-10-129-16,-2 10 0 15,2-10 0-15,-2 10 129 16,2-10-129-16,-2 8 0 16,2-8 0-16,0 9 129 15,0-9-129-15,-3 9 129 16,3-9 0-16,-3 10 0 15,3-10-129-15,0 9 387 0,0-9-387 16,-2 7 258-16,2-7-258 16,-1 8 0-16,1-8 129 15,-2 7-129-15,2-7 0 16,-1 7 0-16,1-7 129 15,-2 7-129-15,2-7 0 16,-2 7 0-16,2-7 0 16,0 7 0-16,0-7 258 15,-1 7-258-15,1-7 129 16,0 7-129-16,0-7 0 15,0 7 129-15,0-7-129 16,-2 7 0-16,2-7 0 16,-1 7 0-16,1-7 0 0,-2 7 129 15,2-7-129-15,-2 6 0 16,2-6 0-1,-2 7 129-15,2-7-129 16,-2 6 0-16,2-6 129 0,-3 7-129 16,3-7 0-16,-3 7 0 15,3-7 0-15,-5 6 0 16,5-6 0-16,-2 7 0 15,2-7 0-15,-4 6 0 16,4-6 0-16,-4 6 0 16,4-6 0-16,-3 7 129 15,3-7-129-15,-2 6 0 16,2-6 0-16,-4 8 0 15,4-8 0-15,-2 8 0 16,2-8 0-16,-3 8 0 16,3-8 0-16,-4 8 0 15,4-8 0-15,-1 8 0 0,1-8 0 16,-2 9 0-16,2-9 129 15,-3 7-129-15,3-7 0 16,-2 8 0-16,2-8 0 16,-2 5 0-16,2-5 0 15,-1 8 0-15,1-8 0 16,-2 6 0-16,2-6 0 15,-2 7 0-15,2-7 0 16,-3 7 0-16,3-7 0 16,-3 7 0-16,3-7 0 15,-3 7 0-15,3-7 0 16,-2 6 0-16,2-6 0 15,-4 7 0-15,4-7 0 0,-3 7 129 16,3-7-129-16,-4 7 0 16,4-7 0-16,-3 7 0 15,3-7 0-15,-6 7 0 16,6-7 0-16,-4 8 0 15,4-8 0-15,-4 8 0 16,4-8 0-16,-5 7 0 16,5-7 0-16,0 0 0 15,-7 9 0-15,7-9 0 16,0 0 0-16,-6 7 0 15,6-7 0-15,0 0 0 16,-7 8 0-16,7-8 0 0,0 0 0 16,-5 6 0-16,5-6 129 15,0 0-129-15,-7 8 0 16,7-8 0-1,0 0 0-15,-7 8 0 16,7-8 0-16,-5 5 0 0,5-5 0 16,-6 7 0-1,6-7 0-15,-4 6 0 0,4-6 0 16,-5 6 0-16,5-6 0 15,0 0 0-15,-7 8 0 16,7-8 0-16,0 0 0 16,-8 7 0-16,8-7 0 15,0 0 129-15,-5 8-129 0,5-8 0 16,0 0 0-1,-6 9 0-15,6-9 0 16,-4 6 0-16,4-6 129 16,-5 5-129-16,5-5 0 0,0 0-129 15,-6 8 258-15,6-8-129 16,0 0-129-16,-5 8 129 15,5-8 0-15,0 0 0 16,-6 5 129-16,6-5-129 16,0 0 0-16,-5 6 0 15,5-6 0-15,0 0 0 16,-6 7 0-16,6-7 0 15,0 0 0-15,-7 9 129 16,7-9-129-16,0 0 0 16,-7 7 0-16,7-7 0 15,0 0 0-15,-8 7 0 16,8-7 0-16,0 0 0 0,-7 7 0 15,7-7 0-15,0 0 0 16,-6 7 0-16,6-7 0 16,-4 6 0-16,4-6 0 15,0 0 0-15,-7 7 0 16,7-7 0-16,0 0 0 15,-4 6 0-15,4-6 0 16,0 0 0-16,-4 7 0 16,4-7 0-16,0 0 0 15,-6 8 0-15,6-8 0 16,0 0 0-16,-5 7 0 15,5-7 0-15,0 0 0 16,-5 7 0-16,5-7 0 0,0 0 0 16,-3 6 0-16,3-6 0 15,0 0 0-15,-3 5 0 16,3-5 0-1,0 0 0-15,0 0 0 0,-4 7 0 16,4-7 0-16,0 0 0 16,0 0 129-16,-4 9-129 15,4-9 0-15,0 0 0 16,-4 8 0-16,4-8 0 15,0 0 0-15,-6 7 0 16,6-7 0-16,0 0 0 16,-2 6 0-16,2-6 0 15,0 0 0-15,0 0 0 0,0 0 0 16,-2 7 0-1,2-7-129-15,0 0 258 16,0 0-129-16,0 0 0 16,-1 8-129-16,1-8 129 0,0 0 0 15,0 0 0-15,0 0 0 16,0 6-129-16,0-6 129 15,0 0 129-15,0 0-129 16,0 0 0-16,0 6 129 16,0-6-129-16,0 0 0 15,0 0 129-15,0 0-129 16,0 0 129-16,0 0-129 15,0 0 0-15,0 0 0 16,0 0 0-16,0 0-258 16,0 0-516-16,0 0-1548 15,0 0-774-15,0 0-387 16,0-8 0-16,0 8-258 0</inkml:trace>
    <inkml:trace contextRef="#ctx0" brushRef="#br0" timeOffset="1956.1119">-103 965 258 0,'5'0'1290'0,"-5"0"-258"15,0 0 258-15,6 2-258 16,-6-2-258-16,7 4-129 15,-7-4 258-15,8 4-387 16,-8-4-258-16,10 5 0 16,-4-1-129-16,-1-1 258 15,-5-3-129-15,11 7 0 0,-11-7 129 16,10 8 129-16,-10-8 129 15,7 9-258-15,-7-9 258 16,5 9-258-16,-5-9 0 16,4 8-129-16,-4-8-129 15,0 0 129-15,4 7-129 16,-4-7-129-16,0 0 129 15,0 0-129-15,0 0 129 16,3 6 0-16,-3-6-129 16,0 0 0-16,0 0 258 15,0 0-258-15,0 0 0 16,0 0 0-16,0 0 129 15,6 4-129-15,-6-4 129 0,0 0 0 16,0 0 0-16,6-2-129 16,-6 2 258-16,7-4-258 15,-7 4 129-15,9-9-129 16,-9 9 129-16,13-11-129 15,-6 5 0-15,1-1 0 16,1 0 0-16,2 0 0 16,0 0 0-16,-1 0-129 15,2 2 129-15,-2-1 0 16,0 1 0-16,-2 1 0 15,1 1 0-15,-3 0 0 16,0 0 0-16,-6 3-258 16,10-5-258-16,-10 5-1032 0,10-2-1290 15,-8-4 0-15,5 6-129 16,-7-4-258-1</inkml:trace>
  </inkml:traceGroup>
</inkml:ink>
</file>

<file path=ppt/ink/ink1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9:03:53.419"/>
    </inkml:context>
    <inkml:brush xml:id="br0">
      <inkml:brushProperty name="width" value="0.46667" units="cm"/>
      <inkml:brushProperty name="height" value="0.46667" units="cm"/>
      <inkml:brushProperty name="fitToCurve" value="1"/>
    </inkml:brush>
  </inkml:definitions>
  <inkml:traceGroup>
    <inkml:annotationXML>
      <emma:emma xmlns:emma="http://www.w3.org/2003/04/emma" version="1.0">
        <emma:interpretation id="{A2BB2E07-EBEB-49A3-9D46-C6EC10EECCBA}" emma:medium="tactile" emma:mode="ink">
          <msink:context xmlns:msink="http://schemas.microsoft.com/ink/2010/main" type="writingRegion" rotatedBoundingBox="4708,13694 4782,13698 4782,13708 4707,13703"/>
        </emma:interpretation>
      </emma:emma>
    </inkml:annotationXML>
    <inkml:traceGroup>
      <inkml:annotationXML>
        <emma:emma xmlns:emma="http://www.w3.org/2003/04/emma" version="1.0">
          <emma:interpretation id="{97FA5555-3C2F-4C58-A14C-7D008DA62D44}" emma:medium="tactile" emma:mode="ink">
            <msink:context xmlns:msink="http://schemas.microsoft.com/ink/2010/main" type="paragraph" rotatedBoundingBox="4708,13694 4782,13698 4782,13708 4707,13703" alignmentLevel="1"/>
          </emma:interpretation>
        </emma:emma>
      </inkml:annotationXML>
      <inkml:traceGroup>
        <inkml:annotationXML>
          <emma:emma xmlns:emma="http://www.w3.org/2003/04/emma" version="1.0">
            <emma:interpretation id="{13E9D786-7FF6-41CA-BA82-A60960F6C155}" emma:medium="tactile" emma:mode="ink">
              <msink:context xmlns:msink="http://schemas.microsoft.com/ink/2010/main" type="line" rotatedBoundingBox="4708,13694 4782,13698 4782,13708 4707,13703"/>
            </emma:interpretation>
          </emma:emma>
        </inkml:annotationXML>
        <inkml:traceGroup>
          <inkml:annotationXML>
            <emma:emma xmlns:emma="http://www.w3.org/2003/04/emma" version="1.0">
              <emma:interpretation id="{48FCB817-4524-41EA-95C8-CB46E2D28983}" emma:medium="tactile" emma:mode="ink">
                <msink:context xmlns:msink="http://schemas.microsoft.com/ink/2010/main" type="inkWord" rotatedBoundingBox="4708,13694 4782,13698 4782,13708 4707,13703"/>
              </emma:interpretation>
            </emma:emma>
          </inkml:annotationXML>
          <inkml:trace contextRef="#ctx0" brushRef="#br0">0 5 1290 0,'0'0'2193'15,"0"0"-258"-15,0 0 387 16,0 0-645-16,0 0 0 0,0 0-258 16,0 0 129-16,0 0-387 15,0 0 129-15,0 0-516 16,0 0 0-16,0 0 129 15,0 0-258-15,0 0-129 16,0 0-129-16,0 0 129 16,0 0-129-16,0 0-129 15,0 0 129-15,0 0-129 16,0 0-129-16,0 0 129 0,0 0-129 15,0 0 129 1,0 0-129-16,0 0 0 16,0 0 0-16,0 0-129 15,0 0 0-15,0 0 0 0,0 0 0 16,0 0 0-16,0 0 0 15,0 0 0-15,0 0 0 16,0 0 0-16,0 0 0 16,0 0-129-16,0 0 129 15,0 0 0-15,0 0 0 16,9-1-258-16,-9 1-645 15,18-2-903-15,-18 2-1935 16,23-2-516-16,1 13 0 16,-24-11-387-16</inkml:trace>
        </inkml:traceGroup>
      </inkml:traceGroup>
    </inkml:traceGroup>
  </inkml:traceGroup>
</inkml:ink>
</file>

<file path=ppt/ink/ink13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09.296"/>
    </inkml:context>
    <inkml:brush xml:id="br0">
      <inkml:brushProperty name="width" value="0.07938" units="cm"/>
      <inkml:brushProperty name="height" value="0.07938" units="cm"/>
      <inkml:brushProperty name="color" value="#177D36"/>
      <inkml:brushProperty name="fitToCurve" value="1"/>
    </inkml:brush>
  </inkml:definitions>
  <inkml:traceGroup>
    <inkml:annotationXML>
      <emma:emma xmlns:emma="http://www.w3.org/2003/04/emma" version="1.0">
        <emma:interpretation id="{62AFE2CD-DE3A-4806-8636-A7F057F2BA51}" emma:medium="tactile" emma:mode="ink">
          <msink:context xmlns:msink="http://schemas.microsoft.com/ink/2010/main" type="inkDrawing" rotatedBoundingBox="15114,8378 15131,8390 15122,8403 15106,8391" semanticType="callout" shapeName="Other">
            <msink:sourceLink direction="with" ref="{75EB1F1F-AC45-46E7-924D-FF26DE145B2A}"/>
          </msink:context>
        </emma:interpretation>
      </emma:emma>
    </inkml:annotationXML>
    <inkml:trace contextRef="#ctx0" brushRef="#br0">2413 2375 1290 0,'0'0'3741'16,"0"0"516"-16,0 0 0 16,0 0-1161-16,0 0-645 15,0 0-129-15,0 0-258 16,-17-12-258-16,17 12-516 15,0 0-258-15,0 0-129 16,0 0-129-16,0 0-129 16,0 0 0-16,0 0-129 15,0 0 0-15,0 0-129 16,0 0 0-16,0 0 1 15,0 0-388-15,0 0 0 0,0 0 0 16,0 0 0-16,0 0 0 16,0 0 0-1,0 0 0-15,0 0 0 16,0 0 0-16,0 0 0 0,0 0 0 15,0 0 0-15,0 0 0 16,0 0 0-16,0 0 0 16,0 0 0-16,0 0 0 15,0 0 0-15,0 0 0 16,0 0 0-16,0 0 0 15,0 0 0-15,0 0 0 16,0 0 0-16,0 0 0 16,0 0 0-16,0 0 0 15,0 0 0-15,0 0 0 16,0 0 0-16,0 0 0 15,0 0 0-15,0 0 0 16,0 0 0-16,0 0 0 0,0 0 0 16,0 0 0-16,0 0 0 15,0 0 0-15,0 0 0 16,0 0 0-16,0 0 0 15,0 0 0-15,0 0 0 16,0 0 0-16,0 0 0 16,0 0 0-16,0 0 0 15,0 0-1549-15,0 0-3611 16,0 0-516-16,0 0 0 15,0 0-516-15</inkml:trace>
  </inkml:traceGroup>
</inkml:ink>
</file>

<file path=ppt/ink/ink13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in="-2.14748E9"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45.479"/>
    </inkml:context>
    <inkml:brush xml:id="br0">
      <inkml:brushProperty name="width" value="0.21948" units="cm"/>
      <inkml:brushProperty name="height" value="0.21948" units="cm"/>
      <inkml:brushProperty name="color" value="#177D36"/>
      <inkml:brushProperty name="fitToCurve" value="1"/>
    </inkml:brush>
  </inkml:definitions>
  <inkml:trace contextRef="#ctx0" brushRef="#br0">-1643-910 2451 0,'0'0'3096'16,"0"0"-129"-16,0 0-258 16,0 0-516-16,0 0-258 15,0 0-129-15,0 0-129 0,0 0-387 16,0 0-129-16,0 0-258 15,0 0 129-15,0 0-129 16,0 0 0 0,0 0-258-16,0 0-129 0,0 0-129 15,0-4 0-15,0 4 0 16,0 0-258-16,0 0 0 15,0 0 0-15,0 0 129 16,0 0 0-16,0 0-129 16,0 0 129-16,0 0 0 15,0 0 0-15,0 0-129 16,0 0 129-16,0 0 0 15,0 0-258-15,0 0 129 0,0 0 129 16,0 0-129 0,0 0 0-16,0-4 129 15,0 4-129-15,0 0 0 16,0 0 129-16,0 0-129 0,0 0-129 15,0 0 129-15,0 0 0 16,0 0 0-16,0 0 0 16,0 0 0-16,0 0-258 15,0 0 258-15,0 0-129 16,0 0 129-16,0 0-129 15,0 0 129-15,0 0-129 16,0 0 129-16,0 0-129 16,0 0 129-16,0 0-129 15,0 0 0-15,0 0 129 16,0 0-129-16,0 0 130 15,0 0-130-15,0 0 0 0,0 0 0 16,0 0 0-16,0 0 0 16,0 0 0-16,0 0 0 15,0 0 0-15,0 0 0 16,0 0 0-16,0 0 0 15,0 0 0-15,0 0 0 16,0 0-1033-16,0 0-3869 16,0 0-387-16,0 0 129 15,0 0-774-15</inkml:trace>
</inkml:ink>
</file>

<file path=ppt/ink/ink13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29.876"/>
    </inkml:context>
    <inkml:brush xml:id="br0">
      <inkml:brushProperty name="width" value="0.21167" units="cm"/>
      <inkml:brushProperty name="height" value="0.21167" units="cm"/>
      <inkml:brushProperty name="color" value="#FF0000"/>
      <inkml:brushProperty name="fitToCurve" value="1"/>
    </inkml:brush>
  </inkml:definitions>
  <inkml:trace contextRef="#ctx0" brushRef="#br0">-30-28 1548 0,'0'0'3225'0,"0"0"129"15,0 0-258-15,0 0-258 16,0 0-516-16,0 0-516 16,0 0 0-16,0 0-258 15,3 16-258-15,-3-16-129 16,0 0 129-16,0 0-258 0,0 0-129 15,0 0-129-15,0 0 0 16,0 0-129-16,0 0 0 16,0 0-129-16,0 0-129 15,0 0 129-15,0 0-129 16,0 0 0-16,0 0-129 15,0 0 1-15,0 0-259 16,0 0 0-16,0 0 0 16,0 0 0-16,0 0 0 15,0 0 0-15,0 0 0 16,0 0 0-16,0 0 0 15,0 0 0-15,0 0 0 0,0 0 0 16,0 0 0-16,0 0 0 16,0 0 0-16,0 0 0 15,0 0 0 1,0 0 0-16,0 0 0 15,0 0 0-15,0 0 0 0,0 0 0 16,0 0 0-16,0 0 0 16,0 0 0-16,0 0 0 15,0 0 0-15,0 0 0 16,0 0 0-16,0 0 0 15,0 0 0-15,0 0 0 16,0 0 0-16,0 0 0 16,0 0 0-16,0 0 0 0,0 0 0 15,0 0 0 1,0 0 0-16,0 0 0 15,0 0 0-15,0 0 0 16,0 0 0-16,0 0 0 0,0 0 0 16,0 0 0-16,0 0 0 15,0 0 0-15,0 0 0 16,0 0 0-16,0 0 0 15,0 0 0-15,0 0 0 16,0 0 0-16,0 0 0 16,0 0 0-16,0 0 0 15,0 0 0-15,0 0 0 16,0 0 0-16,0 0-3226 15,0 0-2192-15,0-11 0 16,0 11-645-16</inkml:trace>
</inkml:ink>
</file>

<file path=ppt/ink/ink13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31.901"/>
    </inkml:context>
    <inkml:brush xml:id="br0">
      <inkml:brushProperty name="width" value="0.21167" units="cm"/>
      <inkml:brushProperty name="height" value="0.21167" units="cm"/>
      <inkml:brushProperty name="color" value="#FF0000"/>
      <inkml:brushProperty name="fitToCurve" value="1"/>
    </inkml:brush>
  </inkml:definitions>
  <inkml:trace contextRef="#ctx0" brushRef="#br0">6-11 258 0,'0'0'516'16,"0"0"-258"-16,0 0-129 0,0 0 258 15,0 0 129 1,4 17 258-16,-4-17 387 15,0 0 258-15,0 0 516 16,0 0 129-16,0 0-129 0,0 0 258 16,0 0-129-16,0 0-129 15,0 0-129-15,0 0-258 16,0 0 0-16,0 0-129 15,0 0 0-15,0 0-387 16,0 0 0-16,0 0-129 16,0 0-129-16,0 0-129 15,0 0 0-15,0 0-129 16,0 0-129-16,0 0 129 15,0 0-258-15,0 0 129 16,0 0-129-16,0 0-128 16,0 0-130-16,0 0 0 15,0 0 0-15,0 0 0 0,0 0 0 16,0 0 0-16,0 0 0 15,0 0 0-15,0 0 0 16,0 0 0-16,0 0 0 16,0 0 0-16,0 0 0 15,0 0 0-15,0 0 0 16,0 0 0-16,0 0 0 15,0 0 0-15,0 0 0 16,0 0 0-16,0 0 0 16,0 0 0-16,0 0 0 15,0 0 0-15,0 0 0 16,0 0 0-16,0 0 0 15,0 0 0-15,0 0 0 0,0 0 0 16,0 0 0-16,0 0 0 16,0 0 0-16,0 0 0 15,0 0 0 1,0 0 0-16,0 0 0 0,0 0 0 15,0 0 0-15,0 0 0 16,0 0 0-16,0 0 0 16,0 0 0-16,0 0 0 15,0 0 0-15,0 0 0 16,0 0 0-16,0 0 0 15,0 0 0-15,0 0 0 16,0 0 0-16,0 0 0 16,0 0 0-16,0 0 0 0,0 0 0 15,0 0 0 1,0-10-1033-16,0 10-4256 15,0 0-258-15,-12-12-387 16,-6 5 0-16</inkml:trace>
</inkml:ink>
</file>

<file path=ppt/ink/ink13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11.109"/>
    </inkml:context>
    <inkml:brush xml:id="br0">
      <inkml:brushProperty name="width" value="0.21167" units="cm"/>
      <inkml:brushProperty name="height" value="0.21167" units="cm"/>
      <inkml:brushProperty name="color" value="#177D36"/>
      <inkml:brushProperty name="fitToCurve" value="1"/>
    </inkml:brush>
  </inkml:definitions>
  <inkml:trace contextRef="#ctx0" brushRef="#br0">-3-64 774 0,'-16'0'3096'0,"16"0"258"16,0 0-258-16,0 0-129 15,0 0-387-15,0 0-129 16,0 0-258-16,0 0-258 0,0 0-129 15,0 0-258-15,0 0-258 16,0 0-129 0,0 0-129-16,0 0-129 15,0 0-129-15,0 0 0 16,0 0-129-16,0 0-257 0,0 0-388 15,0 0 0-15,0 0 0 16,0 0 0-16,0 0 0 16,0 0 0-16,0 0 0 15,0 0 0-15,0 0 0 16,0 0 0-16,0 0 0 15,0 0 0-15,0 0 0 16,0 0 0-16,0 0 0 16,0 0 0-16,0 0 0 15,0 0 0-15,0 0 0 16,0 0 0-16,0 0 0 15,0 0 0-15,0 0 0 0,0 0 0 16,0 0 0-16,0 0 0 16,0 0 0-16,0 0 0 15,0 0 0-15,0 0 0 16,0 0 0-16,0 0 0 15,0 0 0-15,0 0 0 16,0 0 0-16,0 0 0 16,0 0 0-16,0 0 0 15,0 0 0-15,0 0 0 16,0 0 0-16,0 0 0 16,0 0 0-16,0 0 0 15,0 0 0-15,0 0 0 16,0 0 0-16,0 0 0 0,0 0 0 15,0 0 0-15,0 0 0 16,0 0-1678-16,0 0-3482 16,0 0-387-16,-19 7-258 15,2 3-258-15</inkml:trace>
</inkml:ink>
</file>

<file path=ppt/ink/ink13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1.96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2475 711 29670 18471,'7'-2'0'15,"43"-13"0"-15,1-3 0 16,-3 1 0-16,0 1 0 16,-3-1 0-16,-3-2 0 15,-1 2 129-15,-1 0-129 16,-2-3-129-16,-1 1 129 15,-3 2 0-15,1 0 0 16,-2 0 0-16,-2-1 0 16,0 3 0-16,2 3 0 15,-2-2 0-15,0 0 0 16,2 0 0-16,0 0 0 0,1 2 0 15,4 0 0-15,0-2 0 16,-1-1 129-16,2 3-129 16,1-2 0-16,0 3 0 15,0-2 0-15,-6 4 0 16,-6-2 0-16,0 5 0 15,-2-1 0-15,-6 1 129 16,-4 1-129-16,3-2-129 16,-19 7 129-16,28-8 0 15,-11 3 0-15,-1-1 0 16,-1 1 0-16,4 0 0 15,-2 0 0-15,1 1 0 16,-3-1 0-16,-15 5 0 0,28-9 0 16,-28 9 0-16,24-6 0 15,-24 6 0 1,23-7 129-16,-23 7-129 15,19-7 0-15,-19 7 0 0,19-7 0 16,-19 7 0-16,17-5 0 16,-17 5 0-16,19-7 0 15,-19 7 0-15,17-7 0 16,-17 7 0-16,21-7 0 15,-21 7 129-15,17-9-129 16,-17 9 0-16,18-7 0 16,-18 7 0-16,15-5 0 0,-15 5 0 15,0 0 0 1,17-10 0-16,-17 10 0 16,0 0 0-16,18-9-129 15,-18 9 129-15,0 0 0 16,17-9 0-16,-17 9 0 0,0 0 0 15,17-5 0-15,-17 5 0 16,0 0 0-16,0 0 0 16,0 0 0-16,19-8 0 15,-19 8 0-15,0 0 0 16,0 0 0-16,19-9 0 15,-19 9 0-15,0 0 129 16,0 0-129-16,0 0 0 0,0 0 0 16,0 0 0-1,0 0 0-15,0 0 0 16,0 0 0-16,-8 0 0 15,8 0 0-15,-33 14 0 0,9-4-129 16,-4 1 129-16,-1 4 0 16,-6 2 0-16,-3 1 0 15,-4 1 0-15,1 1 0 16,-1 1 0-16,-2 2-129 15,0-1 258-15,3-3-258 16,3-1 129-16,3-5 0 16,9-1 0-16,4-3 0 15,22-9 0-15,-23 9 0 16,23-9 0-16,0 0 0 15,0 0 0-15,0 0 0 16,18-11 0-16,-1 1 0 16,4-4 0-16,3-1 129 0,2-3-129 15,1 1 0-15,5-4 0 16,2 4 0-16,-4 0 0 15,1-1 0 1,-2 1 0-16,2 3 0 0,-3 0 0 16,-4 1 129-16,-3-1-129 15,-2 5 0-15,-19 9 0 16,28-15 0-16,-28 15 0 15,15-11 0-15,-15 11 0 16,0 0 0-16,0 0 0 16,0 0 0-16,16-10 0 15,-16 10 0-15,0 0 0 16,15-9 0-16,-15 9 0 0,0 0 0 15,21-12 0 1,-21 12 0-16,0 0-129 16,0 0 129-16,16-9 0 15,-16 9 0-15,0 0 0 0,0 0 0 16,0 0-129-16,0 0 129 15,0 0 0-15,0 0 0 16,0 0 0-16,0 0 0 16,0 0 0-16,0 0 0 15,0 0 129-15,0 0-129 16,0 0 0-16,0 0 0 15,0 0 0-15,0 0 0 16,15-1 0-16,-15 1 0 16,0 0 0-16,16-7 0 15,-16 7 0-15,15-7 0 16,-15 7 0-16,0 0 129 15,19-9-129-15,-19 9 0 0,0 0 0 16,0 0-129-16,0 0 129 16,0 0 0-16,0 0-129 15,0 0 129-15,0 0-129 16,18 14 129-16,-18-14 0 15,0 22 0-15,0-22-129 16,-2 32 129-16,-3-12 0 16,-2 5 0-16,0 1 0 15,-2 3 0-15,0 4 0 16,1 1 0-16,1 3 0 15,-5 4-129-15,0 1 258 16,1 1-258-16,-3-2 129 16,2-3 0-16,4-3 0 0,1-4 0 15,2-7 0-15,-1-3 0 16,6-21 0-16,4 17 0 15,-4-17 0 1,34 0 129-16,-6-8-129 0,2-9 129 16,9-4-129-16,8-5 0 15,0-4 0-15,-1 1 129 16,5-2-129-16,-1 0 0 15,0 3 0-15,-3 2 0 16,-2 5 0-16,-9 2 0 16,-2 7 0-16,-8 2 0 15,-7 6 0-15,-19 4 0 0,2 11-129 16,-14 10 129-16,-21 8 0 15,-3 4 0-15,-9 1 0 16,-5 6 0-16,-2 0 0 16,3-4 0-16,3-5 0 15,8-6 0-15,10-5 0 16,7-8 0-16,21-12 0 15,-20 18 0-15,20-18 0 16,0 0 0-16,10 0 0 16,11-4 0-16,3-6 0 15,9-2 0-15,5-2 129 16,0-2-129-16,2-1 0 15,-2 0 0-15,-6 3 129 16,-7 2-129-16,-8 2 129 0,-17 10-129 16,17-14 0-1,-17 14 0-15,0 0 0 16,-15-11 0-16,-8 11 0 0,-8 7 0 15,-5 5-129-15,-6 4 129 16,3 1-129-16,-3 4 129 16,6 0-129-16,11-2 129 15,5-2-129-15,20-17 129 16,0 24 0-16,20-15 0 15,15-2 0-15,12 0 0 16,3 1 0-16,2-1 0 16,-2-2 129-16,-5 2-129 15,-9 4-129-15,-10 8-258 16,-26-2-1548-16,-7 16-2451 15,-8 0-258-15,-18-9-129 16,5 5-516-16</inkml:trace>
</inkml:ink>
</file>

<file path=ppt/ink/ink13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1.95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2475 672 29928 18143,'61'-20'0'0,"18"-8"0"16,-4 2 0-16,-8 1 0 15,-6-1 0-15,-11 3 0 16,-9 6 0-16,-8 1 0 0,-12 4 0 16,-2 0 0-16,-19 12 0 15,0 0 0 1,0 0 129-16,0 0-129 15,-28 16 0-15,2-4-129 0,-3 5 129 16,-9 0 0-16,-7 4 0 16,0 0 0-16,-7 0 0 15,-1-2 0-15,-4 1 0 16,-6 3 0-16,1-2 0 15,53-18-129-15</inkml:trace>
</inkml:ink>
</file>

<file path=ppt/ink/ink13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21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3639 1209 31347 14212,'9'-2'129'16,"155"-39"-258"-16,23 1 258 15,7-3-258-15,-6 6 258 16,-18 5-258-16,-16 7 129 15,-23 3 129-15,-22 6-129 16,-28 2 129-16,-29 8 0 16,-23-1-129-16,-29 7 129 0,0 0-129 15,-53-11 0 1,-21 13 0-16,-22-2 0 15,-23 3 0-15,-16 4 0 16,-12 5 0-16,-8 2 0 16,-3-2-129-16,4 0 258 0,18-3-258 15,13 0 129-15,21-4 0 16,19-2 0-16,17 1-129 15,19-2 0-15,25 1 129 16,22-3-129-16,35 0 0 16,32 0 129-16,19 0 0 15,25-2 0-15,19-5 0 16,19-1 0-16,10-4 129 15,0 3-129-15,-11 0 129 16,-16 2-129-16,-18 2 0 16,-22 4 0-16,-23-3 129 15,-19 2 0-15,-29 1-129 0,-21 1 0 16,-21-7 129-16,-38 5-129 15,-20 0 0-15,-20-1 0 16,-17 3 0-16,-13 0 0 16,-8 2 0-16,-3-1-129 15,8 6 129-15,15 0 0 16,20-2 0-16,19-1-129 15,18-1 129-15,15 2-129 16,24 1 129-16,21-6 0 16,14 6-129-16,25-2 129 15,17-1 0-15,18-1 0 16,7 0 0-16,8 0 129 15,6-4-129-15,0 2 0 0,-7 0 0 16,-14 0 129-16,-13 0-129 16,-11 0 129-16,-14-4-129 15,-18-1 129 1,-18 5-129-16,0-17 0 0,-30 5 129 15,-11-4-129-15,-13-3 0 16,-13-3 0-16,-8 1 0 16,-8-3-129-16,-3 6 129 15,-4 3 0-15,2-1 0 16,0 6 0-16,1 5-129 15,6 1 129-15,7 4 0 16,4 0-129-16,13 7 0 16,7 4 129-16,16 2-129 0,13 5 129 15,14-1-129 1,14 0 129-16,27-1-129 15,27-4 129-15,17-7 129 16,19-1-129-16,17-4 0 0,14-4 0 16,12-6 0-16,8-1 0 15,-6-1 129-15,-12-2-129 16,-16 6 0-16,-20-1 129 15,-20-1-129-15,-21-1 129 16,-27-1-129-16,-26 12 0 16,-36-19 129-16,-23 9-129 15,-17-6 0-15,-19 4 0 16,-12 0 0-16,-11 2 0 15,-4 1 0-15,-6 4-129 16,5 0 129-16,2 3 0 16,7 0 0-16,12 2 0 15,13 0 0-15,13 0-129 0,16 4 129 16,18 1-129-16,16 4 129 15,26-9-129-15,12 17 129 16,30-14-129-16,20-1 129 16,18-2 0-16,13 0 0 15,14-7 129-15,6-5-129 16,1-2 0-16,-10 2 0 15,-16 2 0-15,-19-1 0 16,-15 4 129-16,-16 1-129 16,-21-1 129-16,-17 7-129 15,-2-23 0-15,-27 13 129 16,-16-6-129-16,-11 6 0 15,-11-2 0-15,-14 5-129 0,-7 5 129 16,-13 2 0-16,3 5 0 16,-3 7-129-16,6 7 129 15,11 0 0 1,9 2-129-16,11 2 129 0,17-1-129 15,16-3 129-15,14-2-129 16,17-17 129-16,14 25 0 16,24-20 0-16,19-3 0 15,17-4 0-15,18-9 129 16,7-6-129-16,8-2 0 15,0-5 0-15,-8 0 0 16,-11 3 129-16,-16 2-129 0,-18 0 129 16,-14 3-129-16,-18-1 129 15,-8 0-129 1,-10-1 129-16,-4-1-129 15,-18 4 0-15,-2 1 0 16,-13 5 0-16,-9 8-129 0,-6 2 129 16,-13 10 0-16,-8 8-129 15,-12 8 129-15,-6 3-129 16,-1 1 129-16,-4 2 0 15,8-2 0-15,2-5 0 16,15-2 0-16,12-5-129 16,15-7 129-16,12-5 129 15,28-7-129-15,0 0 0 16,19-12 0-16,30-7 0 15,13-7 0-15,12 0 129 16,13-5-129-16,3-5 0 16,7-1 0-16,-4 3 0 0,-10-2 0 15,-10 4 129-15,-11 0-129 16,-9 4 0-16,-9 5 0 15,-11 4 0-15,-9 4 0 16,-9 3 129-16,-15 12-129 16,0 0-129-16,0 0 129 15,-24 0 0-15,-10 15 0 16,-11 9-129-16,-11 4 129 15,-16 3 0-15,-11 7-129 16,-16 0 129-16,-3 2 0 16,-2-4 0-16,4-4 0 15,3-6 0-15,11-6 0 16,15-4 0-16,17-6 0 0,14-1-129 15,18-9 129-15,22 0 0 16,0 0 0-16,36-21 0 16,13 4 0-16,16-6 0 15,15-3 0-15,8-5 0 16,9-5 0-16,0 1 129 15,-4-3-129-15,-5 2 0 16,-10 1 0-16,-10 3 129 16,-10 0-129-16,-9 6 0 15,-13 6 0-15,-8-1 0 16,-9 7 0-16,-19 14 0 15,21-15 129-15,-21 15-129 16,0 0-129-16,-14 0 129 0,-9 5 0 16,-8 9 0-16,-9 1-129 15,-12 8 129 1,-10 3 0-16,-12 5-129 15,-11 2 129-15,0-1 0 0,-3 3 0 16,0-4-129-16,1-1 258 16,6-3-258-16,7-1 129 15,12-5 0-15,13-2 0 16,9-4 0-16,11-4-129 15,5-1 129-15,24-10 0 16,0 0 0-16,0 0-129 16,41-10 129-16,13-11 0 15,17-8 129-15,14-6-129 16,10-1 0-16,8-2 0 15,-1-2 129-15,-3 5-129 16,-14 6 0-16,-11 3 0 16,-15 4 0-16,-14 8 0 0,-12 3 129 15,-9 3-129-15,-24 8 0 16,21-9 0-16,-21 9 129 15,0 0-129-15,0 0 0 16,0 0 0-16,-14-9-129 16,-5 9 129-16,-7 11 0 15,-10 3-129-15,-11 5 129 16,-10 8 0-16,-16 3-129 15,-8 6 129-15,-9 2 0 16,-9 4 0-16,3-3-129 16,0 1 129-16,5-5 0 15,6-4 0-15,16-5 0 16,10-5 0-16,18-8 0 0,8-2 0 15,12-4 0-15,21-7-129 16,0 0 129-16,19-9 0 16,19-7 0-16,10-6-129 15,8-6 258-15,11-3-129 16,8-3 0-16,8-6 0 15,-4 4 0-15,1-4 0 16,-1 0 0-16,-4 4 0 16,-8-1 129-16,0 1-129 15,-11 7 0-15,-11 3 0 16,-7 3 0-16,-7 9 129 15,-14 2-129-15,1 5 0 0,-18 7 0 16,0 0 0-16,0 0 0 16,-18 0 0-16,-6 6-129 15,-7 4 129 1,-7 5-129-16,-12 4 129 15,-7 4 0-15,-9 3 0 0,-3 3-129 16,-6 1 129-16,1 3 0 16,-7-2 0-16,5 3 0 15,5-4 0-15,5-3 0 16,11-1 0-16,8-7 0 15,7-1-129-15,14-6 129 16,6-4 0-16,20-8-129 16,0 0 129-16,0 0 0 0,0 0 0 15,20 0 0 1,6-10 0-16,9-6 0 15,6-10 0-15,6-1 129 16,12-6-129-16,5 0 0 0,3-2 0 16,6-1 129-16,1 2-129 15,-3 1 0-15,-3 2 0 16,-3 5 0-16,-13 7 0 15,-7 3 0-15,-15 6 0 16,-8 1 129-16,-22 9-129 16,16-7 0-16,-16 7 0 15,-19 0 0-15,-9 11 0 16,-8-1 0-16,-9 4 0 15,-11 1-129-15,-6 6 129 16,-5 2 0-16,-4 1 0 16,0 0 0-16,3 2-129 15,4 2 129-15,4-1 0 0,4 3 0 16,6-4-129-16,5 1 129 15,7-3 0-15,5-5 0 16,9 0 0-16,5-5 0 16,19-14 0-16,-24 16-129 15,24-16 129-15,0 0 0 16,0 0 0-16,0 0 0 15,0 0 0-15,26 0 0 16,-2-10 0-16,6-4 0 16,6-7 0-16,11-2 129 15,6-6-129-15,6-2 0 16,5 0 0-16,3 0 0 15,-1 3 0-15,-2 0 0 0,-9 8 0 16,-8 2 129-16,-7 6-129 16,-14 4 0-16,-26 8 0 15,15-6 0 1,-15 6 0-16,-27 0 0 0,-1 4 0 15,-5 4 0-15,-7 1 0 16,-3 3 0-16,-3 2 0 16,-1 5-129-16,-2-3 129 15,6 3 0-15,-2 0 0 16,4 0 0-16,-1 1 0 15,2 1 0-15,1 3-129 16,2-5 129-16,-1 2 0 16,4-2 0-16,1 0 0 0,5-5 0 15,2-2 0 1,4-3 0-16,6-2 0 15,16-7-129-15,-17 10 129 16,17-10 0-16,0 0 0 0,10 0 0 16,11-2-129-16,3-6 129 15,7-6 129-15,4 0-129 16,3-3 0-16,0-2 0 15,-2 3 0-15,-6 2 0 16,-8 2 129-16,-4 4-129 16,-18 8 0-16,15-11 0 15,-15 11 129-15,-9 0-129 16,-11 9 0-16,-6 3 0 15,-7 4 0-15,-7-1-129 16,-1 4 129-16,-10 4 0 16,1-3 0-16,2-1 0 15,1-1 0-15,1-3 0 0,2 1 0 16,1-1 0-16,3-3 0 15,4 1 0-15,20-8 0 16</inkml:trace>
</inkml:ink>
</file>

<file path=ppt/ink/ink13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22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3639 1536 31605 13962,'68'-28'0'16,"112"-39"0"-16,20-4 129 16,9 3-129-16,-10 11 0 15,-15 11 129-15,-24 6-387 16,-23 12 387-16,-26 4-258 15,-35 8 258-15,-29 3-258 16,-30 4 258-16,-17 9-387 16,-52 0 258-16,-35 3 258 15,-32 11-387-15,-24 2 258 16,-29 3-258-16,-14 8 387 15,-22 5-387-15,-6-1 258 16,13-4-129-16,25-4 0 0,146-19 0 16</inkml:trace>
</inkml:ink>
</file>

<file path=ppt/ink/ink13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7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3414 1637 31476 13947,'23'-11'129'15</inkml:trace>
</inkml:ink>
</file>

<file path=ppt/ink/ink1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9:03:55.259"/>
    </inkml:context>
    <inkml:brush xml:id="br0">
      <inkml:brushProperty name="width" value="0.46667" units="cm"/>
      <inkml:brushProperty name="height" value="0.46667" units="cm"/>
      <inkml:brushProperty name="fitToCurve" value="1"/>
    </inkml:brush>
  </inkml:definitions>
  <inkml:traceGroup>
    <inkml:annotationXML>
      <emma:emma xmlns:emma="http://www.w3.org/2003/04/emma" version="1.0">
        <emma:interpretation id="{48E17D0A-D55D-4C19-8E98-A7364F159371}" emma:medium="tactile" emma:mode="ink">
          <msink:context xmlns:msink="http://schemas.microsoft.com/ink/2010/main" type="writingRegion" rotatedBoundingBox="11304,10721 11316,10721 11316,10736 11304,10736"/>
        </emma:interpretation>
      </emma:emma>
    </inkml:annotationXML>
    <inkml:traceGroup>
      <inkml:annotationXML>
        <emma:emma xmlns:emma="http://www.w3.org/2003/04/emma" version="1.0">
          <emma:interpretation id="{C10396CB-01B9-4469-A06B-3BCDE97582EB}" emma:medium="tactile" emma:mode="ink">
            <msink:context xmlns:msink="http://schemas.microsoft.com/ink/2010/main" type="paragraph" rotatedBoundingBox="11304,10721 11316,10721 11316,10736 11304,10736" alignmentLevel="1"/>
          </emma:interpretation>
        </emma:emma>
      </inkml:annotationXML>
      <inkml:traceGroup>
        <inkml:annotationXML>
          <emma:emma xmlns:emma="http://www.w3.org/2003/04/emma" version="1.0">
            <emma:interpretation id="{6A9480A3-697F-4769-8B7A-E356B994F1E0}" emma:medium="tactile" emma:mode="ink">
              <msink:context xmlns:msink="http://schemas.microsoft.com/ink/2010/main" type="line" rotatedBoundingBox="11304,10721 11316,10721 11316,10736 11304,10736"/>
            </emma:interpretation>
          </emma:emma>
        </inkml:annotationXML>
        <inkml:traceGroup>
          <inkml:annotationXML>
            <emma:emma xmlns:emma="http://www.w3.org/2003/04/emma" version="1.0">
              <emma:interpretation id="{E0B1D4B5-E3E4-49E7-B573-960DAE074358}" emma:medium="tactile" emma:mode="ink">
                <msink:context xmlns:msink="http://schemas.microsoft.com/ink/2010/main" type="inkWord" rotatedBoundingBox="11304,10721 11316,10721 11316,10736 11304,10736"/>
              </emma:interpretation>
            </emma:emma>
          </inkml:annotationXML>
          <inkml:trace contextRef="#ctx0" brushRef="#br0">0 0 1806 0,'0'0'2064'15,"0"0"-258"-15,0 0 516 16,0 0-645-16,0 0 0 0,0 0-129 16,0 0-129-16,0 0-387 15,0 0 129-15,0 0-258 16,0 0-129-16,0 0 129 15,0 0-258-15,0 0 0 16,0 0-129-16,0 0 0 16,0 0 0-16,0 0-129 15,0 0 0-15,0 0 0 16,0 0 0-16,0 0-129 15,0 0 0-15,0 0 0 16,0 0 258-16,0 0-258 16,0 0 0-16,0 0-129 15,0 0 129-15,0 0-129 0,0 0 129 16,0 0-129-16,0 0 129 15,0 0-129 1,0 0 129-16,0 0-129 16,0 0 0-16,0 0 0 0,0 0 0 15,0 0 0-15,0 0-129 16,0 0 0-16,0 0 0 15,0 0 0-15,0 0 0 16,0 0 0-16,0 0-129 16,0 0 258-16,0 0-516 15,0 0-774-15,0 0-2967 16,12 0-129-16,-12 0-516 0,0 0 129 15</inkml:trace>
        </inkml:traceGroup>
      </inkml:traceGroup>
    </inkml:traceGroup>
  </inkml:traceGroup>
</inkml:ink>
</file>

<file path=ppt/ink/ink14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7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4381 1439 31863 13869,'-102'26'-129'0,"-67"19"129"15,3-4 0-15,12 3 0 16,15-6 0-16,20-5 0 16,19-8-129-16,82-20 129 15</inkml:trace>
</inkml:ink>
</file>

<file path=ppt/ink/ink14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8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4883 1406 31734 13760,'105'-33'0'15,"-17"7"129"-15,-29 7-129 16,-28 5 0-16,-31 14 129 15,0 0-129-15,-36-8 0 16,-26 8 0-16,-26 12 0 16,-21 5-129-16,103-16 129 15</inkml:trace>
</inkml:ink>
</file>

<file path=ppt/ink/ink14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6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3414 1882 31347 13697,'38'-11'0'0,"56"-20"0"0,25-7 0 16,28-9 129-1,30-8-129-15,18-12 129 16,2 3-129-16</inkml:trace>
</inkml:ink>
</file>

<file path=ppt/ink/ink14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6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4381 1618 31863 13604,'-33'9'-129'15,"-159"45"129"-15,9-6 0 16,22-4 0-16,28-8 0 15,24-10 0-15,23-2-129 16,20-8 0-16,62-15 129 16</inkml:trace>
</inkml:ink>
</file>

<file path=ppt/ink/ink14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7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4883 1513 31734 13510,'155'-50'0'0,"-4"3"0"0,-32 11 129 16,-34 8-129-16,-35 11 129 15,-26 9-129-15,-24 8 0 16,-50 6 0-1,-28 13 0-15,-34 13 0 0,-30 2 0 16,-26 13-129-16,134-37 129 16</inkml:trace>
</inkml:ink>
</file>

<file path=ppt/ink/ink14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7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4381 1753 31863 13370,'-88'25'-129'0,"-92"18"129"15,19-1 0-15,33-8 0 16,28-6 0-16,20-9-129 15,23-2 129-15,30-12 0 16,27-5 0-16,41-17-129 16,34-7 129-16,28-12 0 15,32-13 0-15,33-8 129 16,20-7-129-16,-77 26 0 15</inkml:trace>
</inkml:ink>
</file>

<file path=ppt/ink/ink14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3.01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5094 1544 31605 13260,'67'-17'0'16,"63"-14"129"-16,-35 3-129 16,-31 9 129-16,-26 7-129 15,-38 12 129-15,-14 0-129 16,-52 23 0-16,-25 6 0 0,-37 6 0 15,33-10-129-15</inkml:trace>
</inkml:ink>
</file>

<file path=ppt/ink/ink14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6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4413 1838 31734 13120,'-106'25'0'0,"-98"21"0"16,15-6 0-16,28-7 0 15,32-5-129-15,23-6 129 0,23-8 0 16,26-5 0-16,33-8-129 15,33-4 129-15,44-16 0 16,34-9 0-16,30-12 0 16,35-5 0-16,32-10 0 15,25-7 0-15,7-1 129 16</inkml:trace>
</inkml:ink>
</file>

<file path=ppt/ink/ink14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3.00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5121 1769 31476 13011,'40'-10'129'0,"105"-23"-129"15,-36 5 129-15,-33 4-129 16,-31 7 129-16,-45 17-129 16,-5-16 0-16,-55 16 0 15,-34 9 0-15,-34 12 0 16,0-1 0-16</inkml:trace>
</inkml:ink>
</file>

<file path=ppt/ink/ink14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3.00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4593 2000 31734 12870,'-127'27'-129'0,"-82"14"129"16,22-2-129-16,21-10 129 16,38-3-258-16,28-11 258 0,27-2-258 15,26-8 129-15,47-5 129 16,0-9 0-1,56-12 129-15,32-5-129 16,31-10 258-16,35-9-258 0,33-5 129 16,17-4 0-16,9-1 0 15,-197 51-129-15</inkml:trace>
</inkml:ink>
</file>

<file path=ppt/ink/ink1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27.878"/>
    </inkml:context>
    <inkml:brush xml:id="br0">
      <inkml:brushProperty name="width" value="0.21167" units="cm"/>
      <inkml:brushProperty name="height" value="0.21167" units="cm"/>
      <inkml:brushProperty name="color" value="#FF0000"/>
      <inkml:brushProperty name="fitToCurve" value="1"/>
    </inkml:brush>
  </inkml:definitions>
  <inkml:trace contextRef="#ctx0" brushRef="#br0">0 21 1032 0,'0'0'2451'0,"0"0"-258"0,0 0 387 15,0 0-645 1,0 0 0-16,0 0 0 15,0 0-258-15,0 0 0 16,0 0 0-16,0 0-387 0,0 0-129 16,0 0 0-16,0 0 0 15,0 0 0-15,0 0-387 16,0 0 0-16,0 0-129 15,0 0 0-15,0 0-129 16,0 0-129-16,0 0 0 16,0 0 0-16,0 0-129 15,0 0 129-15,0 0 0 16,0 0-129-16,0 0 0 15,0 0 129-15,0 0-129 16,0 0 0-16,0 0 0 16,0 0 0-16,0 0 1 15,0 0-259-15,0 0 0 0,0 0 0 16,0 0 0-16,0 0 0 15,0 0 0-15,0 0 0 16,0 0 0-16,0 0 0 16,0 0 0-16,0 0 0 15,0 0 0-15,0 0 0 16,0 0 0-16,0 0 0 15,0 0 0-15,0 0 0 16,0 0 0-16,0 0 0 16,0 0 0-16,0 0 0 15,0 0 0-15,0 0 0 16,0 0 0-16,0 0 0 15,0 0 0-15,0 0 0 0,0 0 0 16,0 0 0-16,0 0 0 16,0 0 0-16,0 0 0 15,0 0 0 1,0 0 0-16,0 0 0 0,0 0 0 15,0 0 0-15,0 0 0 16,0 0 0-16,0 0 0 16,0 0 0-16,0 0 0 15,0 0 0-15,0 0 0 16,0 0 0-16,0 0 0 15,0 0 0-15,0 0 0 16,0 0 0-16,0 0 0 16,0 0 0-16,0 0 0 0,0 0 0 15,0 0 0 1,0 0 0-16,0 0 0 15,0 0 0-15,0 0 0 16,10 12 0-16,-10-12-2323 0,0 0-2966 16,33-16-387-16,-19-1-258 15</inkml:trace>
</inkml:ink>
</file>

<file path=ppt/ink/ink15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3.00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5121 1919 31476 12746,'217'-55'0'15,"-22"9"0"-15,-38 8 129 16,-30 7-129-16,-36 6 0 15,-32 11 129-15,-59 14-129 16,-31 2 0-16,-59 19 0 16,-38 7 129-16,-28 4-258 15,-36 8 129-15,-27 7 0 16,189-41 0-16</inkml:trace>
</inkml:ink>
</file>

<file path=ppt/ink/ink15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1.28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4606 2122 31476 12621,'-28'5'-129'15,"-164"28"129"-15,30-9-258 16,27 1 258-16,33-8-258 16,34-3 129-16,29-6 129 15,39-8 0-15,0 0-129 16,45-14 129-16,38-10 129 15,39-7 0-15,32-9 0 0,28-10 0 16,-42 12 0-16</inkml:trace>
</inkml:ink>
</file>

<file path=ppt/ink/ink15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8.47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5425 2086 31089 12512,'130'-26'129'0,"52"-9"0"15,-37 11 0-15,-29 5 0 0,-29 2-129 16,-37-1 129-16,-33 10-129 15,-34 1 0-15,-49 7 129 16,-39 0-129-16,-32 8 0 16,-26 10 0-16,-30 6-129 15,68-7 129-15</inkml:trace>
</inkml:ink>
</file>

<file path=ppt/ink/ink15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6.86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4844 2284 30702 12371,'-44'9'0'0,"-150"36"0"16,18-2 0-16,20-6 0 15,28-6-129-15,28-5 129 16,32-5 0-16,28-11 0 16,40-10-129-16,16-16 129 15,53-16 0-15,44-6 0 16,34-7 0-16,26-9 129 15,27-3 129-15,-12 6-258 16</inkml:trace>
</inkml:ink>
</file>

<file path=ppt/ink/ink15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8.47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5458 2223 30573 12262,'37'-8'0'0,"139"-24"258"16,-36 4-129-16,-31 9 129 0,-31 0-129 15,-33 9 0-15,-45 10 0 16,-19-6-258-1,-50 6 129-15,-30 11-129 16,-23 6 0-16,-29 4-129 0,-7 4 258 16</inkml:trace>
</inkml:ink>
</file>

<file path=ppt/ink/ink15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8.46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4923 2486 30315 12106,'-115'27'0'16,"-106"30"0"-16,15-3 0 15,16-3-129-15,26-6 129 16,29-5 0-1,38-9-129-15,29-8 129 0,36-18 0 16,32-5 0-16,45-35 0 16,43-13 0-16,47-7 0 15,38-11 129-15,25-7-129 16,24-3 129-16,18-2-129 15,-192 64 0-15</inkml:trace>
</inkml:ink>
</file>

<file path=ppt/ink/ink15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5.42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5742 2360 30186 12028,'106'-29'129'0,"13"-7"-129"16,-36 8 129-16,-41 15-129 15,-42 13 0-15,-52 0 0 16,-43 17 129-16,-30 5-258 15,47-7 129-15</inkml:trace>
</inkml:ink>
</file>

<file path=ppt/ink/ink15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9.95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5018 2751 29928 11841,'-7'2'0'15,"-265"83"-129"-15,-25 5 258 16,-2-5 0-16,13-13-129 16,23-8 258-16,40-12-258 15,49-12 129-15,42-14-129 16,42-12 0-16,64-14 0 0,49-19-258 15,70-21 258-15,44-12-129 16,41-14 0-16,43-8 0 16,39-18 129-16,22-1 129 15,10 0-129-15,2 3 0 16,-87 26 129-16</inkml:trace>
</inkml:ink>
</file>

<file path=ppt/ink/ink15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5.42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5742 2547 29928 11794,'28'-10'129'0,"15"-9"-129"16,-43 19 0-16,-71 16 0 15</inkml:trace>
</inkml:ink>
</file>

<file path=ppt/ink/ink15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9.95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5175 2869 29670 11607,'-201'61'0'0,"-67"20"129"15,-10 4-129-15,5-7 129 16,18-2-129-16,20-11 129 16,36-8-129-16,42-12 129 15,38-12-129-15,34-12-129 0,45-16 129 16,40-5 129-1,55-38-129-15,53-10-129 16,39-13 129-16,39-13-129 16,48-9 129-16,29-9-129 0,15-1 129 15,8-1-129-15,-11 6 129 16,-96 34 129-16</inkml:trace>
</inkml:ink>
</file>

<file path=ppt/ink/ink1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29.876"/>
    </inkml:context>
    <inkml:brush xml:id="br0">
      <inkml:brushProperty name="width" value="0.21167" units="cm"/>
      <inkml:brushProperty name="height" value="0.21167" units="cm"/>
      <inkml:brushProperty name="color" value="#FF0000"/>
      <inkml:brushProperty name="fitToCurve" value="1"/>
    </inkml:brush>
  </inkml:definitions>
  <inkml:trace contextRef="#ctx0" brushRef="#br0">-30-28 1548 0,'0'0'3225'0,"0"0"129"15,0 0-258-15,0 0-258 16,0 0-516-16,0 0-516 16,0 0 0-16,0 0-258 15,3 16-258-15,-3-16-129 16,0 0 129-16,0 0-258 0,0 0-129 15,0 0-129-15,0 0 0 16,0 0-129-16,0 0 0 16,0 0-129-16,0 0-129 15,0 0 129-15,0 0-129 16,0 0 0-16,0 0-129 15,0 0 1-15,0 0-259 16,0 0 0-16,0 0 0 16,0 0 0-16,0 0 0 15,0 0 0-15,0 0 0 16,0 0 0-16,0 0 0 15,0 0 0-15,0 0 0 0,0 0 0 16,0 0 0-16,0 0 0 16,0 0 0-16,0 0 0 15,0 0 0 1,0 0 0-16,0 0 0 15,0 0 0-15,0 0 0 0,0 0 0 16,0 0 0-16,0 0 0 16,0 0 0-16,0 0 0 15,0 0 0-15,0 0 0 16,0 0 0-16,0 0 0 15,0 0 0-15,0 0 0 16,0 0 0-16,0 0 0 16,0 0 0-16,0 0 0 0,0 0 0 15,0 0 0 1,0 0 0-16,0 0 0 15,0 0 0-15,0 0 0 16,0 0 0-16,0 0 0 0,0 0 0 16,0 0 0-16,0 0 0 15,0 0 0-15,0 0 0 16,0 0 0-16,0 0 0 15,0 0 0-15,0 0 0 16,0 0 0-16,0 0 0 16,0 0 0-16,0 0 0 15,0 0 0-15,0 0 0 16,0 0 0-16,0 0-3226 15,0 0-2192-15,0-11 0 16,0 11-645-16</inkml:trace>
</inkml:ink>
</file>

<file path=ppt/ink/ink16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2.61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5782 2784 29799 11544,'80'-34'0'0,"-29"4"129"16,-51 30-129-16,-46-12 0 16,-55 24 0-16,11 8-129 15</inkml:trace>
</inkml:ink>
</file>

<file path=ppt/ink/ink16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0.99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5207 2949 29412 11342,'-207'62'0'15,"-76"21"129"-15,-11 2-129 16,5-2 129-16,21-5-129 15,17-6 129-15,45-8-129 16,39-14 129-16,40-10-129 16,44-14 0-16,49-14-129 15,34-12 129-15,58-19 0 16,48-19 129-16,41-14-129 15,36-8-129-15,47-11 129 16,30-5 0-16,11-4 0 0,11 1-129 16,-12 6 129-16,-16 9-129 15,-92 21 129-15</inkml:trace>
</inkml:ink>
</file>

<file path=ppt/ink/ink16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2.61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5782 2833 29283 11279,'36'-12'129'16,"61"-30"-129"-16,-38 16 0 0,-59 26 0 15,-54 2 0-15,-53 24 129 16,76-17-258-16</inkml:trace>
</inkml:ink>
</file>

<file path=ppt/ink/ink16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2.61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5280 2998 29283 11092,'-57'20'0'16,"-207"75"129"-16,-13 4-129 0,-5-1 129 15,5 2-129-15,15-3 129 16,23-7-129-16,40-12 129 15,40-17-129-15,41-10-129 16,42-21 129-16,54-23 0 16,46-19 0-16,64-28 0 15,42-17 0-15,34-14 0 16,47-12 0-16,38-14-129 15,21-7 258-15,14 6-258 16,1 3 129-16,-10 5-129 16,-23 10 129-16</inkml:trace>
</inkml:ink>
</file>

<file path=ppt/ink/ink16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2.61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5782 2793 29283 11014,'7'-2'0'16,"119"-41"129"-16,-31 10-129 15,-34 18 0-15,-61 15 0 0,-28 17 0 16,-62 21 0-1,-36 9 0-15,81-31 0 16</inkml:trace>
</inkml:ink>
</file>

<file path=ppt/ink/ink16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2.61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5280 2981 29154 10827,'-133'46'129'15,"-138"47"-129"-15,-16 0 129 16,1 1-129-16,11-6 129 16,25-3 0-16,27-11 0 0,44-15-258 15,38-4 129-15,45-20 0 16,43-14 0-1,53-21 0-15,33-11 0 16,51-23 0-16,41-18 0 0,31-11 129 16,39-14-258-16,37-10 129 15,22-5-129-15,12 3 129 16,-1-1-129-16,-4 7 129 15,-14 6-129-15,-180 57 129 16</inkml:trace>
</inkml:ink>
</file>

<file path=ppt/ink/ink16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5.41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5742 2712 29154 10764,'125'-21'0'16,"-37"18"0"-16,-54 8 0 16,-58 24 0-16,-57 13 0 15,-21 0 0-15</inkml:trace>
</inkml:ink>
</file>

<file path=ppt/ink/ink16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9.95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4936 2611 29025 10577,'-93'35'0'16,"-172"60"0"-16,-15 0 0 15,5-3-129-15,19-6 258 16,23-13-129-16,43-11 0 16,39-12 129-16,37-6-129 15,40-13 129-15,53-10-129 16,29-11 129-16,58-10-129 15,43-12-129-15,36-18 129 0,39-9-129 16,44-18 129-16,30-7-129 16,18-6 258-16,13-4-258 15,-2 3 129-15,-12 11 0 16,-209 46 0-16</inkml:trace>
</inkml:ink>
</file>

<file path=ppt/ink/ink16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9.94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4936 2574 29025 10328,'-207'72'0'0,"-30"15"-129"15,-28 1 129-15,-6-5 0 16,4-2 0-16,17-7 129 15,28-6-129-15,30-13 129 16,35-8-129-16,41-13 129 16,43-9-129-16,46-11 129 15,39-14-129-15,50-18-129 16,56-18 0-16,44-18 0 15,39-13 129-15,31-16-129 16,39-12 129-16,18-7 0 16,7-2-129-16,-6 4 258 15,-18 11-129-15,-206 67 129 0</inkml:trace>
</inkml:ink>
</file>

<file path=ppt/ink/ink16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3.24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2409 3156 28638 10172,'132'-31'-129'15,"67"-17"258"-15,31-15-129 16,31-11 0-16,28-11 0 15,7 1 0-15,-4 1 0 16,-10 5 129-16,-21 10-129 16,-35 10 0-16,-180 47 0 0</inkml:trace>
</inkml:ink>
</file>

<file path=ppt/ink/ink1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31.901"/>
    </inkml:context>
    <inkml:brush xml:id="br0">
      <inkml:brushProperty name="width" value="0.21167" units="cm"/>
      <inkml:brushProperty name="height" value="0.21167" units="cm"/>
      <inkml:brushProperty name="color" value="#FF0000"/>
      <inkml:brushProperty name="fitToCurve" value="1"/>
    </inkml:brush>
  </inkml:definitions>
  <inkml:trace contextRef="#ctx0" brushRef="#br0">6-11 258 0,'0'0'516'16,"0"0"-258"-16,0 0-129 0,0 0 258 15,0 0 129 1,4 17 258-16,-4-17 387 15,0 0 258-15,0 0 516 16,0 0 129-16,0 0-129 0,0 0 258 16,0 0-129-16,0 0-129 15,0 0-129-15,0 0-258 16,0 0 0-16,0 0-129 15,0 0 0-15,0 0-387 16,0 0 0-16,0 0-129 16,0 0-129-16,0 0-129 15,0 0 0-15,0 0-129 16,0 0-129-16,0 0 129 15,0 0-258-15,0 0 129 16,0 0-129-16,0 0-128 16,0 0-130-16,0 0 0 15,0 0 0-15,0 0 0 0,0 0 0 16,0 0 0-16,0 0 0 15,0 0 0-15,0 0 0 16,0 0 0-16,0 0 0 16,0 0 0-16,0 0 0 15,0 0 0-15,0 0 0 16,0 0 0-16,0 0 0 15,0 0 0-15,0 0 0 16,0 0 0-16,0 0 0 16,0 0 0-16,0 0 0 15,0 0 0-15,0 0 0 16,0 0 0-16,0 0 0 15,0 0 0-15,0 0 0 0,0 0 0 16,0 0 0-16,0 0 0 16,0 0 0-16,0 0 0 15,0 0 0 1,0 0 0-16,0 0 0 0,0 0 0 15,0 0 0-15,0 0 0 16,0 0 0-16,0 0 0 16,0 0 0-16,0 0 0 15,0 0 0-15,0 0 0 16,0 0 0-16,0 0 0 15,0 0 0-15,0 0 0 16,0 0 0-16,0 0 0 16,0 0 0-16,0 0 0 0,0 0 0 15,0 0 0 1,0-10-1033-16,0 10-4256 15,0 0-258-15,-12-12-387 16,-6 5 0-16</inkml:trace>
</inkml:ink>
</file>

<file path=ppt/ink/ink17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3.24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4847 2447 29154 10062,'-25'7'-129'0,"-239"64"129"16,-32 12-129-16,-24 5 129 16,-5 4 0-16,1-7 0 15,36-6 0-15,39-8 0 16,36-16-129-16,79-15 129 15</inkml:trace>
</inkml:ink>
</file>

<file path=ppt/ink/ink17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1.85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2567 3008 28509 9938,'99'-26'0'0,"136"-37"0"15,38-16 0-15,42-9 129 16,17-4-129-16,-4 4 0 15,-16 6 0-15,-30 15 0 16,-181 46 129-16</inkml:trace>
</inkml:ink>
</file>

<file path=ppt/ink/ink17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1.84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2885 2640 28380 9719,'49'-16'0'16,"226"-71"129"-16,10 2-129 15,-5 11 0-15,-17 13 0 16,-28 17 129-16,-36 9-129 16,-45 12 0-16,-38 11 129 15,-42 5-129-15,-53 7 0 16,-56 21 0-16,-56 12 129 15,-44 10-258-15,-47 16 258 16,-41 12-258-16,-29 12 129 16,-25 9 0-16,-7 1 0 15,15-6 0-15,26-10 0 0,31-9-129 16,146-46 129-16</inkml:trace>
</inkml:ink>
</file>

<file path=ppt/ink/ink17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0.39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2819 2661 28380 9719,'9'-3'0'16</inkml:trace>
</inkml:ink>
</file>

<file path=ppt/ink/ink17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0.39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2849 2658 28638 9641,'-30'10'-129'0</inkml:trace>
</inkml:ink>
</file>

<file path=ppt/ink/ink17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2.18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4606 2090 29025 9594,'-157'49'0'16,"-92"27"-258"-16,-26 16 258 16,-25 3-129-16,-6 6 0 15,19-5 258-15,140-49-258 0</inkml:trace>
</inkml:ink>
</file>

<file path=ppt/ink/ink17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2.18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2885 2485 28251 9501,'215'-76'258'15,"87"-24"-258"-15,11 8 258 0,-13 13-258 16,-31 16 129-16,-35 13 0 16,-159 36 129-16</inkml:trace>
</inkml:ink>
</file>

<file path=ppt/ink/ink17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2.18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4593 1962 29283 9360,'-11'3'129'0,"-148"43"-258"16,-40 13 0-16,-38 14 0 16,-29 12 0-16,-22 8 0 15,1 4 0-15,26-10 0 16</inkml:trace>
</inkml:ink>
</file>

<file path=ppt/ink/ink17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0.43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3004 2326 28380 9267,'82'-24'129'15,"229"-66"0"-15,-3 14 0 16,-28 7-129-16,-36 13 258 16,-40 15-258-16,-50 10 129 15,-148 30-129-15</inkml:trace>
</inkml:ink>
</file>

<file path=ppt/ink/ink17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5.25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2013 2581 28380 9204,'-37'15'0'0,"-90"39"-129"16,58-18 129-16,52-21 0 16,55-16-129-16,66-32 129 15,4-1 0-15</inkml:trace>
</inkml:ink>
</file>

<file path=ppt/ink/ink1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09.296"/>
    </inkml:context>
    <inkml:brush xml:id="br0">
      <inkml:brushProperty name="width" value="0.21167" units="cm"/>
      <inkml:brushProperty name="height" value="0.21167" units="cm"/>
      <inkml:brushProperty name="color" value="#177D36"/>
      <inkml:brushProperty name="fitToCurve" value="1"/>
    </inkml:brush>
  </inkml:definitions>
  <inkml:trace contextRef="#ctx0" brushRef="#br0">67-3074 1290 0,'0'0'3741'16,"0"0"516"-16,0 0 0 16,0 0-1161-16,0 0-645 15,0 0-129-15,0 0-258 16,-17-12-258-16,17 12-516 15,0 0-258-15,0 0-129 16,0 0-129-16,0 0-129 16,0 0 0-16,0 0-129 15,0 0 0-15,0 0-129 16,0 0 0-16,0 0 1 15,0 0-388-15,0 0 0 0,0 0 0 16,0 0 0-16,0 0 0 16,0 0 0-1,0 0 0-15,0 0 0 16,0 0 0-16,0 0 0 0,0 0 0 15,0 0 0-15,0 0 0 16,0 0 0-16,0 0 0 16,0 0 0-16,0 0 0 15,0 0 0-15,0 0 0 16,0 0 0-16,0 0 0 15,0 0 0-15,0 0 0 16,0 0 0-16,0 0 0 16,0 0 0-16,0 0 0 15,0 0 0-15,0 0 0 16,0 0 0-16,0 0 0 15,0 0 0-15,0 0 0 16,0 0 0-16,0 0 0 0,0 0 0 16,0 0 0-16,0 0 0 15,0 0 0-15,0 0 0 16,0 0 0-16,0 0 0 15,0 0 0-15,0 0 0 16,0 0 0-16,0 0 0 16,0 0 0-16,0 0 0 15,0 0-1549-15,0 0-3611 16,0 0-516-16,0 0 0 15,0 0-516-15</inkml:trace>
  <inkml:trace contextRef="#ctx0" brushRef="#br0" timeOffset="-83817.7941">-7 6 2451 0,'0'0'3096'16,"0"0"-129"-16,0 0-258 16,0 0-516-16,0 0-258 15,0 0-129-15,0 0-129 0,0 0-387 16,0 0-129-16,0 0-258 15,0 0 129-15,0 0-129 16,0 0 0 0,0 0-258-16,0 0-129 0,0 0-129 15,0-17 0-15,0 17 0 16,0 0-258-16,0 0 0 15,0 0 0-15,0 0 129 16,0 0 0-16,0 0-129 16,0 0 129-16,0 0 0 15,0 0 0-15,0 0-129 16,0 0 129-16,0 0 0 15,0 0-258-15,0 0 129 0,0 0 129 16,0 0-129 0,0 0 0-16,14-11 129 15,-14 11-129-15,0 0 0 16,0 0 129-16,0 0-129 0,0 0-129 15,0 0 129-15,0 0 0 16,0 0 0-16,0 0 0 16,0 0 0-16,0 0-258 15,0 0 258-15,0 0-129 16,0 0 129-16,0 0-129 15,0 0 129-15,0 0-129 16,0 0 129-16,0 0-129 16,0 0 129-16,0 0-129 15,0 0 0-15,0 0 129 16,0 0-129-16,0 0 130 15,0 0-130-15,0 0 0 0,0 0 0 16,0 0 0-16,0 0 0 16,0 0 0-16,0 0 0 15,0 0 0-15,0 0 0 16,0 0 0-16,0 0 0 15,0 0 0-15,0 0 0 16,0 0-1033-16,0 0-3869 16,0 0-387-16,19-1 129 15,-19 1-774-15</inkml:trace>
</inkml:ink>
</file>

<file path=ppt/ink/ink18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1.84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2066 2559 28380 9204,'-20'8'0'0</inkml:trace>
</inkml:ink>
</file>

<file path=ppt/ink/ink18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1.84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2198 2507 28509 9189,'-55'20'-129'15,"23"-7"129"-15</inkml:trace>
</inkml:ink>
</file>

<file path=ppt/ink/ink18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8.60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3189 2005 28767 9080,'54'-14'0'0,"214"-45"129"0,-45 9-129 15,-46 12 0-15,-42 13 129 16,-58 17-129-16,-59 11 0 15,-61 30 0-15,-63 9 129 16,-50 9-258-16,-32 12 0 16,-52 16 0-16,21-5 129 15</inkml:trace>
</inkml:ink>
</file>

<file path=ppt/ink/ink18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0.39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2317 2226 28509 8986,'-206'62'0'0,"7"-1"-129"16,45-13 0-16,64-17 129 15,67-22 0-15,54-18 0 0,75-24 0 16,53-12 129-1,47-13-129-15,-36 9 129 16</inkml:trace>
</inkml:ink>
</file>

<file path=ppt/ink/ink18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0.38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2383 2206 28638 8970,'-10'3'-129'16</inkml:trace>
</inkml:ink>
</file>

<file path=ppt/ink/ink18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8.60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3277 1904 28896 8955,'-32'12'-129'0,"-24"8"129"15</inkml:trace>
</inkml:ink>
</file>

<file path=ppt/ink/ink18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6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3414 1738 28896 8861,'135'-41'0'16,"88"-30"0"-1,-38 12 0-15,-39 16 129 0,-53 18-129 16,-60 25 0-16,-54 23 0 16,-70 27 0-16,-58 18 0 15,-48 11 0-15,-45 13-129 16,127-49 0-16</inkml:trace>
</inkml:ink>
</file>

<file path=ppt/ink/ink18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0.42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2502 2083 28767 8752,'-101'32'0'16,"-124"36"-129"-16,35-13 129 15,43-17-129-15,48-10 0 16,56-23 129-16,43-5 0 15,66-35 0-15,50-5 0 16,46-15 129-16,37-9-129 0,36-14 129 16,-208 69-129-16</inkml:trace>
</inkml:ink>
</file>

<file path=ppt/ink/ink18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6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3639 1463 28896 8643,'137'-43'0'15,"46"-11"0"-15,-38 15 129 16,-39 14-129-16,-52 24 0 16,-54 18 0-16,-49 31 0 15,-68 18 0-15,-41 14 0 16,-42 13 0-16,-39 12 0 15,152-69-129-15</inkml:trace>
</inkml:ink>
</file>

<file path=ppt/ink/ink18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8.59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2788 1746 28767 8627,'124'-44'0'16</inkml:trace>
</inkml:ink>
</file>

<file path=ppt/ink/ink1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11.109"/>
    </inkml:context>
    <inkml:brush xml:id="br0">
      <inkml:brushProperty name="width" value="0.21167" units="cm"/>
      <inkml:brushProperty name="height" value="0.21167" units="cm"/>
      <inkml:brushProperty name="color" value="#177D36"/>
      <inkml:brushProperty name="fitToCurve" value="1"/>
    </inkml:brush>
  </inkml:definitions>
  <inkml:trace contextRef="#ctx0" brushRef="#br0">-3-64 774 0,'-16'0'3096'0,"16"0"258"16,0 0-258-16,0 0-129 15,0 0-387-15,0 0-129 16,0 0-258-16,0 0-258 0,0 0-129 15,0 0-258-15,0 0-258 16,0 0-129 0,0 0-129-16,0 0-129 15,0 0-129-15,0 0 0 16,0 0-129-16,0 0-257 0,0 0-388 15,0 0 0-15,0 0 0 16,0 0 0-16,0 0 0 16,0 0 0-16,0 0 0 15,0 0 0-15,0 0 0 16,0 0 0-16,0 0 0 15,0 0 0-15,0 0 0 16,0 0 0-16,0 0 0 16,0 0 0-16,0 0 0 15,0 0 0-15,0 0 0 16,0 0 0-16,0 0 0 15,0 0 0-15,0 0 0 0,0 0 0 16,0 0 0-16,0 0 0 16,0 0 0-16,0 0 0 15,0 0 0-15,0 0 0 16,0 0 0-16,0 0 0 15,0 0 0-15,0 0 0 16,0 0 0-16,0 0 0 16,0 0 0-16,0 0 0 15,0 0 0-15,0 0 0 16,0 0 0-16,0 0 0 16,0 0 0-16,0 0 0 15,0 0 0-15,0 0 0 16,0 0 0-16,0 0 0 0,0 0 0 15,0 0 0-15,0 0 0 16,0 0-1678-16,0 0-3482 16,0 0-387-16,-19 7-258 15,2 3-258-15</inkml:trace>
</inkml:ink>
</file>

<file path=ppt/ink/ink19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8.59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2912 1571 28767 8487,'-94'46'0'15,"-96"47"0"-15,-4 1 0 16,0-4 129-16,14-14-258 16,20-12 129-16,30-14-258 15,33-8 258-15,33-13-129 16,35-15 129-16,29-14 0 15,48-11-129-15,45-21 258 16,51-15-129-16,32-15 258 16,32-11-258-16,36-17 129 15,-49 18-129-15</inkml:trace>
</inkml:ink>
</file>

<file path=ppt/ink/ink19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5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3081 1402 28638 8424,'8'-3'129'16,"40"-15"-129"-16</inkml:trace>
</inkml:ink>
</file>

<file path=ppt/ink/ink19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5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1709 979 28122 6178,'-64'31'0'16,"-29"16"129"-16,-7-2-129 0,4 5 0 15,1-3 0-15,2 3 129 16,10-2-258-1,2 2 129-15,13 0 0 16,6 2-129-16,8-7 129 0,11-3 0 16,5-4 0-16,5-5 0 15,11-7 0-15,1-7-129 16,21-19 129-16,-17 15 0 15,17-15 0-15,0 0 0 16,24-24 0-16,4-2 0 16,8-9 0-16,11-4 129 15,11-8-129-15,12-8 0 16,11 1 0-16,7-3 129 15,0 9-129-15,2 3 0 16,-7 7 129-16,-8 5-129 16,-15 10 129-16,-11 9-129 0,-17 6 0 15,-32 8 0-15,0 0 0 16,-10 14 0-16,-37 6 0 15,-11 8 0-15,-13 3-129 16,-11 7 129-16,-6 4-129 16,-7 6 129-16,-4 4 0 15,8 3-129-15,3-1 129 16,6 0 0-16,6-1 0 15,4-3-129-15,4-1 129 16,8-9 0-16,11-8 0 16,9-9-129-16,11-2 129 15,10-9 0-15,19-12-129 16,-17 14 129-16,17-14 0 0,0 0 0 15,22-2-129-15,-1-9 258 16,8-8-129-16,4-3 0 16,12-6 0-16,2-3 129 15,5-5-129-15,0 0 0 16,-4-3 0-16,0 5 129 15,-8 4-129-15,-5 6 0 16,-8 5 0-16,-8 5 129 16,-19 14-129-16,0 0 0 15,0 0 0-15,-17 18 0 16,-17 8 0-16,-10 3 0 15,-9 7 0-15,-8 4-129 16,-11 7 129-16,-1-4 0 0,-7-1 0 16,4-3-129-16,2-6 129 15,8-2 0-15,6-3 0 16,11-7 0-1,10-6-129-15,9-3 129 0,15-5 0 16,15-7-129-16,0 0 129 16,0 0 0-16,24 0 0 15,5-10 0-15,9-4 0 16,9-1 0-16,1-4 129 15,6-4-129-15,5-1 0 16,-6 3 0-16,-1-1 0 16,-5 4 0-16,-7 1 0 15,-9 3 129-15,-7 2-129 0,-5 3 129 16,-19 9-129-1,16-10 0-15,-16 10 0 16,0 0 129-16,-21 2-129 16,0 6-129-16,-7 3 129 0,-1 3 0 15,-9 1 0-15,3 1 0 16,-4 3 0-16,1 0-129 15,-6-2 129-15,8-1 0 16,-2-1 0-16,7-1 0 16,3-4 0-16,6 1-129 15,1-3 129-15,21-8-129 16,-16 11 129-16,16-11 0 15,13 3-129-15,9-3 129 16,7-3 0-16,11-8 129 16,7-4-129-16,8-8 0 15,11-6 0-15,3-7 0 16,11-8 0-16,-1-2 129 0,6-6-129 15,1 0 0-15,-3-2 0 16,-5 9 129-16,-10 4-129 16,-10 12 0-16,-14 8 129 15,-13 7-129-15,-31 14 0 16,0 10 0-16,-26 20 0 15,-21 4-129-15,-13 15 129 16,-15 3-129-16,-8 10 129 16,-12 0 0-16,0 2-129 15,3-9 129-15,-1-1 0 16,12-12-129-16,5-4 129 15,22-11-129-15,9-4 129 16,23-9 0-16,22-14 0 0,19 0-129 16,34-21 129-16,18-12 129 15,24-14-129-15,11-10 129 16,20-15-129-1,16-10 129-15,12-4-129 0,-2 1 129 16,-5 6-129-16,-10 8 0 16,-15 14 0-16,-20 6 129 15,-19 22-129-15,-29 12 0 16,-32 17 0-16,-23 10 0 15,-37 20 129-15,-26 9-258 16,-25 13 129-16,-13 7 0 16,-13 5 0-16,-8 3 0 0,-3 1 0 15,8-4-129-15,16-9 129 16,14-8-129-1,20-9 129-15,16-9-129 16,20-4 129-16,14-12 0 0,18-13 0 16,14 0 0-16,26-12 129 15,22-14-129-15,21-13 129 16,24-15-129-16,21-12 0 15,14-12 129-15,9-3-129 16,4 3 129-16,-4 6-129 16,-13 9 129-16,-24 13-129 15,-26 16 0-15,-32 18 0 16,-37 16 0-16,-33 31 0 15,-43 19 0-15,-42 13 129 16,-29 11-258-16,-22 7 129 16,-20 11 0-16,-10 5 0 15,-1-6 0-15,10-8-129 0,13-15 129 16,30-13-258-16,33-6 258 15,28-15-129-15,32-15 129 16,35-19 0-16,37-8 0 16,37-27 129-16,33-10-129 15,33-10 129-15,19-13 0 16,18-13 0-16,6-2-129 15,0-5 0-15,1 7 0 16,-13 8 0-16,-14 9 129 16,-32 12-129-16,-25 9 129 15,-26 15-129-15,-29 16 0 16,-45 12 129-16,-20 31-129 15,-50 18 0-15,-28 8 0 0,-27 10 0 16,-18 7 0-16,-18 9 0 16,-2-5-129-16,11-5 258 15,17-11-258-15,18-15 129 16,22-9-129-16,25-7 129 15,27-8-129-15,24-10 129 16,19-13 0-16,45 0 0 16,26-17 0-16,31-19 0 15,23-13 129-15,22-16-129 16,24-15 0-16,22-8 0 15,10-2 129-15,-13 9-129 16,-24 11 0-16,-22 10 0 16,-30 18 129-16,-38 29-129 0,-55 23 0 15,-59 40 0-15,-59 16 0 16,-42 13 129-1,-37 18-258-15,-40 7 0 16,-21 8 129-16,-5-4-129 0,12-15 129 16,33-15-129-16,32-16 129 15,34-15-129-15,39-16 129 16,59-22 0-16,33-9 0 15,78-37 129-15,38-8-129 16,38-14 129-16,33-10-129 16,31-15 129-16,29-6 0 15,12-11 0-15,2-1-129 16,-15 5 0-16,-18 9 0 15,-28 13 0-15</inkml:trace>
</inkml:ink>
</file>

<file path=ppt/ink/ink19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0.90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1709 1024 28251 5866,'-81'34'0'0,"-7"5"129"16,-2-1-129-16,3 1 0 15,1-2 0-15,6 2 129 16,6-2-258-16,8-3 129 15,11-1 0-15,8-5-129 16,14-7 129-16,11-4-129 16,5-5 129-16,17-12 0 15,0 0-129-15,0 0 129 16,0 0 0-16,0 0 129 15,31-22-129-15,3-4 0 0,8-6 0 16,17-7 129-16,10-6-129 16,16-7-129-16,8-2 129 15,7-3 0-15,-1 5 0 16,-1 4-129-16,1 1 129 15,-82 39-129-15</inkml:trace>
</inkml:ink>
</file>

<file path=ppt/ink/ink19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0.90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1709 977 28380 5585,'-1'0'0'0,"-34"16"0"16,6 3-129-16,1-7 129 15,5 2 0 1,6-4 0-16,17-10-129 0,-22 17 129 16,22-17-129-16,0 0 129 15,0 0 129-15,0 0-129 16,0 0 0-16,12 7 0 15,5-7 0-15,9-14 0 16,5 2 129-16,7-8-129 16,-7 2-129-16</inkml:trace>
</inkml:ink>
</file>

<file path=ppt/ink/ink19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1.94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2475 633 28380 5429,'7'-3'0'16,"-7"3"129"-16,0 0-129 15,0 0 0-15,-7 0 0 16</inkml:trace>
</inkml:ink>
</file>

<file path=ppt/ink/ink19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0.91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1709 1026 28638 4961,'-17'8'0'0,"-14"6"-129"16,7-4 129-16,8 1-129 15,16-11 129 1,-14 9-129-16,14-9 129 16,0 0 0-16,23-13 0 0,1 0 0 15,11-6 0-15,-15 6 129 16</inkml:trace>
</inkml:ink>
</file>

<file path=ppt/ink/ink19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1.94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2475 699 28509 4774,'23'-11'0'16,"105"-47"0"-16,-16 6 0 15,-17 8 0-15,-25 13 0 16,-22 9 129-16,-17 8-129 15,-31 14 0-15,0 0 0 16,-19 21 0-16,-24 5 0 16,-18 3 0-16,-18 11 0 15,-13 1 0-15,-17 6 0 16,5-2 0-16</inkml:trace>
</inkml:ink>
</file>

<file path=ppt/ink/ink19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0.91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1789 1124 28767 4634,'-9'4'129'15,"-82"34"-129"-15,16-4 129 16,9-6-258-16,18-7 129 15,12-9 0-15,17-4 0 16,19-8-129-16,0 0 129 16,29-27 129-16,16-1-387 15,12-10 258-15,14-5 0 16,-9 5 0-16</inkml:trace>
</inkml:ink>
</file>

<file path=ppt/ink/ink19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1.94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2475 819 28509 4446,'127'-72'129'0,"8"-7"-258"16,-11 9 258-16,-12 1-258 16,-20 12 258-16,-19 9-129 15,-16 13 0-15,-14 8 129 16,-14 8-129-16,-13 10 0 15,-16 9 0-15,0 0 129 16,-21 14-258-16,-13 10 129 16,-13 10 0-16,-15 10 0 15,-20 9 0-15,-13 10 0 16,-21 2-129-16,-13 6 129 0,-8-2 0 15,52-26 0-15</inkml:trace>
</inkml:ink>
</file>

<file path=ppt/ink/ink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0T06:52:22.43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1452 403 1 0,'26'0'1934'15,"-26"0"388"-15,0 0-774 16,0 0 645-16,13-17-516 15,-13 17-129-15,0 0-129 16,0 0 129-16,0-22-516 16,0 22 258-16,-33-23-387 15,3 3 0-15,9 1 129 16,-22-3-387-16,11 1 0 15,-13-3 0-15,6 3-129 0,-10-3 0 16,8 9-258-16,-6 0 258 16,1 4-387-1,-3 1 0-15,2 5-129 16,-5 3 0-16,1 2 0 0,-1 0 0 15,5 5 0-15,0 5-129 16,4 5 129-16,4-4-129 16,5 6 129-16,6 3-258 15,2-1 258-15,13 0-129 16,-2 1 0-16,13 1 0 15,2 0 129-15,2 3-129 16,18 4 129-16,5 2 0 16,10-2 0-16,1 2 0 15,16 2 0-15,-1-2 0 16,9-2 0-16,1-2 129 15,5-5-129-15,1-1 129 16,-1-3-129-16,1-4 129 0,-1-2 0 16,1-1-129-16,-11-5 0 15,8-1 258-15,-15 0-258 16,-1-4 0-16,-10 0 129 15,-5 0 0-15,-6-2 0 16,-7-4 0-16,-20 6 0 16,19-20 129-16,-19 20-129 15,0-30 0-15,0 30 0 16,-15-38 129-16,-6 16-258 15,-9-4 129-15,-7-2 0 16,-10 0-129-16,-7 3 129 16,-10-3-129-16,-3 4 0 15,-8-2 0-15,-2 3 129 0,-9-1-129 16,2 7 0-16,-4 0 0 15,4 6 129-15,5 7-129 16,2-3 0-16,4 7 0 16,8 0 0-16,12 0 0 15,-1 9 0-15,17 4-129 16,5 2 129-16,9 4-129 15,10 5 0-15,8 4 129 16,5 0-129-16,11 2 129 16,15 2-129-16,6 2 129 15,15-2 0-15,1 3 129 16,16-12-129-16,3 5 0 0,10-6 129 15,2-7 0-15,7-4-129 16,-2-5 129 0,4-2 0-16,2-4-129 15,0-2 129-15,-2 2-129 16,-2-4 129-16,-2-3 0 0,-5-1-129 15,-6-3 129-15,-10 0 0 16,-8-4 0-16,-10 2 0 16,-12-2 0-16,-8 3 0 15,-25 12 0-15,20-31 0 16,-20 12 0-16,0 19-129 15,-7-39 129-15,-10 18 0 16,-2-5-129-16,-13 0 129 16,-5-1-258-16,-12 1 258 15,-9-2-258-15,-9-2 258 16,-4 4-258-16,-10 2 129 15,-5 7 0-15,2 0 0 0,-8 4 0 16,6 9-129-16,0 0 129 16,5 2-129-16,3 2 129 15,7 0 0-15,7 2-129 16,6 6 129-16,13 3-129 15,4 2 129-15,11 4-129 16,4 2 0-16,16 7 129 16,1 2-258-16,9 6 258 15,6 1-129-15,10 6 129 16,11-3 0-16,6 3 0 15,10 0 0-15,6 0 0 16,5-3 0-16,6-3 0 16,4-8 129-16,1-1-129 0,10-4 0 15,0-7 0-15,4 0 129 16,5-9-129-16,0-2 129 15,6-1-129-15,-2-3 0 16,-2 0 0-16,-5 0 0 16,-3-7 0-16,-12-1 129 15,-10-1-129-15,-9 0 129 16,-15-1-129-16,-8-1 129 15,-24 11 0-15,19-30-129 16,-19 8 129-16,-6 1-129 16,-11-7 129-16,-15 0-129 15,1-4 0-15,-14 0 129 16,-4 0-129-16,-11-3 129 0,-5 1-258 15,-3-3 258-15,-5 3-258 16,-4 0 258 0,-3 1-258-16,1 3 129 15,1 2-129-15,3 7 129 0,2 0 0 16,5 3-129-16,1 3 129 15,5 5 0-15,4 3-129 16,2 3 129-16,7 2 0 16,-1 4-129-16,12-2 129 15,-1 6-129-15,9 5 129 16,2 2-129-16,9 4 0 15,-1 2 129-15,7 3-129 16,5 4 129-16,6 4-129 16,2 0 129-16,0 8 0 15,8-3 0-15,5 3 0 16,9-3 0-16,-1 1 0 31,11-4 0-31,0-4 0 0,7-2 129 0,2-4-129 0,6-3 0 16,0-8 129-16,7-3-129 15,-2-6 129-15,1-2 0 16,-3 0-129-16,-1-2 129 15,-2-9 0-15,-6 3-129 16,-4-3 129-16,-7 0-129 16,-3-1 129-16,-3-1-129 15,-5 0 129-15,-19 13-129 16,26-32 129-16,-19 12-129 15,-5-1 129-15,0-3-129 16,-2-2 129-16,2 1-129 16,-15-5 0-16,-4 0 0 0,-7-5 0 15,-6 5 0-15,-8-4 0 16,-1 2-129-16,-8-1 129 15,-7 3-129 1,-2-2 129-16,-8 2 0 0,-3 4 0 16,-1 1 0-16,-7 5 0 15,-3 5-129-15,7 4 129 16,-2 7 0-16,7 4 0 15,4 0-129-15,6 9 0 16,6 6 129-16,7 4-129 16,11 7 129-16,2 0-129 15,11 2 129-15,4 2-129 0,6 0 129 16,9 2-129-16,0 0 129 15,13 2 0-15,6 1-129 16,9-3 129 0,5 4 0-16,7-3 129 15,5-3-258-15,7-2 258 0,6-3-129 16,0-1 0-16,8-3 0 15,-1-1 0-15,6-5 0 16,-5-4 0-16,5-1 129 16,-4-5-129-16,-1-3 0 15,-4-2 129-15,-4 0-129 16,-4 0 129-16,-9-5-129 15,-4-5 129-15,-7 3 0 0,-4-3-129 16,-8 1 129 0,-22 9 0-16,28-28-129 15,-28 28 129-15,15-34-129 16,-13 12 129-16,-2 1 0 0,0-7-258 15,-9 2 258-15,-1-4-129 16,-8 0 0-16,-3-7 0 16,-7 5 0-16,-4-2 0 15,0 2-129-15,-9 2 129 16,-4-3 0-16,2 3-129 15,-7 5 129-15,-1 1 0 16,-7-2-129-16,-4 11 129 16,-3 0 0-16,-1 4 0 15,-9 5 0-15,4 8 0 16,-2-2-129-16,4 0 129 15,5 11 0-15,6 2-129 16,6 6 129-16,7 7-129 0,11-3 129 16,4 8-129-16,10-1 129 15,10 0-129-15,8 2 129 16,4 2 0-16,17 1 0 15,11-1 129-15,11 0-258 16,13 3 258-16,6-3-129 16,6-2 129-16,7-2-129 15,2 0 0-15,5-4 0 16,-7-4 0-16,0-5 0 15,-9-6 0-15,-2-3 0 16,-6-4-258-16,-15-4-903 16,4 0-2193-16,-6 0-645 15,-20-8-387-15,7 4 0 0,-26 4-516 16</inkml:trace>
</inkml:ink>
</file>

<file path=ppt/ink/ink2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43.329"/>
    </inkml:context>
    <inkml:brush xml:id="br0">
      <inkml:brushProperty name="width" value="0.21167" units="cm"/>
      <inkml:brushProperty name="height" value="0.21167" units="cm"/>
      <inkml:brushProperty name="color" value="#177D36"/>
      <inkml:brushProperty name="fitToCurve" value="1"/>
    </inkml:brush>
  </inkml:definitions>
  <inkml:trace contextRef="#ctx0" brushRef="#br0">-466 3053 1935 0,'0'0'2580'16,"0"0"-129"-16,0 0-258 15,0 0-258-15,0 0-129 0,0 0 0 16,0 0-129-16,0 0-387 16,0 0 129-16,0 0-258 15,0 0-129-15,0 0 0 16,0 0 0-16,0 0-258 15,0 0 129-15,0 0-258 16,0 0 0-16,0 0-129 16,0 0 129-16,0 0-258 15,0 0 129-15,0 0-129 16,0 0 0-16,0 0-129 15,0 0 129-15,0 0-129 16,0 0 0-16,0 0 0 16,0 0-129-16,0 0 129 0,0 0 0 15,0 0-129-15,0 0 129 16,0 0-129-16,0 0 0 15,0 0 0-15,0 0-129 16,0 0 129-16,0 0 0 16,0 0 0-16,0 0 0 15,0 0 0-15,0 0 1 16,0 12-130-16,0-12 0 15,0 0 0-15,0 0 0 16,0 0 0-16,0 0 0 16,0 0 0-16,0 0 0 15,0 0 0-15,0 0 0 16,0 0 0-16,0 0 0 0,0 0 0 15,0 0 0-15,0 0 0 16,0 0 0 0,0 0 0-16,0 0 0 15,0 0 0-15,0 0 0 0,0 0 0 16,0 0 0-16,0 0 0 15,0 0 0-15,0 0 0 16,0 0 0-16,0 0 0 16,0 0 0-16,0 0 0 15,0 0 0-15,0 0 0 16,0 0 0-16,0 0 0 15,0 0 0-15,0 0 0 0,0 0 0 16,0 0 0 0,0 0 0-16,0 0 0 15,0 0 0-15,2-23 0 16,21 10-4129-16,-13-6-1160 0,0-4 0 15,-10 1-516-15</inkml:trace>
  <inkml:trace contextRef="#ctx0" brushRef="#br0" timeOffset="90872.1976">0 42 774 0,'0'0'1806'0,"0"0"516"16,0 0 258-16,0 0-129 16,0 0 129-16,0 0-387 0,0 0-129 15,0 0-516 1,0 0 0-16,0 0-129 15,0 0-129-15,0 0 0 16,0 0-129-16,0 0-129 0,0 0-129 16,0 0-129-16,0 0 0 15,0 0-129-15,0 0-129 16,0 0-129-16,0 0 0 15,0 0-129-15,0 0 129 16,0 0 0-16,0 0-129 16,0 0 0-16,0 0 129 15,0 0-129-15,0 0-128 16,0 0-130-16,0 0 0 15,0 0 0-15,0 0 0 16,0 0 0-16,0 0 0 16,0 0 0-16,0 0 0 15,0 0 0-15,0 0 0 0,0 0 0 16,0 0 0-16,0 0 0 15,0 0 0-15,0 0 0 16,0 0 0-16,0 0 0 16,0 0 0-16,0 0 0 15,0 0 0-15,0 0 0 16,0 0 0-16,0 0 0 15,0 0 0-15,0 0 0 16,0 0 0-16,0 0 0 16,0 0 0-16,0 0 0 15,0 0 0-15,0 0 0 16,0 0 0-16,0 0-1420 15,17-16-3353-15,-17 16-516 0,21-26-129 16,-21 26-258-16</inkml:trace>
</inkml:ink>
</file>

<file path=ppt/ink/ink20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0.91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2115 1124 28767 4306,'-136'62'129'16,"1"1"-129"-16,23-13 129 15,27-10-258-15,18-7 129 0,20-13-129 16,23-11 129-16,24-9 0 15,7-17 0 1,32-13 0-16,20-11-129 16,16-8 129-16,16-11-129 0,25-9 258 15,-96 58-258-15</inkml:trace>
</inkml:ink>
</file>

<file path=ppt/ink/ink20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1.93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2255 1057 28767 4306,'-45'22'0'0</inkml:trace>
</inkml:ink>
</file>

<file path=ppt/ink/ink20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1.93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2475 999 28638 4119,'6'-3'-129'0,"154"-87"129"15,6 0 0-15,0-5-129 16,-12 7 258-16,-14 8-129 0,-20 10 0 16,-20 9 129-16,-20 14 0 15,-18 11-129-15,-22 8 0 16,-18 13 129-16,-22 15-129 15,-12-2 0-15,-29 11 0 16,-22 22 0-16,-15 12-129 16,-22 12 129-16,-16 15-129 15,-22 13 129-15,-21 7 0 16,-12 3 0-16,-4-1 129 15,12-5-258-15</inkml:trace>
</inkml:ink>
</file>

<file path=ppt/ink/ink20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1.93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2475 1016 28509 3838,'4'-2'0'0,"155"-88"0"16,0 3 0-16,0 4-129 15,-15 7 129-15,-11 10 129 16,-22 11-129-16,-16 10 0 15,-21 12 0-15,-19 11 129 16,-22 15-129-16,-33 7 0 16,-12 27 0-16,-38 13-129 15,-26 12 129-15,-18 7 0 16,-20 10 0-16,-17 12 0 15,-30 4 0-15,-7-2 129 0,4-3-258 16,3-4 258-16,12-5-129 16,11-7 129-1,21-13-258-15,18-4 258 0,28-16-129 16,23-6 0-16,20-13 0 15,28-12 0-15,0 0-129 16,24-31 129-16,25-4 129 16,27-12-258-16,24-10 129 15,21-14 0-15,17-8 0 16,-92 53-129-16</inkml:trace>
</inkml:ink>
</file>

<file path=ppt/ink/ink20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19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3137 1131 27993 2621,'-25'9'-129'0,"-209"81"129"16,13-6 0-16,24-1 0 15,36-12 0-15,24-10-129 16,37-14 129-16,21-13 0 16,42-15 0-16,37-19 0 15,9-15 0-15,57-23 0 16,36-16 0-16,24-10 0 15,28-12 129-15,26-9-258 16,29-5 129-16,11 2 0 0,-1 8 0 16,-13 6 0-1,-23 8 0-15,-20 11 0 16,-27 15 0-16,-27 7 129 0,-39 9 0 15,-31 12-129-15,-39 12 0 16,-27 12 0-16,-48 19 129 16,-41 11-258-16,-32 13 129 15,-22 9 0-15,-27 14-129 16,-17 8 258-16,-9 4-258 15,5 0 258-15,26-5-258 16,26-7 258-16,29-14-129 16,23-7-129-16,31-14 129 0,33-13-129 15,32-15 129 1,18-15 0-16,59-29 0 15,29-13 129-15,28-17-129 16,23-10 129-16,25-15 0 0,23-10-258 16,17-3 258-16,2 0-258 15,-9 7 258-15,-26 9-258 16,-15 12 258-16,-27 12-129 15,-21 9 0-15,-38 13 129 16,-23 9-129-16,-23 12 0 16,-24 14 0-16,-27 5 0 15,-32 21 0-15,-29 9 0 16,-32 17 0-16,-18 5 0 15,-18 15 0-15,-20 11 0 16,-18 2 0-16,-6 7 0 16,6-2 0-16,12 0 129 15,20-7-129-15,13-5-129 0,21-11 129 16,17-12 0-16,34-10 0 15,25-15-129-15,21-15 129 16,31-15 0-16,13-22 0 16,38-23 0-16,32-14 0 15,29-15 0-15,30-15 129 16,19-11-258-16,24-9 129 15,15-3 0-15,11 1 0 16,0 4 0-16,-19 7 0 16,-22 11 0-16,-22 12 0 15,-25 14 258-15,-26 11-258 16,-33 16 129-16,-33 17-129 15,-31 19 0-15,-15 4 129 0,-46 27-258 16,-36 17 129-16,-24 13-129 16,-29 13 129-16,-20 12 129 15,-29 15-129 1,-17 3 0-16,-5 6 0 0,5-3 129 15,24-6-129-15,14-6 0 16,20-9 0-16,20-13-129 16,36-14 129-16,27-14-129 15,24-12 129-15,25-21 0 16,26-12 0-16,7-14 0 15,32-24 0-15,25-14 0 16,19-10 0-16,28-14 129 16,27-13-129-16,16-6-129 0,12-7 129 15,9 2 0 1,-2 5 0-16,-2 8 0 15,-14 8 0-15,-15 8 0 16,-29 12 0-16,-20 14 0 0,-20 11 0 16,-25 13 129-16,-25 12-129 15,-23 9 0-15,-42 28 0 16,-22 10 0-16,-28 10 0 15,-13 13-129-15,-26 10 258 16,-23 5-129-16,-14 7 0 16,-3 2 129-16,1-1-258 15,9 1 258-15,14-11-129 16,16-3 129-16,20-14-258 15,27-3 129-15,23-16 0 16,19-9 0-16,23-15 0 16,19-14-129-16,4-12 129 15,29-17 0-15,19-13 0 0,15-15 129 16,21-7-129-16,26-10-129 15,18-13 258-15,11-3-258 16,-65 44 129-16</inkml:trace>
</inkml:ink>
</file>

<file path=ppt/ink/ink20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19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3559 1125 27735 2512,'158'-65'0'16,"18"-6"0"-16,-29 14 129 15,-34 12-129-15,-35 9 0 16,-37 10 129-16,-41 26-129 0,-14-17 0 15,-53 20 0-15,-40 18 0 16,-37 14 0-16,-32 15 0 16,-23 12-129-1,-19 16 258-15,25-10-258 0</inkml:trace>
</inkml:ink>
</file>

<file path=ppt/ink/ink20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5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2931 1402 27864 2496,'151'-69'-129'0,"-96"46"129"16</inkml:trace>
</inkml:ink>
</file>

<file path=ppt/ink/ink20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5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2912 1541 27864 2387,'-143'47'0'16,"-42"13"-129"-16,35-6 129 15,22-9 0-15,33-16 0 16,34-13-129-16,41-16 129 16,44-12 129-16,50-28-258 15,40-17 129-15,28-16 0 16,31-10 129-16,31-10 0 15,-153 70-258-15</inkml:trace>
</inkml:ink>
</file>

<file path=ppt/ink/ink20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19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3639 1278 27735 2278,'187'-53'0'0,"-11"2"0"16,-29 15 129-16,-36 8-258 15,-37 11 258-15,-32 7 0 16,-42 10-258-16,-28 5 258 0,-48 17-258 15,-38 11 387 1,-36 9-387-16,-27 11 258 16,-15 7-258-16</inkml:trace>
</inkml:ink>
</file>

<file path=ppt/ink/ink20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5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2912 1511 27219 2153,'-101'39'129'16,"-62"25"-258"-16,32-9 258 15,24-14-258-15,25-9 129 0,32-13 0 16,50-19 0-16,16-7 0 16,63-24 0-16,29-9 0 15,28-14 129-15,34-6-129 16,-45 14 0-16</inkml:trace>
</inkml:ink>
</file>

<file path=ppt/ink/ink2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20.560"/>
    </inkml:context>
    <inkml:brush xml:id="br0">
      <inkml:brushProperty name="width" value="0.21167" units="cm"/>
      <inkml:brushProperty name="height" value="0.21167" units="cm"/>
      <inkml:brushProperty name="color" value="#FF0000"/>
      <inkml:brushProperty name="fitToCurve" value="1"/>
    </inkml:brush>
  </inkml:definitions>
  <inkml:trace contextRef="#ctx0" brushRef="#br0">0 92 774 0,'0'0'2193'0,"0"0"258"16,0 0-645-16,0 0-645 15,0 0 0-15,0 0 0 16,0 0 129-16,0 0 0 0,0 0 0 15,0 0-516 1,0 0 258-16,0 0-516 0,0 0 258 16,0 0-129-16,0 0 258 15,0 0-258-15,0 0 0 16,0 0-129-16,0 0 129 15,0 0-129-15,0 0-129 16,0 0 129-16,0 0-258 16,0 0 0-16,0 0 0 15,0 0 0-15,0 0 0 0,0 0 129 16,0 0 0-16,0 0 0 15,0 0-129 1,0 0 129-16,0 0 0 16,0 0-129-16,0 0 0 0,0 0 0 15,0 0-129-15,0 0 0 16,0 0 129-16,0 0-129 15,0 0 0-15,0 0 129 16,0 0-129-16,0 0 0 16,0 0 129-16,0 0 0 15,0 0-129-15,0 0 0 16,0 0 0-16,0 0 0 15,0 0-129-15,0 0 129 16,0 0-129-16,0 0 129 16,0 0-129-16,0 0 0 15,0 0 0-15,0 0 129 16,0 0-129-16,0 0 129 0,0 0-129 15,0 0 0-15,0 0 0 16,0 0 129-16,0 0-129 16,0 0 0-16,0 0 0 15,0 0 129-15,0 0-129 16,0 0 0-16,0 0 129 15,0 0-129-15,0 0 0 16,0-12-129-16,0 12-258 16,7-18-645-16,24 3-3354 15,-5 3-258-15,-7-11-387 16,0 6-258-16</inkml:trace>
</inkml:ink>
</file>

<file path=ppt/ink/ink21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20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3639 1161 27219 2044,'49'-18'-129'0,"82"-20"129"16,-24 9-129-16,-25 13 258 15,-34 8-258-15,-27 8 129 16,-21 0 258-16,-50 27-387 15,-30 4 387-15,-29 7-387 16,-22 13 258-16,63-27-129 0</inkml:trace>
</inkml:ink>
</file>

<file path=ppt/ink/ink21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5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3019 1402 27090 2013,'118'-48'129'15</inkml:trace>
</inkml:ink>
</file>

<file path=ppt/ink/ink21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5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2912 1453 27348 1904,'-101'40'-129'0,"-131"55"0"15,35-12 129-15,29-12-129 16,39-18 129-16,28-13-129 0,44-14 129 15,38-19 0-15,33-7 0 16,48-23 0-16,35-16 0 16,33-12 129-16,20-16-129 15,25-13 129-15,22-6-129 16,-18 10 0-16</inkml:trace>
</inkml:ink>
</file>

<file path=ppt/ink/ink21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5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3137 1363 27219 1888,'-74'29'129'16,"49"-19"-258"-16</inkml:trace>
</inkml:ink>
</file>

<file path=ppt/ink/ink21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20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3639 1166 26832 1779,'156'-69'0'15,"45"-9"129"-15,-27 15-129 16,-42 17 129-16,-37 9-258 16,-43 18 129-16,-52 19 0 15,-33 11 129-15,-55 23 129 16,-49 17-387-16,-41 13 258 15,-30 15-258-15,42-12 258 16</inkml:trace>
</inkml:ink>
</file>

<file path=ppt/ink/ink21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4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3099 1402 26832 1763,'38'-17'0'16</inkml:trace>
</inkml:ink>
</file>

<file path=ppt/ink/ink21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4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2912 1549 26574 1638,'-73'33'-129'16,"-154"76"0"-16,23-12 258 16,22-10-258-16,30-16 258 15,29-21-258-15,37-16 129 16,38-18 129-16,48-16-129 15,13-19 0-15,62-23 129 16,44-15-129-16,33-24 0 16,32-12 129-16,30-16-129 15,26-5 129-15,-142 70-129 0</inkml:trace>
</inkml:ink>
</file>

<file path=ppt/ink/ink21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21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3639 1620 26316 1529,'142'-79'129'16,"5"-9"-129"-16,-26 5 129 15,-33 8 0-15,-32 10-258 16,-30 13 258-16,-26 14-258 0,-35 15 258 16,-32 16-129-16,-42 14-129 15,-28 24 129-15,-27 25-129 16,96-28 129-16</inkml:trace>
</inkml:ink>
</file>

<file path=ppt/ink/ink21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4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3414 1735 26316 1514,'9'-4'0'0,"181"-93"0"15,-176 89 129 1</inkml:trace>
</inkml:ink>
</file>

<file path=ppt/ink/ink21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0.41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2502 1990 26058 1404,'-85'30'0'16,"-57"25"-258"-16,26-10 258 16,35-7-129-16,36-12 129 15,45-26-129-15,41 12 0 16,47-22 387-16,35-16-258 15,21-15 129-15,-71 17 0 16</inkml:trace>
</inkml:ink>
</file>

<file path=ppt/ink/ink2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29.891"/>
    </inkml:context>
    <inkml:brush xml:id="br0">
      <inkml:brushProperty name="width" value="0.21167" units="cm"/>
      <inkml:brushProperty name="height" value="0.21167" units="cm"/>
      <inkml:brushProperty name="color" value="#3165BB"/>
      <inkml:brushProperty name="fitToCurve" value="1"/>
    </inkml:brush>
  </inkml:definitions>
  <inkml:trace contextRef="#ctx0" brushRef="#br0">0 0 774 0,'0'0'1419'16,"0"0"258"-16,0 0 129 16,0 0 645-16,0 0-387 15,0 0-387-15,0 0 0 16,0 0-258-16,0 0 129 15,0 0-516-15,0 0-129 16,0 0-258-16,0 0-129 16,0 0-258-16,0 0-129 15,0 0 129-15,0 0-129 16,0 0 0-16,0 0 129 15,0 0 0-15,0 0 129 0,0 0 0 16,0 0 129-16,0 0-129 16,0 0 129-16,0 0-129 15,0 0 0 1,0 0 0-16,0 0 0 0,0 0 0 15,0 0-129-15,0 0 0 16,0 0 129-16,0 0-129 16,0 0 0-16,0 0-129 15,0 0 129-15,0 0-129 16,0 0 0-16,0 0 0 15,0 0 0-15,0 0 129 16,0 0-129-16,0 0 0 16,0 0 129-16,0 0 0 0,0 0-129 15,0 0 0 1,0 0 129-16,0 0-129 15,0 0 0-15,0 0 0 16,0 0-129-16,0 0 129 0,0 0 0 16,0 0 0-16,0 0-129 15,0 0 129-15,0 0 0 16,0 0-129-16,0 0 129 15,0 0-129-15,0 0 0 16,0 0 0-16,0 0 0 16,0 0 129-16,0 0-129 15,0 0 0-15,0 0-129 16,0 0-129-16,0 0-387 15,10 0-1548-15,-10 0-2580 16,16 0 258-16,-16 0-645 16,0 0 0-16</inkml:trace>
</inkml:ink>
</file>

<file path=ppt/ink/ink22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4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3563 1626 26187 1373,'-86'29'0'16,"23"-9"0"-16</inkml:trace>
</inkml:ink>
</file>

<file path=ppt/ink/ink22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21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4381 1409 26445 1326,'-57'4'0'16,"-52"20"0"-16,-40 13-129 16,-25 11 129-16,-25 12-129 15,145-42 129 1</inkml:trace>
</inkml:ink>
</file>

<file path=ppt/ink/ink22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3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3414 1866 25929 1264,'82'-29'129'0,"122"-51"-129"16,-12 8 0-16,-24 2 0 15,-30 15 129-15,-33 5 0 16,-32 8 0-16,-68 38-129 15</inkml:trace>
</inkml:ink>
</file>

<file path=ppt/ink/ink22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8.57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3189 1945 25800 1248,'94'-32'129'16,"-69"23"0"-16</inkml:trace>
</inkml:ink>
</file>

<file path=ppt/ink/ink22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2.16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2502 2062 25542 1170,'-101'43'-129'0,"2"2"0"16,30-11 129-16,40-11-129 16,36-15 0-16,55-8 387 15,38-19-258-15,-90 17 258 16</inkml:trace>
</inkml:ink>
</file>

<file path=ppt/ink/ink22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4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3558 1626 25800 1124,'-144'63'-129'15</inkml:trace>
</inkml:ink>
</file>

<file path=ppt/ink/ink22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18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3639 1581 25284 1030,'102'-40'0'16,"40"-19"129"-16,-24 11 0 15,-35 15-129-15,-37 10 129 16,-28 17 0-16,-29 9-129 15,-42 21 0-15,-30 16 129 16,-35 8-129-16,-22 11-129 16,36-14 129-16</inkml:trace>
</inkml:ink>
</file>

<file path=ppt/ink/ink22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3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3414 1673 25284 1030,'114'-47'0'0</inkml:trace>
</inkml:ink>
</file>

<file path=ppt/ink/ink22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0.41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2688 1839 24897 890,'-22'8'0'15,"-165"66"129"1,28-15-129-16,29-9 0 15,28-8 129-15,35-11-129 16,35-10 129-16,32-21-129 0,63 0-129 16,30-19 129-16,26-11 0 15,25-11 0-15,-50 10 0 16</inkml:trace>
</inkml:ink>
</file>

<file path=ppt/ink/ink22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18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3639 1541 23994 765,'104'-42'0'15,"93"-35"0"-15,-29 14 129 16,-37 10 129-16,-34 16 0 16,-38 10-258-16,-38 16 129 15,-33 11 0-15,-47 13-129 16,-40 19 129-16,-34 6-129 15,-33 20-129-15,-19 9 129 16,62-23 0-16</inkml:trace>
</inkml:ink>
</file>

<file path=ppt/ink/ink2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29.876"/>
    </inkml:context>
    <inkml:brush xml:id="br0">
      <inkml:brushProperty name="width" value="0.21167" units="cm"/>
      <inkml:brushProperty name="height" value="0.21167" units="cm"/>
      <inkml:brushProperty name="color" value="#FF0000"/>
      <inkml:brushProperty name="fitToCurve" value="1"/>
    </inkml:brush>
  </inkml:definitions>
  <inkml:trace contextRef="#ctx0" brushRef="#br0">-30-28 1548 0,'0'0'3225'0,"0"0"129"15,0 0-258-15,0 0-258 16,0 0-516-16,0 0-516 16,0 0 0-16,0 0-258 15,3 16-258-15,-3-16-129 16,0 0 129-16,0 0-258 0,0 0-129 15,0 0-129-15,0 0 0 16,0 0-129-16,0 0 0 16,0 0-129-16,0 0-129 15,0 0 129-15,0 0-129 16,0 0 0-16,0 0-129 15,0 0 1-15,0 0-259 16,0 0 0-16,0 0 0 16,0 0 0-16,0 0 0 15,0 0 0-15,0 0 0 16,0 0 0-16,0 0 0 15,0 0 0-15,0 0 0 0,0 0 0 16,0 0 0-16,0 0 0 16,0 0 0-16,0 0 0 15,0 0 0 1,0 0 0-16,0 0 0 15,0 0 0-15,0 0 0 0,0 0 0 16,0 0 0-16,0 0 0 16,0 0 0-16,0 0 0 15,0 0 0-15,0 0 0 16,0 0 0-16,0 0 0 15,0 0 0-15,0 0 0 16,0 0 0-16,0 0 0 16,0 0 0-16,0 0 0 0,0 0 0 15,0 0 0 1,0 0 0-16,0 0 0 15,0 0 0-15,0 0 0 16,0 0 0-16,0 0 0 0,0 0 0 16,0 0 0-16,0 0 0 15,0 0 0-15,0 0 0 16,0 0 0-16,0 0 0 15,0 0 0-15,0 0 0 16,0 0 0-16,0 0 0 16,0 0 0-16,0 0 0 15,0 0 0-15,0 0 0 16,0 0 0-16,0 0-3226 15,0 0-2192-15,0-11 0 16,0 11-645-16</inkml:trace>
</inkml:ink>
</file>

<file path=ppt/ink/ink23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3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3414 1629 23865 765,'9'-3'129'0</inkml:trace>
</inkml:ink>
</file>

<file path=ppt/ink/ink23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0.40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2640 1918 23607 734,'48'-18'129'15</inkml:trace>
</inkml:ink>
</file>

<file path=ppt/ink/ink23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0.40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2502 1922 21801 640,'-108'32'258'16,"-54"24"-129"-16,25-13 0 15,35-3-129-15,28-9 129 16,42-12 0-16,32-19 0 15,28 0 0-15,46-14 129 0,35-17-129 16,31-12 0-16,26-13 0 16,-68 23 0-16</inkml:trace>
</inkml:ink>
</file>

<file path=ppt/ink/ink23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0.40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2688 1862 21543 640,'-100'34'258'0,"26"-12"0"16</inkml:trace>
</inkml:ink>
</file>

<file path=ppt/ink/ink23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19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3639 1513 19350 515,'87'-33'129'0,"91"-36"-129"16,-16 10 129-16,-30 15-129 0,-34 9 258 15,-37 18-129-15,-35 13 0 16,-35 9 0-16,-48 23 0 16,-41 12 0-16,-39 12 0 15,-31 10 0-15,-27 7-129 16,115-40 258-16</inkml:trace>
</inkml:ink>
</file>

<file path=ppt/ink/ink23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0.40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2597 1918 19092 468,'22'-7'129'0,"47"-20"-129"16</inkml:trace>
</inkml:ink>
</file>

<file path=ppt/ink/ink23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0.40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2502 1925 19092 390,'-35'9'129'0,"-52"11"-129"16,20 1 0-16,15-4-129 16,23-3 129-16,29-14 0 15,15 5 0-15,44-10 0 16,19-16 0-16,29-13 0 15,-96 31 129-15</inkml:trace>
</inkml:ink>
</file>

<file path=ppt/ink/ink23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0.40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2688 1882 18834 375,'-7'1'129'0,"-107"25"0"15,78-17 0-15</inkml:trace>
</inkml:ink>
</file>

<file path=ppt/ink/ink23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2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3414 1886 16641 234,'26'-10'129'16,"101"-40"-129"-16,-17 12 129 16,-20 4 0-16,-26 8-129 15,-24 10 129-15,-40 16 0 16,0 0-129-16,-45-8 129 15,-21 8 0-15,-13 6-129 16,-22 8 129-16,-13 2-129 16,62-7 258-16</inkml:trace>
</inkml:ink>
</file>

<file path=ppt/ink/ink23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8.56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3189 1974 16641 234,'108'-42'0'0,"-37"14"129"16</inkml:trace>
</inkml:ink>
</file>

<file path=ppt/ink/ink2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31.901"/>
    </inkml:context>
    <inkml:brush xml:id="br0">
      <inkml:brushProperty name="width" value="0.21167" units="cm"/>
      <inkml:brushProperty name="height" value="0.21167" units="cm"/>
      <inkml:brushProperty name="color" value="#FF0000"/>
      <inkml:brushProperty name="fitToCurve" value="1"/>
    </inkml:brush>
  </inkml:definitions>
  <inkml:trace contextRef="#ctx0" brushRef="#br0">6-11 258 0,'0'0'516'16,"0"0"-258"-16,0 0-129 0,0 0 258 15,0 0 129 1,4 17 258-16,-4-17 387 15,0 0 258-15,0 0 516 16,0 0 129-16,0 0-129 0,0 0 258 16,0 0-129-16,0 0-129 15,0 0-129-15,0 0-258 16,0 0 0-16,0 0-129 15,0 0 0-15,0 0-387 16,0 0 0-16,0 0-129 16,0 0-129-16,0 0-129 15,0 0 0-15,0 0-129 16,0 0-129-16,0 0 129 15,0 0-258-15,0 0 129 16,0 0-129-16,0 0-128 16,0 0-130-16,0 0 0 15,0 0 0-15,0 0 0 0,0 0 0 16,0 0 0-16,0 0 0 15,0 0 0-15,0 0 0 16,0 0 0-16,0 0 0 16,0 0 0-16,0 0 0 15,0 0 0-15,0 0 0 16,0 0 0-16,0 0 0 15,0 0 0-15,0 0 0 16,0 0 0-16,0 0 0 16,0 0 0-16,0 0 0 15,0 0 0-15,0 0 0 16,0 0 0-16,0 0 0 15,0 0 0-15,0 0 0 0,0 0 0 16,0 0 0-16,0 0 0 16,0 0 0-16,0 0 0 15,0 0 0 1,0 0 0-16,0 0 0 0,0 0 0 15,0 0 0-15,0 0 0 16,0 0 0-16,0 0 0 16,0 0 0-16,0 0 0 15,0 0 0-15,0 0 0 16,0 0 0-16,0 0 0 15,0 0 0-15,0 0 0 16,0 0 0-16,0 0 0 16,0 0 0-16,0 0 0 0,0 0 0 15,0 0 0 1,0-10-1033-16,0 10-4256 15,0 0-258-15,-12-12-387 16,-6 5 0-16</inkml:trace>
</inkml:ink>
</file>

<file path=ppt/ink/ink24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0.38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2317 2307 13416 141,'-53'14'903'15,"15"-5"-387"-15,38-9-129 0,0 0 0 16,56-19-129-16,-21 6-258 16</inkml:trace>
</inkml:ink>
</file>

<file path=ppt/ink/ink24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8.56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3313 1904 4773 78,'-18'9'387'0,"-88"39"258"16</inkml:trace>
</inkml:ink>
</file>

<file path=ppt/ink/ink24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3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4016 1529 774 0,'-38'17'1419'16,"7"-1"-1290"-16,-9 8 0 16,-3 5 0-16,-23 6 258 15,-5 6 0-15,-20 8 129 16,-11 1 0-16,-14 11-129 15,112-59 0-15</inkml:trace>
</inkml:ink>
</file>

<file path=ppt/ink/ink24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3.23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1821 3170 32508 20311,'86'110'129'0,"32"40"-129"16,8 4 130-16,-1-5-130 15,-15-10 0-15,-6-9 0 16,-16-16 0-16,-8-26 0 15,-15-22 0-15,-14-19 0 16,-17-18 0-16,-13-17 0 16,-21-12 0-16,-14-29 0 15,-22-15 0-15,-20-20 0 16,-14-19 0-16,-14-24 0 15,-18-19 0-15,-10-11-130 0,3 5 1 16,7 6 0-16,10 11 0 16,20 22 0-16,11 26 129 15,27 34-129-15,34 33 129 16,8 46 129-16,36 32-129 15,14 24 258-15,12 18-129 16,7 16 0-16,10 5 1 16,4-2-130-16,-4-18 0 15,-4-26 0-15,2-21-517 16,-23-44-3224-16,-2-25-1161 15,-20-17-258-15,-28-35-258 16,-13-15-387-16</inkml:trace>
</inkml:ink>
</file>

<file path=ppt/ink/ink24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80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1307 3463 31863 18579,'16'26'0'16,"-16"-26"0"-16,19 21 0 0,-19-21 0 16,15 19 0-1,-15-19 0-15,19 19 0 16,-19-19 0-16,21 20 0 0,-21-20 129 15,24 25-129-15,-24-25 0 16,24 24 0-16,-24-24 0 16,25 26 0-16,-25-26 129 15,22 26-129-15,-22-26 0 16,28 26 0-16,-14-11 0 15,-1 1 0-15,1 4 0 16,4-6 0-16,-3 3 0 16,2-1 0-16,-1-3 0 15,0 3 0-15,-3-4 0 0,5 2 0 16,-3-2 0-16,3 2 0 15,-1 0 0 1,-3-6 129-16,5 4-129 16,-5-1 0-16,5-1 0 0,-4 1 0 15,-1-5 0-15,-14-6 0 16,26 18 129-16,-9-10-258 15,-17-8 258-15,28 16-129 16,-28-16 0-16,28 14 0 16,-28-14 0-16,22 14 0 15,-22-14 0-15,24 10 0 16,-24-10 0-16,21 10 0 15,-21-10 0-15,17 11 0 16,-17-11 129-16,19 14-129 16,-19-14 0-16,21 12 0 15,-21-12 0-15,21 14 0 16,-21-14 0-16,19 12 0 0,-19-12 0 15,24 15 0-15,-24-15 0 16,23 17 0-16,-23-17 0 16,22 16 129-1,-22-16-129-15,19 16 0 0,-19-16 0 16,14 13-258-16,-14-13 387 15,0 0-129-15,21 23-129 16,-21-23 129-16,0 0 0 16,24 22 0-16,-24-22-129 15,17 18 387-15,-17-18-258 16,21 15-129-16,-21-15 258 15,17 18-129-15,-17-18 0 16,16 17 0-16,-16-17 0 0,14 12 0 16,-14-12 0-1,17 12-129-15,-17-12 258 16,15 16-129-16,-15-16 0 0,16 13-129 15,-16-13 129-15,19 14 0 16,-19-14 0-16,19 16 0 16,-19-16 0-16,21 19 0 15,-21-19 0-15,21 19 0 16,-21-19 129-16,20 19-129 15,-20-19 0-15,24 19 0 16,-24-19 0-16,25 21 0 16,-25-21 0-16,26 20 0 15,-26-20 0-15,27 25 0 16,-11-11 0-16,-1 1 0 15,1-3 0-15,-2 2 0 16,3 0 0-16,-17-14 0 16,30 26 0-16,-30-26 0 0,25 21 0 15,-25-21 0-15,23 17 0 16,-23-17 0-16,24 19 0 15,-24-19 0-15,24 19 0 16,-24-19 0-16,21 17 0 16,-21-17 0-16,17 14 129 15,-17-14-129-15,0 0-129 16,19 17 129-16,-19-17 0 15,16 14 0-15,-16-14 0 16,19 17 0-16,-19-17 0 16,21 25 0-16,-21-25 0 15,24 24 0-15,-24-24 0 0,24 26 0 16,-24-26 129-16,23 27-129 15,-23-27 0-15,22 25-129 16,-22-25 129-16,19 20 0 16,-19-20 129-1,23 21-258-15,-23-21 129 0,19 21 0 16,-19-21 129-16,19 19-129 15,-19-19 0-15,15 14-129 16,-15-14 129-16,0 0 0 16,0 0 0-16,0 0-129 15,16 14 129-15,-16-14 0 16,0 0 0-16,0-14-129 15,-7-3 129-15,-5-9 0 0,-5-6 0 16,-8-9 0-16,-6-11 0 16,-10-5 0-16,-8-7 0 15,-8-2 0 1,-9-1 0-16,-6-4 0 0,-6 0 0 15,-3 2 0-15,-6 1 0 16,4 3 129-16,-3-4-129 16,-4-4 129-16,2-7-129 15,-2-3 0-15,5-1 0 16,4 1 0-16,12 5 0 15,6 9 0-15,17 12-129 16,8 14 129-16,15 17 0 16,23 26 0-16,0 0-129 0,17 28 129 15,28 20 129-15,11 13-258 16,18 15 258-16,18 11-129 15,17 14 0 1,12 4 0-16,12 1 129 0,2-4-129 16,0-11 0-16,-7-8 0 15,-14-14 0-15,-16-12-129 16,-16-15 258-16,-18-16-129 15,-26-17 0-15,-21-11 129 16,-17-24-129-16,-26-16 0 16,-17-8 0-16,-21-14 130 15,-14-15-130-15,-15-20 0 16,-22-20 0-16,-13-21 0 0,-12-16 0 15,-12-9 0 1,3-5 0-16,13 11-130 16,13 16 1-16,113 131 129 15</inkml:trace>
</inkml:ink>
</file>

<file path=ppt/ink/ink24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80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1041 3139 32379 18002,'-11'-10'-129'16,"-16"-14"258"-1,-1 3-258-15,2 2 258 16,4 2-258-16,-3 3 129 0,3-2 0 16,1 3 0-16,0-5 0 15,-3 3 0-15,3-1 0 16,1 1 0-16,1 1 0 15,-2 0-129-15,0 2 129 16,4 1 0-16,0 3 0 16,17 8 0-16,-26-12 0 15,26 12 0-15,-16-7 0 16,16 7 0-16,0 0 0 0,0 0 0 15,-15-5 0 1,15 5 0-16,0 0 0 16,0 0 0-16,0 0 0 15,0 0 0-15,0 0 0 0,0 0 0 16,0 0 0-16,0 0-129 15,0 0 129-15,0 0-129 16,0 0 129-16,0 0 0 16,15 13-129-16,1 1 129 15,3 2 0-15,5 3 0 16,0 2 0-16,4-1 0 15,-1 3 0-15,6-1 0 16,-5 1 129-16,3-1-258 16,-2-1 258-16,-1 0-258 15,-2 0 258-15,2-1-258 16,-2-1 258-16,0 0-258 0,-14-9 129 15</inkml:trace>
</inkml:ink>
</file>

<file path=ppt/ink/ink24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80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1284 3463 32121 17753,'18'21'0'15,"10"10"0"-15,-1 2 0 16,1-2 0-16,-2-2 0 15,-2-1 0-15,0-4 0 0,-5-5 0 16,-1-5 0-16,-18-14 0 16,22 14 0-16,-22-14 0 15,0 0 0 1,0 0 0-16,0 0 0 0,0-18 129 15,-9 3-129-15,-3-8 0 16,-7-1 0-16,0-7 0 16,-2-2 129-16,-3-1-258 15,-5-4 258-15,6 10-258 16</inkml:trace>
</inkml:ink>
</file>

<file path=ppt/ink/ink24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9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1041 3073 32767 17472,'-16'-11'0'0,"-32"-26"0"15,5 8 0-15,3 1 0 16,7 9 0-16,7 4 0 16,5 4-130-16,21 11 130 15,-21-8 0-15,21 8 0 16,0 0 0-16,0 0 0 0,0 0 0 15,0 0 0 1,-15-4 0-16,15 4-129 16,0 0 129-16,0 9 0 15,0-9-129-15,15 28 129 0,3-9-129 16,-1 0 129-16,4 5-129 15,1-2 129-15,1 3 0 16,-1-3-129-16,2 0 258 16,-1 3-258-16,5 1 258 15,-1 3-258-15,-4-2 129 16</inkml:trace>
</inkml:ink>
</file>

<file path=ppt/ink/ink24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9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1388 3463 32767 17253,'30'26'0'16,"129"104"0"-16,-14-13 0 16,-15-14 0-16,-14-20 0 15,-16-17 0-15,-24-19 0 16,-17-9 0-16,-18-14 0 15,-13-3 0-15,-9-13 0 16,-19-8 0-16,-5-12 0 16,-28-19 0-16,-12-9 0 15,-22-17 0-15,-18-14 0 16,-17-10 0-16,-7-12 0 15,-7-2 0-15,2 0 0 16,12 7 0-16</inkml:trace>
</inkml:ink>
</file>

<file path=ppt/ink/ink24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9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1041 2965 32767 17113,'-111'-116'0'16,"-15"-14"0"-16,15 16 0 15,16 12 0-15,19 19 0 16,22 26 0-16,16 21 0 15,16 18 0-15,22 18 0 0,-11 19 0 16,18 25 0-16,23 18-130 16,29 23 260-16,17 15-130 15,24 21 0 1,21 19 0-16,19 14 0 0,-29-41 0 15</inkml:trace>
</inkml:ink>
</file>

<file path=ppt/ink/ink2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11.109"/>
    </inkml:context>
    <inkml:brush xml:id="br0">
      <inkml:brushProperty name="width" value="0.21167" units="cm"/>
      <inkml:brushProperty name="height" value="0.21167" units="cm"/>
      <inkml:brushProperty name="color" value="#177D36"/>
      <inkml:brushProperty name="fitToCurve" value="1"/>
    </inkml:brush>
  </inkml:definitions>
  <inkml:trace contextRef="#ctx0" brushRef="#br0">-3-64 774 0,'-16'0'3096'0,"16"0"258"16,0 0-258-16,0 0-129 15,0 0-387-15,0 0-129 16,0 0-258-16,0 0-258 0,0 0-129 15,0 0-258-15,0 0-258 16,0 0-129 0,0 0-129-16,0 0-129 15,0 0-129-15,0 0 0 16,0 0-129-16,0 0-257 0,0 0-388 15,0 0 0-15,0 0 0 16,0 0 0-16,0 0 0 16,0 0 0-16,0 0 0 15,0 0 0-15,0 0 0 16,0 0 0-16,0 0 0 15,0 0 0-15,0 0 0 16,0 0 0-16,0 0 0 16,0 0 0-16,0 0 0 15,0 0 0-15,0 0 0 16,0 0 0-16,0 0 0 15,0 0 0-15,0 0 0 0,0 0 0 16,0 0 0-16,0 0 0 16,0 0 0-16,0 0 0 15,0 0 0-15,0 0 0 16,0 0 0-16,0 0 0 15,0 0 0-15,0 0 0 16,0 0 0-16,0 0 0 16,0 0 0-16,0 0 0 15,0 0 0-15,0 0 0 16,0 0 0-16,0 0 0 16,0 0 0-16,0 0 0 15,0 0 0-15,0 0 0 16,0 0 0-16,0 0 0 0,0 0 0 15,0 0 0-15,0 0 0 16,0 0-1678-16,0 0-3482 16,0 0-387-16,-19 7-258 15,2 3-258-15</inkml:trace>
</inkml:ink>
</file>

<file path=ppt/ink/ink25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8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1406 3463 32767 16973,'19'17'0'15,"140"118"0"-15,-19-19 0 16,-19-18 0-16,-23-27 0 0,-21-26 0 15,-27-23 0-15,-24-15 0 16,-26-7 0-16,-6-29 0 16,-42-18 0-1,-19-15 0-15,-22-18 0 0,-16-16 0 16,-20-18 0-16,12 12 0 15</inkml:trace>
</inkml:ink>
</file>

<file path=ppt/ink/ink25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8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1057 2962 32767 16817,'-73'-66'0'15,"-47"-45"0"-15,-1-3 0 16,2 5 0-16,13 9 0 15,10 15 0-15,20 12 0 16,20 21-130-16,20 21 1 16,20 24 129-16,16 23-129 15,25 29 129-15,21 24 0 16,25 19 0-16,28 23 0 15,18 17 129-15,25 24 0 16,21 18 1-16,-23-32-130 16</inkml:trace>
</inkml:ink>
</file>

<file path=ppt/ink/ink25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7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1425 2588 32767 15241,'-47'-45'0'16,"-7"2"0"-16,-8-2 0 15,-5 1 0-15,-8 1 0 16,-1 3 0-16,4 2 0 15,4 7 0-15,13 7 0 16,5 7 0-16,12 10 0 16,20 7 0-16,15 19 0 0,10 14 0 15,20 10 0 1,13 9 0-16,7 8 0 15,13 3 0-15,1-1 0 16,1-9 0-16,-6-9 0 0,-3-15 0 16,-6-10 0-16,-11-15 0 15,-8-6 0-15,-9-19 0 16,-7-12 0-16,-10-3 0 15,-2-11 0-15,-14-3 0 16,-7-5 0-16,-12-4 0 16,-8 0 0-16,-8 2 0 15,-11 0 0-15,-2 7 0 16,-4 8 0-16,5 4 0 15,4 9 0-15,9 10 0 16,10 10 0-16,10 9 0 16,16 11 0-16,12 18 0 15,19 9 0-15,10 7 0 0,13 7 0 16,10 3 0-16,1 1 0 15,10-5 0-15,-3-6 0 16,-6-12 0-16,-6-7 0 16,-8-12 0-16,-7-12 0 15,-12-2 0-15,-6-12 0 16,-8-13 0-16,-7-6 0 15,0-5 0-15,-9-5 0 16,-10-4 0-16,-1-6 0 16,-10 3 0-16,-3 1 0 15,-6 8 0-15,-3 4 0 16,-3 7 0-16,2 14 0 15,-2 8 0-15,2 6 0 0,5 6 0 16,1 12 0-16,6 6 0 16,7 7 0-16,3 2 0 15,6 3 0 1,10 6 0-16,6 6 0 0,15 4 0 15,11 0 0-15,10 2 0 16,6-4 0-16,11-2 0 16,-1-8 0-16,1-12 0 15,-6-15 0-15,1-13 0 16,-10-10 0-16,-4-14 0 15,-6-14 0-15,-4-2 0 16,-6-7 0-16,-11-1 0 16,-2 5 0-16,-6-2 0 0,-13 3 0 15,-7 8 0 1,-11 2 0-16,-8 8 0 15,-12 2 0-15,-10 8 0 16,-8 4 0-16,-7 4 0 0,-9 6 0 16,0 0 0-16,1 9 0 15,2 7 0-15,10-1 0 16,4 9 0-16,13 1 0 15,12 2 0-15,12 4 0 16,6 6 0-16,11 6 0 16,13 4 0-16,1 4 0 15,12 3 0-15,12 1-130 16,9-6 260-16,8-2-260 15,8-8 130-15,4-8 0 16,8-12 0-16,0-12 0 16,-6-7-129-16,-2-10 129 0,-4-16 0 15,-11-8 0-15,-10-10 0 16,-13-4 0-16,-10-6 0 15,-10-1 0-15,-16 0 0 16,-6 4 0-16,-15 3 0 16,-10 5 0-16,-8 1 0 15,-6 6 0-15,-5 1 0 16,-1 8 0-16,1 1 0 15,3 2 0-15,6 8 0 16,8 4 0-16,8 5 0 16,11 5-129-16,13 2 0 15,22 0 0-15,-18 31 129 16,18-3-129-16,14 3 0 0,10 9 0 15,11 8 129-15,12 11 0 16,10 5 0-16,10-5 0 16,8 0 129-1,6-6-129-15,0-6 129 0,-5-11-129 16,-1-11 129-16,-15-13 0 15,-12-9-129-15,-8-3 129 16,-14-10 0-16,-17-9-129 16,-9-7 129-16,-19-9 1 15,-12 2-130-15,-14-8 0 16,-12-1 0-16,-9-6 0 15,-8 3 0-15,-2-2 0 16,-11 2 0-16,11 7 0 0,2 2 0 16,6 6 0-1,13 6 0-15,8 5-130 16,11 7 130-16,12 9-129 15,24 3 129-15,-7 17-129 0,14 12 0 16,25 8 129-16,15 15 0 16,15 20 0-16,27 18 0 15,23 14 129-15,19 10 0 16,11 2 0-16,3 0-129 15,-3-9 130-15,-10-14-130 16</inkml:trace>
</inkml:ink>
</file>

<file path=ppt/ink/ink25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3.22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1404 2684 32767 15007,'-26'-27'0'0,"-47"-47"0"16,1-1 0-16,-1 8 0 15,0 6 0-15,9 11 0 16,4 9 0-16,8 13 0 15,11 9 0-15,13 10 0 16,7 8 0-16,21 1 0 16,-14 12 0-16,16 14 0 15,24 12 0-15,12 14 0 16,12 10 0-16,12 4 0 15,11 6 0-15,7-4 0 0,-3-6 0 16,-2-15 0-16,-46-31 0 16</inkml:trace>
</inkml:ink>
</file>

<file path=ppt/ink/ink25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3.21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1319 2736 32767 14789,'-95'-95'0'0,"-10"-17"0"15,13 22 0-15,16 17 0 16,15 20 0-16,13 20 0 15,13 11 0-15,9 8 0 16,26 14 0-16,0 0 0 16,31 39 0-16,21 13 0 15,19 12 0-15,12 12 0 16,14 9 0-16,2 2 0 15,3-4 0-15,-99-81 0 16</inkml:trace>
</inkml:ink>
</file>

<file path=ppt/ink/ink25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4.98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1640 3424 32767 14633,'34'29'0'0,"135"104"0"15,-17-17 0-15,-12-22 0 16,-24-23 0-16,-34-24 0 15,-27-18 0-15,-14-10 0 16,-15-10 0-16,-26-9 0 16,-1-23 0-16,-25-18 0 15,-23-22 0-15,-23-21 0 16,-27-19 0-16,-24-27 0 15,-17-12 0-15,-7-12 0 16,130 136 0-16</inkml:trace>
</inkml:ink>
</file>

<file path=ppt/ink/ink25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3.21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1319 2731 32767 14492,'-119'-100'0'16,"-25"-23"0"-16,23 16 0 15,28 19 0-15,12 26 0 16,22 24 0-16,16 22 0 0,13 16 0 16,15 10-130-16,16 34 130 15,27 23 0 1,20 21 130-16,23 21-130 15,28 23 0-15,25 22 0 0,12-10 0 16</inkml:trace>
</inkml:ink>
</file>

<file path=ppt/ink/ink25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3.20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1677 3265 32767 14352,'76'68'0'0,"104"77"0"0,-12-17 0 15,-16-20 0-15,-24-26 0 16,-40-27 0-16,-27-20 0 16,-23-21 0-16,-21-14 0 15,-17-19 0-15,-24-25 0 16,-25-16 0-16,-20-15 0 15,-33-21 0-15,-26-14 0 16,-24-20 0-16,-16-10 0 16,96 77 0-16</inkml:trace>
</inkml:ink>
</file>

<file path=ppt/ink/ink25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3.20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1319 2708 32767 14227,'-3'-3'0'16,"-124"-100"0"-16,31 16 0 15,20 20 0-15,20 24 0 16,20 18 0-16,13 18 0 15,18 20 0-15,16 31 0 16,27 24 0-16,27 24 0 16,24 22 0-16,45 24 0 15,-133-137 0-15</inkml:trace>
</inkml:ink>
</file>

<file path=ppt/ink/ink25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3.20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1821 3160 32637 14102,'78'87'130'16,"55"42"-130"-16,-14-18 0 15,-20-26 0-15,-29-19 0 16,-19-25 0-16,-29-24 0 16,-22-17 0-16,-12-32 0 0,-31-22 0 15,-23-15 0-15,-33-18 0 16,-20-20 0-16,-21-17 0 15,47 40 0-15</inkml:trace>
</inkml:ink>
</file>

<file path=ppt/ink/ink2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7:43.432"/>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AF9A0405-8A39-4775-A76C-1395023250F0}" emma:medium="tactile" emma:mode="ink">
          <msink:context xmlns:msink="http://schemas.microsoft.com/ink/2010/main" type="inkDrawing" rotatedBoundingBox="12783,9872 14884,8557 15073,8858 12972,10174" semanticType="callout" shapeName="Other">
            <msink:sourceLink direction="with" ref="{75EB1F1F-AC45-46E7-924D-FF26DE145B2A}"/>
          </msink:context>
        </emma:interpretation>
      </emma:emma>
    </inkml:annotationXML>
    <inkml:trace contextRef="#ctx0" brushRef="#br0">2407 1847 516 0,'0'0'2580'16,"0"0"129"-16,0 0 387 15,0 0-903-15,0 0-258 16,0 0-129-16,0 0-258 16,0 0-516-16,0 0-258 15,0 0 0-15,0 0-129 16,0 0 0-16,0 0 0 15,0 0 0-15,0 0-129 16,0 0-129-16,0 0 0 16,0 0 0-16,9 0-129 15,-9 0-129-15,0 0 0 16,0 0 0-16,0 0 129 15,0 0-129-15,0 0 0 0,0 0 129 16,0 0-129-16,0 0-129 16,0 0 129-16,0 0-129 15,0 0 0-15,0 0 0 16,0 0 129-16,0 0-129 15,0 0 0-15,0 0 0 16,0 0 129-16,0 0-129 16,0 0 0-16,0 0 0 15,0 0 0-15,19-13 129 16,-19 13-129-16,0 0 129 15,20-18 0-15,-20 18 129 16,21-15-129-16,-21 15 129 0,26-14-129 16,-26 14 129-16,26-16-129 15,-26 16 129-15,26-19 0 16,-26 19-129-1,26-19 0-15,-26 19 129 0,24-17-129 16,-24 17 129-16,21-16 0 16,-21 16-129-16,17-15 0 15,-17 15 129-15,0 0-129 16,19-14 0-16,-19 14-129 15,0 0 129-15,19-12 0 16,-19 12 0-16,0 0-129 16,21-16 129-16,-21 16 0 15,0 0-129-15,19-15 129 0,-19 15-129 16,0 0 129-1,21-18-129-15,-21 18 129 16,17-12-129-16,-17 12 129 16,17-15-129-16,-17 15 129 0,18-16-129 15,-18 16 129-15,15-14-129 16,-15 14 129-16,21-13-129 15,-21 13 0-15,17-14 0 16,-17 14 129-16,17-11-129 16,-17 11 0-16,14-10 0 15,-14 10 0-15,0 0 129 16,19-9-129-16,-19 9 0 15,0 0 0-15,0 0 0 16,18-17 0-16,-18 17 0 16,0 0 0-16,20-10 0 15,-20 10 129-15,18-11-129 16,-18 11 0-16,19-10 0 0,-19 10 0 15,17-12 0-15,-17 12 0 16,17-7 0-16,-17 7 0 16,19-11 0-16,-19 11 0 15,16-8 129-15,-16 8-129 16,21-12 0-16,-21 12 0 15,24-12 0-15,-24 12 0 16,22-11 0-16,-22 11 0 16,25-10 0-16,-25 10 0 15,20-12 0-15,-20 12 0 16,19-9 0-16,-19 9 0 15,18-7 0-15,-18 7 0 16,20-8 0-16,-20 8 0 0,21-9 0 16,-21 9 0-16,19-7 0 15,-19 7 0 1,21-12 0-16,-21 12 0 15,19-9 0-15,-19 9 0 0,19-8 0 16,-19 8 0-16,17-9 0 16,-17 9 0-16,18-9 0 15,-18 9 0-15,19-12 0 16,-19 12 0-16,17-10 0 15,-17 10 0-15,19-11 0 16,-19 11 0-16,17-8 0 16,-17 8 0-16,0 0 0 15,23-12 0-15,-23 12 0 16,15-7 0-16,-15 7 0 15,14-9 0-15,-14 9 0 16,16-10 0-16,-16 10 0 16,17-9 0-16,-17 9 0 0,0 0 0 15,21-14 0-15,-21 14 0 16,0 0 0-16,20-17 0 15,-20 17 0-15,14-10 0 16,-14 10 0-16,19-9 0 16,-19 9 0-16,0 0 129 15,21-10-129-15,-21 10-129 16,0 0 129-16,19-11 0 15,-19 11 129-15,0 0-129 16,16-12 0-16,-16 12 0 16,0 0 0-16,20-14 0 15,-20 14 0-15,0 0 0 0,19-15 0 16,-19 15 0-16,0 0 0 15,18-14 0-15,-18 14 0 16,0 0 0-16,22-16-129 16,-22 16 129-16,16-12 0 15,-16 12 0-15,0 0 0 16,20-15 0-16,-20 15 0 15,14-11 129-15,-14 11-129 16,0 0 0-16,24-15 0 16,-24 15 129-16,0 0-129 15,21-14 0-15,-21 14 0 16,0 0 0-16,23-14 0 15,-23 14 0-15,0 0 0 0,15-12 0 16,-15 12 0-16,0 0 0 16,18-12 0-16,-18 12 0 15,0 0 0 1,15-14 0-16,-15 14 0 0,0 0 0 15,19-16 0-15,-19 16 0 16,0 0 0-16,17-13 0 16,-17 13 0-16,0 0 0 15,21-14 0-15,-21 14 0 16,0 0 0-16,21-16 0 15,-21 16 0-15,0 0 0 16,22-15 0-16,-22 15 0 16,18-11 0-16,-18 11 0 0,17-8 0 15,-17 8 0 1,17-13 0-16,-17 13 0 15,18-13 0-15,-18 13 0 16,15-11 0-16,-15 11 0 0,17-10 0 16,-17 10 0-16,16-11 0 15,-16 11 0-15,0 0 0 16,19-10 0-16,-19 10 0 15,0 0 0-15,21-10-129 16,-21 10 129-16,0 0 0 16,21-11 0-16,-21 11 0 15,0 0 0-15,24-12 0 16,-24 12 129-16,0 0-129 15,21-8 0-15,-21 8 0 16,0 0 0-16,19-13 0 16,-19 13 0-16,0 0 0 15,19-13 0-15,-19 13 0 0,0 0 0 16,20-12 0-16,-20 12 0 15,0 0 0-15,18-11 0 16,-18 11 0-16,0 0 0 16,0 0 0-16,17-15 0 15,-17 15 0-15,0 0 0 16,15-13 0-16,-15 13 0 15,0 0 0-15,21-13 0 16,-21 13 0-16,0 0 0 16,16-12 0-16,-16 12 0 15,0 0 0-15,0 0 0 16,19-16 0-16,-19 16 0 15,0 0 0-15,0 0 0 0,0 0 0 16,15-17 0-16,-15 17 0 16,0 0 0-16,0 0 129 15,19-19-129 1,-19 19 0-16,0 0 0 0,0 0 0 15,19-12 0-15,-19 12 0 16,0 0-129-16,0 0 129 16,0 0-129-16,14-9-258 15,-14 9-258-15,0 0-903 16,0 0-3225-16,0 0 0 15,18-9-258-15,-18 9-258 16</inkml:trace>
    <inkml:trace contextRef="#ctx0" brushRef="#br0" timeOffset="658.0373">4254 511 7224 0,'0'0'4128'0,"0"0"258"16,0 0-387-16,-21 0-2064 15,21 0-387-15,0 0-387 16,14 3 0-16,-14-3-516 15,21 0 0-15,-21 0-129 16,33-3 129-16,-16-6-258 16,9 5-129-16,-5-4 129 15,3 4-258-15,-5-3 0 16,2 6 0-16,-21 1 129 0,27-4-129 15,-27 4 0-15,16 0 0 16,-16 0 129-16,0 0-129 16,0 0 129-16,0 0 0 15,7 14 0-15,-7-14 0 16,-2 23 0-16,2-4 0 15,-3 0 0-15,1 5 0 16,-9 0 1-16,8 2-259 16,-7 0 0-16,4-2 0 15,-1-1 0-15,1-3 0 16,0 1 0-16,-1-4 0 15,7 1 0-15,0-18-259 16,-3 29-1289-16,3-29-3354 0,-3 19-129 16,3-19-129-16,0 0-387 15</inkml:trace>
  </inkml:traceGroup>
</inkml:ink>
</file>

<file path=ppt/ink/ink26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0.37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1729 2240 32767 13993,'-100'-67'-130'16,"-70"-42"130"-16,22 29-129 15,30 34 129-15,44 37 0 16,36 33-129-16,36 44 129 15,23 34 0-15,30 22 0 16,26 21 0-16,26 16 129 16,-9-32-129-16</inkml:trace>
</inkml:ink>
</file>

<file path=ppt/ink/ink26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0.37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2191 2696 30831 13229,'45'61'129'0,"26"21"0"15,19 11-129-15,27 6 129 16,15-1 0-16,6-10 0 15,-1-17-258-15,-13-19 258 16,-15-14-129-16,-12-22 0 16,-23-16 0-16,-27-16 0 0,-19-20 129 15,-20-11-129 1,-8-8 129-16,-22-9-258 15,-18-2 258-15,-19-7-129 16,-29-3 129-16,-14-1-129 0,-10 0-129 16,-3 12 258-16,8 13-258 15,10 10 129-15,13 16 0 16,27 26 0-16,43 25 0 15,29 33 129-15,48 22-129 16,21 8 129-16,25 19-129 16,14 6 258-16,19 4-129 15,-4-16 0-15,-8-18-129 16,-16-18 129-16,-19-18 1 15,-21-21-130-15,-22-26 0 16,-24-26 0-16,-28-26 0 16,-7-17 0-16,-29-16 0 15,-21-10 0-15,-23-17 0 0,-22-16 0 16,-28-10 0-16,-11 4-130 15,4 15 130-15,9 17-129 16,17 14 0-16,20 38 129 16,35 36-129-16,48 45 129 15,39 43 129-15,43 25-129 16,18 20 0-16,17 14 258 15,3 9-128-15,6-9-130 16,-11-17 0-16,-19-26 0 16,-19-16 0-16,-10-20 0 15,-21-19 0-15,-12-25 0 16,-15-22 0-16,-11-26 0 0,-26-23 0 15,-19-15 0-15,-19-22 0 16,-30-22 0-16,-28-20 0 16,-6 0-130-16,1 14 130 15,11 15 0 1,13 20 0-16,20 27-129 0,31 39 129 15,40 44 0-15,34 44 129 16,32 23-129-16,18 20 130 16,6 11-130-16,12 15 0 15,4-4 0-15,-11-14 0 16,-14-26 0-16,-12-14 0 15,-16-20 0-15,-15-18 0 16,-26-36 0-16,0 0 0 0,-46-33 0 16,-15-15 0-16,-25-12 0 15,-25-20 0 1,-22-20 0-16,-30-28 0 15,-27-11 0-15,33 25 0 0</inkml:trace>
</inkml:ink>
</file>

<file path=ppt/ink/ink26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3.88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2112 2805 30831 13026,'18'8'0'0,"36"16"0"15,6 4 0-15,10 8 0 16,11 4 0-16,0 6-129 15,-7-6 258-15,-8-4-258 16,-10-6 258-16,-15-8-387 16,-6-4 387-16,-20-11-129 15,-15-7-129-15,-7-26 129 0,-22-14-129 16,-14-7 258-16,-11-10-387 15,-10-10 387-15,-10-9-129 16,-2 5 0 0,1 12 129-16,15 12-258 0,48 40 258 15</inkml:trace>
</inkml:ink>
</file>

<file path=ppt/ink/ink26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3.88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2416 2354 32767 12745,'48'61'0'0,"0"-1"0"15,-1-2 0-15,-2-10 0 16,-9-8 0-16,-6-9 0 16,1-9 0-16,-5-6 0 15,-5-6 0-15,-1 1 0 16,1-4 0-16,-21-7 0 15,26 6 0-15,-26-6 0 16,0 0 0-16,-17 7 0 16,-13-5 0-16,-8 5 0 15,-10 3-130-15,-7 4 1 16,-8 4 129-16,-1 1-129 15,0-4 129-15,4 1-129 16,1-2 129-16,4-6-129 0,3-4 129 16,5-4-129-16,7 0 0 15,7-11 0-15,22 6 0 16</inkml:trace>
</inkml:ink>
</file>

<file path=ppt/ink/ink26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0.38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2339 2405 32767 12495,'63'126'0'16,"35"47"0"-16,8 1 0 0,3-8 0 15,-9-19 0-15,-10-27 0 16,-14-34 0 0,-15-24 0-16,-16-29 0 15,-21-24 0-15,-19-21 0 0,-14-24 0 16,-18-23 0-16,-17-19 0 15,-16-15 0-15,-13-25 0 16,-13-19 0-16,-9-10 0 16,0 2 0-16,5 12 0 15,8 10 0-15,43 62 0 16</inkml:trace>
</inkml:ink>
</file>

<file path=ppt/ink/ink26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8.56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2535 2233 32637 12261,'22'63'0'0,"53"110"-129"16,16 15 129-16,11 11 0 15,4-5 129-15,-1-8-129 16,-6-27 130-16,-11-32-130 16,-22-27 0-16,-18-27 0 0,-20-30 0 15,-28-43 0-15,7-21 0 16,-28-41 0-16,-19-28 0 15,-18-21 0-15,-20-29 0 16,-24-33 0-16,-12-17 0 16,-9 0 0-16,-3 12 0 15,3 15 0-15,12 18 0 16,76 103 0-16</inkml:trace>
</inkml:ink>
</file>

<file path=ppt/ink/ink26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8.55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2653 1889 31992 12027,'108'190'0'16,"27"35"0"-16,5-5 129 15,2-9-129-15,-9-21 129 16,-12-19 0-16,-25-34 0 16,-31-47-129-16,-20-26 129 15,-15-28 1-15,-30-36-130 16,0 0 0-16,-11-41 0 15,-27-25 0-15,-17-22 0 0,-14-35 0 16,-26-29 0-16,-20-26 0 16,-14-6 0-16,-3 4 0 15,4 14 0-15,11 21 0 16,11 24 0-16,34 55 0 15</inkml:trace>
</inkml:ink>
</file>

<file path=ppt/ink/ink26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2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2526 1387 32767 11965,'-5'-6'0'15,"-50"-48"-259"-15,27 56 130 16,25 36 129-16,5-18-129 16</inkml:trace>
</inkml:ink>
</file>

<file path=ppt/ink/ink26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7.31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2879 1611 32379 11793,'17'43'0'0,"68"158"0"16,10 18-129-16,6 3 258 15,-1-18-129-15,-7-23-129 16,-13-22 258-16,-16-31-129 16,-14-29 129-16,-16-37-258 15,-9-29 258-15,-25-33-129 16,0 0 0-16,-11-52 129 0,-23-21-258 15,-23-39 258-15,-16-30-129 16,-31-36 130 0,-19-28-130-16,-11-15 0 15,-3 8 0-15,13 24 0 0</inkml:trace>
</inkml:ink>
</file>

<file path=ppt/ink/ink26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6.17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3793 1466 32379 11497,'-49'-51'0'15,"-121"-115"-258"-15,22 32 129 0,33 37-258 16,34 47 258-16,36 50 129 16,38 66 129-16,25 39 0 15,37 38-129-15,24 27 129 16,30 37-129-16,28 28 129 15,10 2 129-15,-4-17-258 16,-8-35 129-16,-18-28-129 16,-15-29 258-16,-20-29-258 15,-25-39 130-15,-37-44-130 16,-20-16 0-16,-31-42 0 15,-29-25 0-15,-25-30 0 16,-26-26 0-16,-15-27 0 16,-23-30 0-16,-14-27 0 0,-12-8 0 15,11 9 0-15,15 30 0 16,34 40 0-16</inkml:trace>
</inkml:ink>
</file>

<file path=ppt/ink/ink2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7:48.422"/>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F1AA0781-16E2-43C7-A97B-DAA250FAA310}" emma:medium="tactile" emma:mode="ink">
          <msink:context xmlns:msink="http://schemas.microsoft.com/ink/2010/main" type="inkDrawing" rotatedBoundingBox="10740,8443 12403,9813 12232,10020 10569,8650" semanticType="callout" shapeName="Other">
            <msink:sourceLink direction="with" ref="{3BAC63AB-0805-4BDA-9BAB-953D5C41B5D1}"/>
            <msink:sourceLink direction="with" ref="{75EB1F1F-AC45-46E7-924D-FF26DE145B2A}"/>
          </msink:context>
        </emma:interpretation>
      </emma:emma>
    </inkml:annotationXML>
    <inkml:trace contextRef="#ctx0" brushRef="#br0">1600 1387 774 0,'0'0'2709'0,"0"0"-516"16,0 0 387-16,0 0-516 0,0 0-129 16,0 0-129-16,0 0-258 15,0 0-258-15,0 0-258 16,0 0 0-16,0 0-258 15,0 0-129-15,0 0 0 16,0 0 0-16,0 0-129 16,0 0-129-16,0 0 258 15,0 0-387-15,0 0 129 16,0 0 0-16,0 0 0 15,0 0-129-15,0 0 0 16,0 0-129-16,-10 0 129 16,10 0-129-16,0 0-129 15,-19-3 129-15,19 3 0 0,-16-12 0 16,16 12 0-16,-17-17-129 15,17 17 129-15,-17-16 0 16,17 16 0-16,-16-14-129 16,16 14 129-16,0 0 0 15,-21-19-129-15,21 19 129 16,-17-15 0-16,17 15-129 15,-19-16 129-15,19 16 0 16,-19-19-129-16,19 19 129 16,-19-17 0-16,19 17 0 15,-15-19-129-15,15 19 129 16,-16-14-129-16,16 14 0 15,-17-17 129-15,17 17-129 0,-16-18 0 16,16 18 129-16,-15-15-129 16,15 15 129-16,0 0-129 15,-19-21 0 1,19 21 129-16,0 0-129 0,0 0 0 15,-21-17 129-15,21 17-129 16,0 0 0-16,-19-18 0 16,19 18 129-16,-12-15-129 15,12 15 0-15,-16-16 0 16,16 16 129-16,-21-14-129 15,21 14 129-15,-19-15-129 16,19 15 0-16,-17-12 0 16,17 12 129-16,-17-11-129 0,17 11 0 15,0 0 129 1,-23-19-129-16,23 19 0 15,0 0 0-15,-19-17 0 16,19 17 0-16,0 0 0 0,-21-21 129 16,21 21-129-16,-15-12 0 15,15 12 0-15,-17-12 0 16,17 12 0-16,-18-14 0 15,18 14 0-15,-17-15 0 16,17 15 0-16,-17-14 0 16,17 14 0-16,-18-14 0 15,18 14 0-15,-15-10 0 16,15 10 129-16,-16-9-129 15,16 9 0-15,0 0 0 16,-20-10 0-16,20 10 0 16,-16-11 0-16,16 11 0 15,-17-12 0-15,17 12 0 0,-19-10 0 16,19 10 0-16,-18-11 0 15,18 11 0-15,-17-10 0 16,17 10 0-16,-17-12 0 16,17 12 0-16,0 0 0 15,-23-12 0-15,23 12 0 16,0 0 0-16,-20-12 0 15,20 12 0-15,0 0 0 16,-19-12 129-16,19 12-258 16,0 0 258-16,-19-14-129 15,19 14 0-15,0 0 0 16,-23-14 0-16,23 14 0 0,-19-12 129 15,19 12-129-15,-21-12 0 16,21 12 0-16,-17-14 0 16,17 14 0-16,-19-9 0 15,19 9 0 1,-16-10 0-16,16 10 0 0,-15-9 0 15,15 9 0-15,-16-10 129 16,16 10-129-16,-15-12 0 16,15 12 0-16,-16-11 0 15,16 11 129-15,-19-10-129 16,19 10 0-16,-15-16-129 15,15 16 258-15,-18-12-129 16,18 12-129-16,-17-14 129 0,17 14 0 16,-14-15 0-16,14 15 0 15,-15-11 0 1,15 11 0-16,0 0 0 15,-16-13 0-15,16 13 129 0,0 0-129 16,-16-12 0-16,16 12-129 16,0 0 129-16,-19-16 0 15,19 16 0-15,-15-10 0 16,15 10 0-16,0 0 0 15,-21-16 0-15,21 16 0 16,0 0 0-16,-19-14 0 16,19 14 0-16,0 0 0 15,0 0 0-15,-19-17 0 16,19 17 0-16,0 0 0 0,0 0 0 15,-19-19 0 1,19 19 0-16,0 0 0 16,-14-16 0-16,14 16 0 0,0 0 0 15,-17-19 0-15,17 19 0 16,0 0 0-16,-17-20 0 15,17 20 0-15,-14-16 0 16,14 16-129-16,-14-16 129 16,14 16 0-16,-14-15 0 15,14 15 0-15,-12-16 0 16,12 16 0-16,0 0 0 15,-16-21 0-15,16 21 0 16,0 0 0-16,-13-13 0 16,13 13 0-16,0 0 0 15,-16-23 129-15,16 23-129 16,0 0 0-16,-19-19 0 0,19 19 0 15,0 0 0-15,-16-17 0 16,16 17 0-16,0 0-129 16,-15-16 258-16,15 16-258 15,0 0 129-15,-11-19 129 16,11 19-129-16,0 0 0 15,0 0 0-15,-15-17 0 16,15 17 0-16,0 0 0 16,0 0 0-16,-14-17 0 15,14 17 0-15,0 0 0 16,0 0 0-16,-10-18 0 15,10 18 0-15,0 0 0 16,-11-15 0-16,11 15 0 0,0 0 0 16,-10-21 0-16,10 21 0 15,-10-15 0 1,10 15 0-16,0 0 0 15,-9-20 0-15,9 20 0 0,0 0 0 16,0 0 0-16,-14-19 0 16,14 19 0-16,0 0 0 15,0 0 0-15,-19-19 0 16,19 19 0-16,0 0 0 15,-17-15 0-15,17 15 0 16,0 0 0-16,0 0 0 16,-18-16 0-16,18 16 0 15,0 0 0-15,0 0 0 16,0 0 0-16,0 0 0 0,-13-17 0 15,13 17 0 1,0 0 0-16,0 0 0 16,0 0-129-16,0 0 0 0,0 0-258 15,0 0-387-15,0 0-1290 16,0 0-2451-16,0 0 0 15,0 0-387-15,0 16-129 16</inkml:trace>
    <inkml:trace contextRef="#ctx0" brushRef="#br0" timeOffset="797.0454">-81 201 1677 0,'0'0'3225'0,"0"0"387"16,0 0-903-16,7-9-258 15,-7 9-258 1,0 0-258-16,0 0-258 0,0 0-258 15,6-19-258-15,-6 19-129 16,0 0-258-16,5-20 0 16,-5 20-387-16,0-21 0 15,0 21-129-15,0-21-129 16,0 21 129-16,0-22-129 15,0 22 0-15,1-16 0 16,-1 16 129-16,0 0-129 16,0-16 0-16,0 16 0 0,0 0 0 15,0 0-129 1,2-19 129-16,-2 19-129 15,0 0 129-15,4-17-129 16,-4 17 129-16,0 0-129 0,0 0 129 16,0 0 0-16,3-15 0 15,-3 15 0-15,0 0 0 16,0 0-129-16,0 0 129 15,0 0 0-15,0 0 0 16,0 0 0-16,0 0 0 16,21 0 0-16,-21 0 0 15,17 0 129-15,-17 0-129 16,21 7 0-16,-21-7 0 15,26 8 0-15,-26-8 0 16,27 7-129-16,-27-7 0 16,26 4 0-16,-26-4 0 15,21 5 0-15,-21-5-129 0,21 1-129 16,-21-1-516-16,0 0-1290 15,17 0-2580-15,-17 0 129 16,0 0-516-16,0 0-129 16</inkml:trace>
  </inkml:traceGroup>
</inkml:ink>
</file>

<file path=ppt/ink/ink27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4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4172 1321 32767 11278,'-59'-73'-130'0,"-27"-30"1"16,22 30 129 0,17 52 0-16,33 40 0 15,28 54 129-15,33 35-129 16,-10-38 0-16</inkml:trace>
</inkml:ink>
</file>

<file path=ppt/ink/ink27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4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4333 1520 32767 11278,'-38'-47'0'0</inkml:trace>
</inkml:ink>
</file>

<file path=ppt/ink/ink27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2.97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4651 1930 32767 11247,'-35'-46'0'16,"-48"-61"0"-16</inkml:trace>
</inkml:ink>
</file>

<file path=ppt/ink/ink27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8.43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4860 2208 32767 11247,'-23'-31'0'0</inkml:trace>
</inkml:ink>
</file>

<file path=ppt/ink/ink27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5.40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5154 2376 32508 11138,'76'141'0'16,"-7"-11"0"-16,-10-21 129 0,-17-33-129 15,-22-28 130-15,-11-29-130 16,-9-19 0-16,-22-24 0 15,-18-23 0-15,-21-24 0 16,-13-20-130-16,-4 2 130 16</inkml:trace>
</inkml:ink>
</file>

<file path=ppt/ink/ink27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5.39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5327 1359 32250 10405,'-14'-11'0'15,"-95"-76"-129"-15,30 24 129 16,36 39 0-16,43 34 0 16,41 49 0-16,42 20 129 15,33 21-129-15,19 13 129 0,31 18-129 16,19 6 0-16,2 1 0 15,-14-17 129-15,-16-17-129 16,-22-16 0 0,-23-15 0-16,-27-21 0 0,-24-18 129 15,-34-15 1-15,-27-19-130 16,-10-24 0-16,-32-12 0 15,-22-13 0-15,-29-13 0 16,-18-12 0-16,-24-16 0 16,-13-14 0-16,-20-5 0 15,7 3 0-15,7 8-130 16,23 11 130-16,25 17-258 15,28 31 129-15,40 39 129 0,38 28 0 16,38 41 0 0,33 20 0-16,18 19 0 15,14 14 0-15,15 7 0 16,5-6 0-16,-11-9 0 0,-12-17 0 15,-18-19 0-15,-17-12 0 16,-16-20 0-16,-20-15 0 16,-29-31 129-16,-14-10-129 15,-32-31-129-15,-17-20 129 16,-20-17 0-16,-15-14-129 15,-20-23 129-15,-20-13 0 16,-7-4-129-16,15 16 129 16,12 11 0-16,18 13 0 15,19 28 0-15,29 33 0 16,52 31 0-16,17 54 0 15,45 22 0-15,20 15 0 16,9 27 129-16,10 12-129 0,9 10 0 16,-11-14 129-16,-13-15-129 15,-23-21 0-15,-12-16 258 16,-16-19-258-16,-14-22 0 15,-21-33 129-15,-7-19-258 16,-28-29 129-16,-20-27 0 16,-19-14 0-16,-27-24 0 15,-25-24 0-15,-23-27 0 16,1 2 0-16,2 11 0 15,10 16 0-15,18 23 0 16,23 22 0-16,31 41-129 16,36 49 129-16,28 51 129 15,30 33-129-15,22 31-129 0,15 23 129 16,14 26 0-16,14 25 0 15,1-3 129-15,-92-178-129 16</inkml:trace>
</inkml:ink>
</file>

<file path=ppt/ink/ink27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9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5829 1136 31863 7815,'3'2'0'16,"-3"-2"0"-16,24 20 0 0,-24-20 0 15,26 21 129-15,-26-21-258 16,26 23 258-16,-26-23-129 16,23 20 0-1,-23-20 0-15,24 18 0 0,-24-18 0 16,22 20 129-16,-22-20-129 15,19 17 0-15,-19-17 0 16,19 17 0-16,-19-17 0 16,18 18 129-16,-18-18-129 15,19 15-129-15,-19-15 258 16,19 17-129-16,-19-17 0 15,20 21 0-15,-20-21 0 0,26 23 0 16,-10-11 0-16,-16-12 0 16,26 26 0-1,-10-14 0-15,-16-12 0 16,24 22 0-16,-24-22 0 15,24 23 0-15,-24-23 0 0,24 19 0 16,-24-19 129-16,26 19-129 16,-10-9 0-16,-16-10 0 15,27 23 0-15,-27-23 0 16,30 20 0-16,-30-20 0 15,24 19 0-15,-24-19 0 16,24 18 0-16,-24-18 129 16,24 19-129-16,-24-19 0 15,23 21 0-15,-23-21 0 16,24 20 129-16,-24-20-129 15,24 21 0-15,-24-21 0 16,24 17 0-16,-24-17 0 0,25 21 0 16,-25-21 0-16,26 23 130 15,-26-23-130-15,26 19 0 16,-26-19 0-16,29 22 0 15,-29-22 0-15,26 23 0 16,-26-23 0-16,28 20 0 16,-28-20 0-16,24 21 0 15,-24-21 0-15,26 19 0 16,-26-19 0-16,27 23 0 15,-27-23 0-15,26 19 0 16,-26-19 0-16,26 20 0 16,-26-20 0-16,24 19 0 15,-24-19 0-15,23 18 0 0,-23-18 0 16,21 15 0-16,-21-15 0 15,17 16 0-15,-17-16-130 16,17 15 130 0,-17-15 0-16,19 16-129 0,-19-16 129 15,23 19 0-15,-23-19 0 16,24 21 0-16,-24-21 0 15,24 20 0-15,-24-20 0 16,26 23 0-16,-26-23 0 16,26 22 0-16,-26-22 0 15,31 26 0-15,-17-12 0 16,2-2 0-16,1 2 0 15,2 0 0-15,-2 2 0 0,2-1 0 16,-1-1 0 0,1 1 0-16,0 3 0 15,-4-4 0-15,1-4 0 16,-16-10 0-16,22 17 0 0,-22-17 0 15,0 0 129-15,16 11-258 16,-16-11 129-16,0 0 0 16,0 0 0-16,0 0-129 15,0 0 129-15,0 0-129 16,0 0 129-16,-11-11-129 15,-4-1 129-15,-4-3 0 16,-5-6-129-16,-4-2 129 16,-3-3 0-16,-6-1 0 15,-1-3 0-15,0 3 0 16,4-3 0-16,-3 3 0 15,3 1 129-15,-2-4-129 16,-2 3 129-16,0-3-129 0,-4 3 0 16,2-3 0-16,-1 2 129 15,3-1-258-15,0 3 129 16,1 4-129-16,3-1 129 15,4 2 0-15,-1 1 0 16,4 1 0-16,-1-2 0 16,-2 2 0-16,1-4 0 15,-2 1 0-15,-2 1 0 16,0-5 0-16,0 2 0 15,0 0 0-15,1 0-129 16,1-2 129-16,-1-2 0 16,3 4 0-16,0-4 0 15,-1 2-129-15,3 2 129 0,2 3 0 16,3 4 0-16,3 1 0 15,3 4 0-15,16 12 0 16,-22-17 0 0,22 17 0-16,0 0 0 0,0 0-129 15,-18-14 129-15,18 14 0 16,0 0-129-16,0 0 129 15,0 0 0-15,0 0-129 16,0 0 129-16,0 0 0 16,14 5 0-16,-14-5 0 15,26 14 0-15,-10-4 0 16,6 6 0-16,2 3 0 0,4 4 129 15,5 2-129-15,3 7 0 16,1-1 0 0,1 2 0-16,0-4 129 15,0 2-129-15,-2-5 0 0,-1 0 0 16,-2-4 0-16,-1 3 0 15,-2-5 0-15,1 1 129 16,-2-2-129-16,1 4 0 16,1-3 0-16,-3-2 0 15,-1-1 0-15,-1 2 0 16,0 0 0-16,-3-3 0 15,-1-1 129-15,1 1-129 16,-3-1 0-16,3 3 0 16,-1-5 0-16,2 3 129 15,-1 0-129-15,1-1-129 16,-1 1 129-16,-1-2-129 15,-1-1 129-15,-2 0-129 0,0-1 258 16,-2-2-258-16,0 0 129 16,-1 2 0-16,0-1 0 15,-16-11 0-15,27 17 0 16,-11-6 129-16,-16-11-129 15,24 17 0-15,-24-17 0 16,24 19 0-16,-24-19 0 16,26 15 0-16,-26-15 0 15,26 19 0-15,-26-19 0 16,24 19 129-16,-24-19-129 15,28 19 0-15,-28-19 0 16,26 18 129-16,-26-18-129 16,24 15 0-16,-24-15 0 0,23 14-129 15,-23-14 129-15,20 12 0 16,-20-12 0-16,23 14 0 15,-23-14 0-15,24 19 0 16,-24-19 0-16,24 17 0 16,-24-17 129-16,23 16-129 15,-23-16 0-15,22 17 0 16,-22-17 0-16,23 16 0 15,-23-16 0-15,22 15 0 16,-22-15 0-16,24 18 0 16,-24-18 0-16,16 10 0 15,-16-10 0-15,0 0 0 16,19 12 0-16,-19-12 0 0,0 0 0 15,0 0 129-15,14 17-258 16,-14-17 129 0,0 0 129-16,15 18-129 15,-15-18 0-15,0 0 0 0,0 0 0 16,13 15 0-16,-13-15 0 15,0 0 0-15,0 0 0 16,0 0 0-16,-11-1 0 16,-6-6-129-16,-9-4 129 15,-17-3 0-15,-9-5 0 16,-17-3-129-16,-11-4 129 15,-6-3 0-15,-11-4 0 16,-7-5-129-16,-3 1 129 16,3-4 0-16,-3 1 0 15,-2-3 129-15,-7-2-129 16,4-5 0-16,1-2 0 15,2 2 129-15,7 0-129 0,7-4 129 16,10 6-129-16,14 3-129 16,12 7 129-16,16 6 0 15,7 6-129-15,12 9 129 16,6 9-129-16,18 8 0 15,4 19 129-15,23 13-129 16,17 15 129-16,20 8-129 16,20 13 0-16,22 10 0 15,10 5 129-15,7 1 0 16,-1-2 0-16,-1 1-129 15,-12-4 129-15,-8-8 258 16,-25-12-258-16,-14-9 129 16,-17-13-129-16,-10-13 129 0,-20-14 0 15,-15-10-129-15,-9-34 0 16,-25-11 129-16,-23-13-129 15,-21-9 0-15,-27-11 129 16,-22-15-129-16,-18-14 129 16,-14-16 0-16,-11-5-129 15,-9-5 0-15,6 3 0 16,17 12 0-16,41 25 0 15</inkml:trace>
</inkml:ink>
</file>

<file path=ppt/ink/ink27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0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5327 873 31476 7051,'-5'-3'-129'0,"5"3"258"15,-24-14-129-15,24 14 0 16,-26-16 0-16,26 16 129 16,-26-17-129-16,26 17 0 15,-26-14 0-15,26 14 0 16,-23-14 0-16,23 14 0 15,-19-10 0-15,19 10 0 16,-17-12 0-16,17 12 0 16,-21-14 0-16,21 14 0 15,-19-14 0-15,19 14 0 16,-22-14 0-16,22 14 0 0,-21-12 0 15,21 12 0-15,-17-10 0 16,17 10 0-16,-16-9 0 16,16 9 0-1,-19-9 0-15,19 9 0 0,-22-12 0 16,22 12 0-16,-21-15 0 15,21 15 0-15,-21-12 0 16,21 12-129-16,0 0 129 16,-19-12 0-16,19 12 0 15,0 0 0-15,0 0 129 16,-17-13-129-16,17 13-129 15,0 0 258-15,0 0-129 16,-17-13 0-16,17 13-129 0,0 0 129 16,0 0-129-1,0 0 129-15,0 0-129 16,0 0 0-16,0 0 129 15,0 0-129-15,0 0 129 0,17 1 0 16,4 8 0-16,5 1 0 16,5 6 0-16,7-1 0 15,3 6 129-15,3-2-129 16,-3 2 0-16,-3-2 0 15,-5-2 0-15,-2 1 0 16,-5-6 0-16,-5-2 0 16,-1-1 0-16,-2-1 0 15,-1-1 0-15,0 2 0 16,2 0 0-16,-1-1 0 15,-8-2 0-15</inkml:trace>
</inkml:ink>
</file>

<file path=ppt/ink/ink27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0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5829 1225 32379 6598,'10'8'0'0,"12"12"0"0,3-3 0 16,1 2 129-16,-2 2-129 16,2-4 0-1,-2 2 0-15,4 2 0 16,-1 1 0-16,1 3 0 0,1-3 0 15,-1 1 129-15,5-3-129 16,0 6 0-16,1 0 0 16,1-2 0-16,-2-1 0 15,1 1 0-15,-2-3 0 16,-3 1 0-16,-3-1 0 15,-2-4 0-15,-3-3 0 16,-2-2 0-16,-4 0 0 0,-15-12 0 16,23 18 0-1,-23-18 0-15,0 0 0 16,15 7 0-16,-15-7 0 15,0 0-129-15,0 0 129 16,0 0-129-16,-19-16 129 0,-6-1-129 16,-12-7 129-16,-15-13-129 15,-10-9 129-15,-7-6 0 16,-7-4 0-16,0-1 0 15,-2-2 0-15,5 2 0 16,6 5 0-16,8 3 0 16,49 41 0-16</inkml:trace>
</inkml:ink>
</file>

<file path=ppt/ink/ink27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0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5327 875 32250 5428,'-93'-54'-129'16,"-16"-8"258"-16,0 0-258 16,5 1 129-16,7 4 129 15,9 2-129-15,14-1 0 16,8 4 0-16,7 4 0 15,4 7 0-15,6 2 0 16,4 8 0-16,2 5 0 16,5 4-129-16,4 5 129 15,4 6 0-15,6 4 0 16,5 4 0-16,2-1-129 15,17 4 129-15,-28-3 0 16,28 3 0-16,-23-7 0 16,23 7 0-16,-19-7 0 0,19 7 0 15,-19-5 0-15,19 5 0 16,0 0 0-16,-19-7 0 15,19 7 0-15,0 0 0 16,0 0-129-16,-19-17 129 16,19 17 0-16,0 0 0 15,-20-21 0-15,20 21 0 16,-19-16 0-16,19 16 0 15,-23-17 129-15,23 17-129 16,-21-10 0-16,21 10 0 16,-15-9 0-16,15 9 0 15,0 0 0-15,-16-5 0 0,16 5-129 16,0 0 129-16,0 0 0 15,0 0 0-15,0 0 0 16,0 0 0-16,0 0 0 16,0 0 0-1,0 0 0-15,0 0 0 0,0 0 0 16,0 0 0-16,16 0 0 15,-16 0 0-15,26 2 129 16,-11 3-129-16,3 0 0 16,2 2 0-16,1-2 0 15,2 4 0-15,-1 3 0 16,1-2 0-16,-1 4 0 15,4 0 0-15,-2 1 0 0,2 1 0 16,-2-2 0-16,2 1 0 16,-2 1 0-1,2 0 0-15,-1-1 0 16,1 2 0-16,-4 1 0 0,2-3 0 15,-3 3 0-15,2-1 0 16,-1 2 0-16,-1 0 0 16,-1-4 0-16,0 1 0 15,0 1 0-15,1-1 0 16,-2 1 0-16,0-1 0 15,2-1 0-15,-2 1 0 16,2-1 0-16,-4 1 0 16,0 0 0-16,-1-3 0 15,1 1 0-15,-1-2 0 16,-1 0 0-16,-15-12 0 15,28 23 0-15,-13-14 0 16,-15-9 0-16,30 20 0 0,-30-20 0 16,29 21 0-16,-11-9 0 15,2-1 0-15,-1 1 0 16,2 0 0-16,0-2 0 15,0 2 0-15,4 0 0 16,-2 0 0-16,-4-1 0 16,2-2 0-16,-1 1 0 15,-2-1 0-15,1-1 0 16,0-1 0-16,0 2 0 15,0 1 0-15,0-3 0 16,2 2 0-16,-2-1 0 16,1 4 0-16,1-3-129 15,-2 1 129-15,-12-7 0 0</inkml:trace>
</inkml:ink>
</file>

<file path=ppt/ink/ink2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7:52.507"/>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9BF50E91-A17E-4B68-A801-F4642D16FEAE}" emma:medium="tactile" emma:mode="ink">
          <msink:context xmlns:msink="http://schemas.microsoft.com/ink/2010/main" type="inkDrawing" rotatedBoundingBox="10208,10993 12302,10119 12430,10425 10336,11299" semanticType="callout" shapeName="Other">
            <msink:sourceLink direction="to" ref="{4B605DBB-1B4C-4C73-B1EA-6A0DD6F4D31C}"/>
            <msink:sourceLink direction="from" ref="{75EB1F1F-AC45-46E7-924D-FF26DE145B2A}"/>
          </msink:context>
        </emma:interpretation>
      </emma:emma>
    </inkml:annotationXML>
    <inkml:trace contextRef="#ctx0" brushRef="#br0">1952 0 1935 0,'0'0'2709'15,"0"0"-387"-15,0 0-258 16,0 0-645-16,0 0 129 0,0 0-516 16,0 0 129-16,0 0-258 15,0 0-129-15,0 0 0 16,0 0-258-16,0 0 0 15,0 0 0-15,0 0 129 16,-19 14-129-16,19-14 0 16,0 0 0-16,-20 14 0 15,20-14 0-15,-18 10 0 16,18-10-129-16,-20 9 129 15,20-9 0-15,-18 9-129 16,18-9 0-16,-17 8-129 16,17-8 0-16,-19 7-129 0,19-7 0 15,-19 9-258-15,19-9 258 16,-19 10-129-16,19-10 0 15,-22 11 129-15,22-11 0 16,-23 10-129-16,23-10 129 16,-24 12-129-16,24-12 129 15,-24 11-129-15,24-11 0 16,-25 12 129-16,25-12-387 15,-24 13 258-15,24-13-129 16,-24 13 129-16,24-13-129 16,-22 12 129-16,22-12-129 15,-23 14 129-15,23-14 129 16,-24 10-129-16,24-10 0 0,-26 12 0 15,26-12 129-15,-26 10-129 16,26-10 0-16,-26 14 0 16,26-14 129-1,-26 14-129-15,26-14 0 0,-22 14 0 16,22-14 0-16,-25 12 0 15,25-12 0-15,-26 12 0 16,26-12 0-16,-24 10 129 16,24-10-129-16,-24 11 0 15,24-11 0-15,-24 10 0 16,24-10 0-16,-26 9 0 15,26-9 0-15,-24 9 0 16,24-9 0-16,-25 8 0 0,25-8 0 16,-22 9 0-1,22-9 0-15,-23 12 0 16,23-12 0-16,-22 10 0 15,22-10 0-15,-24 9 0 0,24-9 0 16,-24 9 0-16,24-9 129 16,-26 8-129-16,26-8 0 15,-26 9 0-15,26-9 0 16,-25 9 0-16,25-9-129 15,-25 10 258-15,25-10-129 16,-30 9 0-16,15-4 0 16,-1 2-129-16,-1 0 129 15,1-2 0-15,-1 2 0 16,17-7 0-16,-30 14 0 15,30-14 0-15,-29 12 129 16,29-12-258-16,-29 12 258 16,29-12-129-16,-26 8 0 0,26-8 0 15,-23 11 0-15,23-11 0 16,-24 12 0-16,24-12 0 15,-22 10 0-15,22-10 0 16,-21 11-129-16,21-11 129 16,-24 10 0-16,24-10 0 15,-23 9 0-15,23-9 0 16,-21 8 0-16,21-8 0 15,-20 9 0-15,20-9 0 16,-19 9 0-16,19-9 0 16,-16 12 0-16,16-12 0 15,-19 7 0-15,19-7 0 16,-21 7 0-16,21-7 0 0,-21 10 0 15,21-10 0-15,-20 10 0 16,20-10 0-16,-19 12 0 16,19-12 0-1,-25 11 129-15,25-11-129 0,-20 8 0 16,20-8 0-16,-21 7 0 15,21-7 0-15,-21 7 0 16,21-7 0-16,-19 4 0 16,19-4 0-16,-17 7 0 15,17-7 0-15,-24 5 0 16,24-5 0-16,-23 7 0 15,23-7 0-15,-21 10 0 0,21-10 0 16,-20 5 0-16,20-5 0 16,-23 5 0-1,23-5 0-15,-21 6 0 16,21-6 0-16,-24 7 0 15,24-7 0-15,-26 8 0 0,26-8 0 16,-27 9 0-16,11-4 0 16,16-5 0-16,-28 12 0 15,28-12 0-15,-27 12 0 16,27-12 0-16,-26 11 0 15,26-11 0-15,-24 5 129 16,24-5-129-16,-16 3 0 16,16-3 0-16,0 0 0 15,0 0 0-15,0 0 0 16,0 0 0-16,0 0 0 15,0 0 0-15,0 0 0 16,0 0 0-16,0 0-129 0,0 0-387 16,0 0-903-16,0 0-2451 15,0 0-129-15,0 0-387 16,0 0-129-16</inkml:trace>
    <inkml:trace contextRef="#ctx0" brushRef="#br0" timeOffset="727.0413">88 613 129 0,'0'0'2322'0,"0"0"516"16,0 0-645-16,-7 13-258 0,7-13 258 15,-7 16-387-15,7-16-258 16,-12 19 129-16,12-19-387 16,-15 28 0-16,15-28-387 15,-26 33 0-15,12-21-258 16,0 10 0-16,-1-6 129 15,2 8-387-15,-2-10 129 16,4 5-258-16,-6-7 258 16,7 3-258-16,10-15 0 15,-17 21 0-15,17-21-129 16,-11 16-129-16,11-16 129 15,0 0-129-15,-5 15 129 16,5-15-129-16,0 0 0 0,0 0 0 16,0 16 0-16,0-16 129 15,0 0-129-15,0 0 129 16,0 0 129-16,16 15 0 15,-16-15-129-15,20 4 129 16,-20-4 0-16,26 0-129 16,-8 0 129-16,2 0-258 15,1 2-129-15,2-2-258 16,8 1-774-16,-9 8-3096 15,4-9 0-15,2 0-387 16,-9-12-129-16</inkml:trace>
  </inkml:traceGroup>
</inkml:ink>
</file>

<file path=ppt/ink/ink28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0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5327 1032 32767 5038,'-85'-57'0'16,"-41"-28"0"-16,9 9-130 16,9 9 260-16,8 4-260 15,15 8 1-15,14 7 129 16,11-1 0-16,8 10 0 15,5 0-129-15,7 8 129 16,6 7-129-16,8 5 129 16,3 2-129-16,23 17 0 15,-22-16 129-15,22 16-129 16,0 0 129-16,5 11-129 0,18 6 129 15,10 9-129-15,13 7 129 16,15 12 0-16,15 7 0 16,17 3 0-1,14 4 0-15,9 1 0 0,2 1-129 16,-4-4 258-16,-5-4-129 15,-14-8 0-15</inkml:trace>
</inkml:ink>
</file>

<file path=ppt/ink/ink28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0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5761 1360 32637 4898,'64'47'0'0,"28"22"0"16,-13-10 130-16,-15-9-130 15,-13-17 0-15,-17-7 0 16,-8-13 0-16,-26-13 0 15,17 9 0-15,-17-9 0 16,-22-12 0-16,-11-11 0 16,-14-9 0-16,-13-13 0 0,-16-14 0 15,-16-14 0-15,14 11 0 16</inkml:trace>
</inkml:ink>
</file>

<file path=ppt/ink/ink28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1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5327 1061 32767 4695,'-7'-5'0'16,"-164"-116"0"-16,8 16 0 15,11 13 0-15,16 9 0 16,16 17 0-16,29 9 0 0,21 16 0 16,19 8 0-1,9 4 0-15,13 10 0 16,13 13-130-16,16 6 130 15,26 35 0-15,19 5 0 0,21 13 0 16,17 8 0-16,26 10-129 16,19 8 258-16,13 4-258 15,6-1 258-15,0 1-258 16,0 1 258-16,-138-78-258 15</inkml:trace>
</inkml:ink>
</file>

<file path=ppt/ink/ink28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1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5468 1360 32767 4555,'160'112'0'0,"3"-4"0"0,-25-13 0 15,-27-28 0-15,-20-20 0 16,-22-18 0-16,-13-8 0 16,-16-11 0-1,-13-1 0-15,-27-9 0 16,16 0 0-16,-25-9 0 0,-25-15 0 15,-18-14 0-15,-19-19 0 16,-19-21 0-16,-21-19 0 16,-27-15 0-16,35 29 0 15</inkml:trace>
</inkml:ink>
</file>

<file path=ppt/ink/ink28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1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5327 1176 32637 4383,'-64'-54'0'0,"-79"-55"0"16,-3 4 0-16,6 11 130 15,14 13-260-15,17 12 260 16,21 13-130-16,24 18 0 16,21 14 0-16,17 9 0 15,8 4 0-15,18 11 0 16,0 11 0-16,25 16 0 15,23 16 0-15,28 16 0 16,30 16 0-16,30 25 0 16,27 24 0-16,15 10 0 15,2-1 0-15,-125-95 0 16</inkml:trace>
</inkml:ink>
</file>

<file path=ppt/ink/ink28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1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5449 1360 32508 4243,'23'22'129'0,"33"39"-129"15,-6-7 0-15,-2-4 0 16,-4-7 0-16,-6-8 0 16,-7-6 0-16,-7-8 0 15,-5-9-129-15,-19-12 129 16,16 5 129-16,-16-5-129 15,-9-29 0-15,-14-9 0 16,-13-11 0-16,-14-15 0 16,-19-12 0-16,-7 0 0 15</inkml:trace>
</inkml:ink>
</file>

<file path=ppt/ink/ink28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1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5327 1344 32767 2293,'-133'-95'0'0,"-23"-16"0"15,-13-2 0-15,5 6 0 16,6 10 0-16,18 12 0 16,22 9 0-16,23 17 0 0,18 16 0 15,21 9 0-15,18 11 0 16,5 4 0-16,7 2 0 15,6 1 0-15,-5 4 0 16,8 2 0-16,17 10 0 16,-26-19 0-16,26 19 0 15,-17-12 0-15,17 12 0 16,0 0 0-16,-21-14 0 15,21 14 0-15,-17-11 0 16,17 11 0-16,-28-15 0 16,8 6 0-16,-1-1-130 15,1 0 130-15,-1-3 0 16,-3 0-129-16,1-1 129 0,-1 3-129 15,3 1 129-15,4 0 0 16,1 3 0-16,1 1 0 16,15 6 0-1,-16-3 0-15,16 3 0 0,0 0 0 16,0 0-129-16,0 0 129 15,0 0 0-15,0 14 0 16,14 1 0-16,7 4-129 16,6 7 258-16,8 2-129 15,5 1 0-15,3 1 0 16,0-6 0-16,3-1 0 15,-2-6 129-15,-3-7-129 16,-3-1 129-16,-2-6-129 0,-1-1 0 16,-7-2 0-1,-2 0 0-15,-4 0 129 16,-3 0-129-16,-19 0 0 15,21-7 0-15,-21 7 0 0,0-24 130 16,-2 5-130-16,-10-4 0 16,-9-3 0-16,-3-3 0 15,-7-4 0-15,-2-5 0 16,0 4 0-16,0 1 0 15,0 3 0-15,4 3 0 16,1 2 0-16,8 5 0 16,6 6 0-16,14 14 0 15,-28-23 0-15,28 23 0 16,-16-13 0-16,16 13 0 15,0 0 0-15,0 0 0 16,-16-11 0-16,16 11 0 16,0 0 0-16,0 0 0 0,0 0 0 15,0 0-130-15,0 0 130 16,14 7 0-16,-14-7-129 15,18 14 129-15,-18-14 0 16,30 28 0-16,-11-11 0 16,0 4 0-16,5-1 129 15,-2 5-129-15,3-3 0 16,-5 1 0-16,-1-3 0 15,-5-2 0-15,-5-3 0 16,-9-15 0-16,10 23 0 16,-10-23 0-16,0 0 0 15,0 0 0-15,0 0 130 16,0 0-130-16,-14 1 0 0,14-1 0 15,-31-13 0-15,12-1 0 16,-5 0 0-16,-4-3 0 16,-1-4 0-1,1-2 0-15,4 3 0 0,-5 1 0 16,7 1 0-16,5-1-130 15,3 4 130-15,14 15 0 16,-18-21 0-16,18 21-129 16,0 0 129-16,0 0 0 15,0 0 0-15,0 0 0 16,7-16-129-16,-7 16 258 15,18-3-258-15,-18 3 129 0,20-4 0 16,-20 4 0 0,16-3 0-16,-16 3 0 15,0 0 0-15,20-2 0 16,-20 2 0-16,0 0 0 15,19 0 0-15,-19 0 0 0,14 0 0 16,-14 0 0-16,0 0 0 16,21 7 0-16,-21-7 0 15,0 0 0-15,0 0 0 16,0 0 0-16,0 0 0 15,13 5 129-15,-13-5-129 16,0 0 0-16,0 0 0 16,0 0 0-16,0 0 0 15,0 0 0-15,-13-8 0 16,13 8 0-16,-19-14 0 15,19 14 0-15,-21-17 0 16,21 17 0-16,-20-14 0 0,20 14 0 16,-16-12 0-16,16 12-129 15,0 0 129-15,0 0 0 16,0 0 0-16,-12-16 0 15,12 16 0-15,0 0 0 16,0 0 0-16,0 0-129 16,0 0 258-16,0 0-258 15,0 0 129-15,0 0 0 16,0 0 0-16,0 0 0 15,0 0 0-15,0 0 0 16,0 0 0-16,0 0 0 16,0 0 0-16,0 0 0 15,0 0 0-15,0 0 0 0,0 0 0 16,0 0 0-16,0 0 0 15,0 0 0-15,0 0 0 16,0 0 0-16,0 0 0 16,0 0 0-16,0 0 0 15,0 0 129-15,0 0-129 16,-17-14 0-16,17 14 0 15,0 0 0-15,0 0 0 16,0 0 0-16,0 0 0 16,0 0 0-16,-16 0 0 15,16 0 0-15,0 0 0 16,0 0 0-16,0 0 0 15,0 0 0-15,0 0 0 0,0 0 0 16,0 0 0-16,0 11-129 16,9 4 129-1,5 6 0-15,5 8 0 16,6 2 0-16,4 8 0 0,4 2 0 15,7 1 0-15,0 1 129 16,0-2-258-16,-2-1 258 16,1-4-129-16,1 2 0 15,5-1 0-15,0 1 0 16,2 0 0-16,5-2 0 15,-2 0 0-15,3-1 0 16,-1-2 0-16,0-4 0 16,-5-1 0-16,0-4 0 15,-2 2 0-15,-1 0 0 16,8-2 129-16,2 9-129 15,8 5 0-15,6 4 0 16,4 4 129-16,4 6-258 0,2-2 258 16,-2 6-129-16,-3 6-129 15,-23-20 258-15</inkml:trace>
</inkml:ink>
</file>

<file path=ppt/ink/ink28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2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5327 1318 32767 2043,'-47'-32'0'16,"-126"-85"0"-16,-1 1 0 15,11 12 0-15,8 9 0 16,15 15 0-16,25 11 0 16,25 19 0-16,18 10 0 15,20 14 0-15,12 7 0 16,19 18 0-16,25 16 0 15,39 30 0-15,33 23 0 16,30 18 0-16,34 20 0 0,22 13 0 16,16 5 0-16,2-3 0 15,-14-17 0-15,-19-18 0 16,-26-20 0-16,-24-14 0 15,-31-20 0-15,-25-14 0 16,-41-18 0-16,2-19 0 16,-28-19 0-16,-31-16 0 15,-31-13 0-15,-7-6 0 16</inkml:trace>
</inkml:ink>
</file>

<file path=ppt/ink/ink28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3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4295 1355 32767 1684,'41'29'0'0,"142"89"0"16,9 1 0-16,-1-13 0 16,-22-20 0-16,-22-27 0 15,-29-23 0-15,-25-17 0 0,-25-15 0 16,-34-11 0-16,-27-26 0 15,-21-22 0-15,-41-25 0 16,-33-25 0-16,-26-22 0 16,-30-28 0-16,-24-25 0 15,-22-15 0-15,-2 0 0 16,9 11 0-16,25 30 0 15,29 28 0-15,28 26 0 16,25 32 0-16,31 44 0 16,45 45 0-16,28 43 0 15,34 24 0-15,25 16 0 16,29 24 0-16,32 17 0 15,43 25 0-15,14-3 0 0,6-13 0 16,-8-16 0-16,-13-17 0 16,-19-21 0-1,-26-18 0-15,-32-22 0 16,-41-27 0-16,-25-17 0 0,-19-10 0 15,-28-6 0-15,-2-13 0 16,-36-17 0-16,-22-16 0 16,-27-22 0-16,-32-15 0 15,-25-17 0-15,85 60 0 16</inkml:trace>
</inkml:ink>
</file>

<file path=ppt/ink/ink28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3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4758 1955 32767 1497,'156'83'0'0,"32"5"0"16,-27-27 0-16,-24-25 0 15,-35-19 0-15,-33-17 0 16,-36-14 0-16,-31-18 0 0,-25-13 0 16,-37-14 0-16,-39-14 0 15,-24-15 0-15,-29-24 0 16,-28-11 0-16,-19-9 0 15,-1 6 0-15,8 7 0 16,24 16 0-16,37 14 0 16,27 24 0-16,43 37 0 15,61 28 0-15,42 59 0 16,53 22 0-16,35 20 0 15,-63-53 0-15</inkml:trace>
</inkml:ink>
</file>

<file path=ppt/ink/ink2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8:06.932"/>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768C73AD-C0FD-45F8-A977-4B65BBC9AE01}" emma:medium="tactile" emma:mode="ink">
          <msink:context xmlns:msink="http://schemas.microsoft.com/ink/2010/main" type="inkDrawing" rotatedBoundingBox="12890,10121 14837,11196 14687,11467 12740,10392" semanticType="callout" shapeName="Other">
            <msink:sourceLink direction="with" ref="{CC4518B9-CE5A-4B1D-B956-9D93AD8E851F}"/>
            <msink:sourceLink direction="with" ref="{75EB1F1F-AC45-46E7-924D-FF26DE145B2A}"/>
          </msink:context>
        </emma:interpretation>
      </emma:emma>
    </inkml:annotationXML>
    <inkml:trace contextRef="#ctx0" brushRef="#br0">-6 11 1 0,'0'-17'773'0,"0"17"130"15,0 0 258-15,0 0 387 16,0 0-387-16,0 0 774 15,0 0-516-15,0 0-129 16,0 0 258-16,0 0-258 16,0 0 258-16,0 0-129 0,0 0-129 15,0 0-129-15,0 0-129 16,0 0-129-16,0 0-129 15,0 0-129 1,0 0-258-16,11 7 129 0,-11-7-129 16,0 0 0-16,22 15-129 15,-22-15 0-15,16 11-129 16,-16-11 129-16,0 0 258 15,19 15-258-15,-19-15 0 16,17 13-129-16,-17-13 0 16,14 13 0-16,-14-13 0 15,17 14-258-15,-17-14 258 0,19 12-258 16,-19-12 258-16,16 14-258 15,-16-14 258-15,17 12-258 16,-17-12 258-16,0 0-129 16,22 16 129-16,-22-16-129 15,16 10 129-15,-16-10-129 16,16 12 129-16,-16-12-129 15,17 14 129-15,-17-14-129 16,17 16 129-16,-17-16-129 16,21 19 0-16,-21-19 129 15,21 17 0-15,-21-17-129 16,17 16 0-16,-17-16 129 15,19 15-129-15,-19-15 0 16,15 12 129-16,-15-12-129 16,16 14 0-16,-16-14 0 15,16 10 0-15,-16-10 129 16,15 14-129-16,-15-14 0 0,16 12 0 15,-16-12 0-15,19 12 0 16,-19-12 0-16,17 14 0 16,-17-14 129-16,17 12-129 15,-17-12 0-15,19 11 0 16,-19-11 0-16,19 14 0 15,-19-14 0-15,21 12 129 16,-21-12-129-16,23 14 0 16,-23-14 0-16,22 13 0 15,-22-13 129-15,23 13-129 16,-23-13 0-16,22 12 0 15,-22-12 0-15,19 10 0 16,-19-10 129-16,23 12-129 0,-23-12 0 16,22 10 0-16,-22-10 129 15,24 13-129-15,-24-13 0 16,26 13 129-16,-26-13-129 15,23 9 0-15,-23-9 0 16,20 7 129-16,-20-7-129 16,23 9 129-16,-23-9-129 15,21 7 0-15,-21-7 0 16,22 10 0-16,-22-10 0 15,23 9 0-15,-23-9 0 16,19 6-129-16,-19-6 129 16,20 11 129-16,-20-11-129 15,18 9 0-15,-18-9 0 0,17 10 0 16,-17-10 0-16,16 9 0 15,-16-9 129 1,17 8-129-16,-17-8 0 16,15 9 0-16,-15-9 0 0,16 8 0 15,-16-8 0-15,16 11 0 16,-16-11 0-16,19 10 0 15,-19-10 0-15,17 12 129 16,-17-12-129-16,17 12 0 16,-17-12 0-16,16 11 0 15,-16-11 0-15,0 0 0 16,20 17 129-16,-20-17-129 15,16 14 0-15,-16-14 0 16,0 0 0-16,21 17 0 16,-21-17 0-16,0 0 0 15,19 11 0-15,-19-11 0 16,0 0 129-16,19 12-129 0,-19-12 0 15,0 0 0-15,19 12 0 16,-19-12 0-16,0 0 0 16,17 7-129-16,-17-7 129 15,0 0 0-15,17 10 0 16,-17-10 0-16,0 0 0 15,18 14 0-15,-18-14 0 16,0 0 0-16,20 12 0 0,-20-12 0 16,16 9 0-1,-16-9 129-15,16 12-129 16,-16-12 0-16,0 0 0 15,20 15 0-15,-20-15 0 0,0 0 0 16,19 18 0-16,-19-18 0 16,0 0 0-16,21 14 0 15,-21-14 0-15,0 0 0 16,19 12 0-16,-19-12 0 15,0 0 0-15,23 10 0 16,-23-10 0-16,0 0 0 16,19 12 0-16,-19-12 0 15,0 0 0-15,17 10 0 16,-17-10 0-16,0 0 0 15,17 7 0-15,-17-7 0 16,0 0 0-16,19 11 0 16,-19-11 0-16,0 0 0 0,19 8 0 15,-19-8 0-15,0 0 0 16,18 7 0-16,-18-7 0 15,0 0 0 1,19 7 0-16,-19-7 0 0,0 0 0 16,19 5 0-16,-19-5 0 15,0 0 0-15,17 9 0 16,-17-9 0-16,0 0 0 15,17 7 0-15,-17-7 0 16,0 0 0-16,16 3 0 16,-16-3 0-16,0 0 258 15,15 4-258-15,-15-4 129 16,0 0-129-16,18 7 258 0,-18-7-258 15,17 5 129-15,-17-5-129 16,0 0 0-16,19 5 0 16,-19-5 0-1,0 0 0-15,21 5 0 0,-21-5 129 16,0 0-129-16,15 9 0 15,-15-9 0-15,0 0-129 16,19 4 258-16,-19-4-387 16,0 0 258-16,18 6-258 15,-18-6 258-15,0 0-258 16,15 6 387-16,-15-6-387 15,0 0 258-15,21 7 0 16,-21-7 0-16,0 0 0 16,21 6 0-16,-21-6 0 15,0 0 0-15,20 9 0 16,-20-9 129-16,16 5-129 15,-16-5 0-15,17 7 0 0,-17-7 0 16,16 9 0-16,-16-9-129 16,0 0 129-16,0 0 0 15,19 9 0-15,-19-9 129 16,0 0-129-16,0 0 0 15,0 0 0-15,15 6-129 16,-15-6-129-16,0 0-387 16,0 0-903-16,0 0-3096 15,0 0 258-15,0 0-774 16,0 0 258-16</inkml:trace>
    <inkml:trace contextRef="#ctx0" brushRef="#br0" timeOffset="1014.058">1620 1103 3096 0,'0'0'3612'0,"0"0"-645"0,0 0-387 15,0 0-516-15,0 0-516 16,0 0-129-16,0 0-516 16,0 0 387-16,0 0-516 15,0 0 258-15,8-2-258 16,-8 2 0-16,16-2 0 15,-16 2-129-15,26-2 0 16,-26 2-258-16,31-3-129 16,-15-1 129-16,1 4-129 15,0 0 0-15,2 0 0 16,-3 0 0-16,3-1 0 15,-4 2-129-15,3 1 0 16,-3-2-129-16,-15 0 129 0,24 0-129 16,-24 0 129-16,18 0-129 15,-18 0 0-15,0 0 129 16,17 0-129-16,-17 0 0 15,0 0 129-15,0 0-129 16,16 0 0-16,-16 0 0 16,0 0 129-16,0 0-129 15,0 0 0-15,0 0 0 16,0 0 129-16,0 0-129 15,0 0 0-15,0 0 129 16,1-19 129-16,-1 19-258 16,-5-21 258-16,5 21-387 15,-14-31 387-15,6 16-516 0,1-1 516 16,0 1-387-16,7 15 129 15,-14-28-258-15,14 28 258 16,-10-23 0-16,10 23 0 16,-11-17 0-16,11 17 0 15,-7-19 0-15,7 19 0 16,0 0 0-16,-8-19 0 15,8 19 0-15,0 0 0 16,0 0-258-16,0 0-129 16,0 0-645-16,0 0-3225 15,0 0-129-15,0 0-387 16,-18 0-258-16</inkml:trace>
  </inkml:traceGroup>
</inkml:ink>
</file>

<file path=ppt/ink/ink29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2.96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4533 1819 32767 1482,'173'108'0'15,"-167"-105"0"-15</inkml:trace>
</inkml:ink>
</file>

<file path=ppt/ink/ink29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3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4132 1321 32767 1388,'-41'-27'0'16,"-91"-53"0"-16,28 17 0 15,27 29 0-15,39 34 0 16,38 26 0-16,48 36 0 15,33 26 0-15,-50-60 0 16</inkml:trace>
</inkml:ink>
</file>

<file path=ppt/ink/ink29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3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4441 1520 32767 1372,'-17'-11'0'16,"-112"-72"0"-16</inkml:trace>
</inkml:ink>
</file>

<file path=ppt/ink/ink29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2.96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4758 1991 32767 1279,'7'5'0'0,"142"82"0"15,-21-20 0-15,-19-22 0 0,-21-15 0 16,-26-22 0 0,-29-13 0-16,-38-26 0 15,-38-19 0-15,-37-14 0 16,-24-17 0-16,-29-25 0 0,-31-20 0 15,-26-9 0-15,82 64 0 16</inkml:trace>
</inkml:ink>
</file>

<file path=ppt/ink/ink29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2.95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4533 1835 32767 1263,'61'47'0'16,"11"1"0"-16</inkml:trace>
</inkml:ink>
</file>

<file path=ppt/ink/ink29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2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4256 1321 32767 1170,'-8'-6'0'15,"-163"-120"0"-15,24 21 0 0,31 25 0 16,34 39 0-16,47 41 0 15,42 43 0-15,55 38 0 16,27 23 0-16,20 20 0 16,-103-118 0-16</inkml:trace>
</inkml:ink>
</file>

<file path=ppt/ink/ink29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28"/>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4533 1649 32767 1045,'21'19'0'15,"155"123"0"-15,-16-21 0 16,-22-28 0-16,-17-22 0 16,-24-19 0-16,-23-19 0 15,-27-21 0-15,-47-12 0 0,-24-43 0 16,-47-16 0-16,-35-23 0 15,-30-26 0 1,-36-29 0-16,-25-15 0 0,-14 0 0 16,56 42 0-1</inkml:trace>
</inkml:ink>
</file>

<file path=ppt/ink/ink29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2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4295 1431 32767 1045,'88'85'0'0,"-84"-81"0"15</inkml:trace>
</inkml:ink>
</file>

<file path=ppt/ink/ink29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2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5327 1306 31089 265,'-53'-36'-129'15,"-119"-84"129"-15,-13-7-129 16,-5 1 0-16,0 7 0 16,12 3 129-16,27 21-129 0,25 19 129 15,27 15 0-15,27 28 0 16,42 33 0-16,39 38 129 15,50 26-129 1,39 37 129-16,37 18 0 0,43 35-129 16,32 19 129-16,20 5 0 15,-2-11 129-15,-10-10-258 16,-19-20 129-16,-21-18 0 15,-26-25 0-15,-43-32-129 16,-35-27 258-16,-25-13-258 16,-20-13 129-16,-29-9 129 15,-10-24-129-15,-37-18 130 16,-27-20-259-16,-32-28 0 0,-34-23 0 15,-36-28 0 1,-20-15 0-16,-8-1 0 0,11 7-130 16,18 15 1-1,21 28 0-15,33 22 129 0,41 37-258 16,53 48 258-16,39 32 129 15,50 45-129-15,38 32 0 16,42 31 0-16,28 17 129 16,18 15-258-16,11-4 258 15,-4-14-258-15,-16-16 129 16,-19-29 0-16,-30-33 129 15,-40-27-129-15,-31-25 0 16,-25-15 258-16,-34-9-128 16,-13-35-130-16,-38-13 0 15,-28-16 0-15,-33-23 0 16,-39-24 0-16,-31-22 0 15,-27-21 0-15,-12 2 0 0,-2 4 0 16,8 15 0-16,30 21 0 16,35 23 0-16,55 48 0 15,53 43 0-15,53 49 0 16,54 43 0-16,48 32 0 15,34 23 0-15,29 16 0 16,13 8 0-16,1-9 0 16,-16-15 0-16,-18-28 0 15,-26-27 0-15,-23-29 0 16,-33-23 0-16,-30-23 0 15,-44-19 0-15,0-35 0 16,-44-17 0-16,-40-20 0 16,-34-20 0-16,-34-27 0 0,-30-25 0 15,-32-15 0-15,-11 9 0 16,7 8 0-16,24 18 0 15,32 18 0-15,39 30 0 16,45 49 0-16,52 41 0 16,59 55 0-16,43 24 0 15,33 28 0-15,-25-36 0 16</inkml:trace>
</inkml:ink>
</file>

<file path=ppt/ink/ink29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2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5397 1360 26832 156,'91'64'129'0,"16"9"129"15,-13-9 0-15,-27-16 0 16,-13-6 129-16,-20-22 129 15,-8 1-129-15,-26-21 0 16,0 0 0-16,-10-5 0 16,-28-23-129-16,-23-20 129 15,-20-13-258-15,-32-15-129 16,-21-21 129-16,109 80-258 15</inkml:trace>
</inkml:ink>
</file>

<file path=ppt/ink/ink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0T06:52:24.27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1049 714 129 0,'-27'-19'1677'0,"27"19"0"15,0 0 0-15,0 0 129 16,-26-24 0-16,26 24-387 16,0 0 0-16,-19-23-258 15,19 23-129-15,-16-20-129 16,16 20 0-16,0 0-387 15,-25-28 129-15,25 28-258 0,-20-19 0 16,20 19 0-16,-23-17-129 16,23 17 0-16,-28-22 129 15,6 10-129-15,22 12-129 16,-36-20 129-16,36 20 0 15,-39-19 0-15,39 19 0 16,-34-19-129-16,34 19 129 16,-34-20-129-16,34 20 0 15,-35-17 0-15,35 17-129 16,-30-13 0-16,30 13 129 15,-30-10-129-15,30 10 0 16,-30-11 0-16,30 11 0 16,-32-11 0-16,32 11 0 0,-26-11 0 15,26 11 0-15,-28-13 129 16,28 13-129-16,-23-12 129 15,23 12-129-15,0 0 0 16,-26-24 129-16,26 24-129 16,0 0 0-16,-28-19 129 15,28 19 0-15,0 0-129 16,-24-15 129-16,24 15-129 15,0 0 129-15,-23-15-129 16,23 15 129-16,0 0-129 16,-20-11 0-16,20 11 129 15,0 0 0-15,0 0 0 16,-17-19-129-16,17 19 129 0,0 0-129 15,0 0 129-15,-23-22-129 16,23 22 258 0,0 0-258-16,-18-13 0 15,18 13 0-15,0 0 129 0,0 0-129 16,-17-21 0-16,17 21 129 15,0 0-129-15,0 0 0 16,0 0 129-16,-19-24-129 16,19 24 0-16,0 0 129 15,0 0-129-15,-13-21 0 16,13 21 0-16,0 0 129 15,0 0-129-15,-21-20 0 0,21 20 0 16,0 0 0 0,0 0 0-16,-24-21 129 15,24 21-129-15,0 0 0 16,-24-15 0-16,24 15 0 15,0 0 129-15,-19-17-129 0,19 17 0 16,0 0 129-16,-30-24-129 16,30 24 0-16,-22-15 129 15,22 15-129-15,-21-15 129 16,21 15-129-16,-24-11 0 15,24 11 258-15,0 0-258 16,-21-13 0-16,21 13 0 16,0 0 0-16,-22-6 0 15,22 6-258-15,0 0 129 16,0 0-258-16,0 0-645 15,0 0-1290-15,-21 4-1419 16,25 18-516-16,-4-22 129 0,17 32-387 16</inkml:trace>
</inkml:ink>
</file>

<file path=ppt/ink/ink3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9:08.126"/>
    </inkml:context>
    <inkml:brush xml:id="br0">
      <inkml:brushProperty name="width" value="0.26667" units="cm"/>
      <inkml:brushProperty name="height" value="0.53333" units="cm"/>
      <inkml:brushProperty name="color" value="#DAEDEF"/>
      <inkml:brushProperty name="tip" value="rectangle"/>
      <inkml:brushProperty name="rasterOp" value="maskPen"/>
      <inkml:brushProperty name="fitToCurve" value="1"/>
    </inkml:brush>
  </inkml:definitions>
  <inkml:trace contextRef="#ctx0" brushRef="#br0">2249 0 5676 0,'50'109'3741'0,"-49"-81"-258"0,15 12 0 15,-6-14-3741-15,-8 7 258 16,3-4 0-16,2 2 0 16,-5-7 0-16,0-1 258 15,-2-23-258-15,-7 24 258 16,7-24 258-16,-35 10 129 15,16 3 258-15,-12-8 0 16,5 15-129-16,-12 6 129 16,7 21 0-16,-14 10-258 15,2 16 0-15,-4 5-258 16,-7 10-129-16,-6 2-129 15,-9 5 387-15,-14 0-387 16,-4-2 258-16,-4-4-258 0,-3 2 258 16,-6 4-258-16,3-1 129 15,4-6 0-15,13-12-129 16,9-5 0-16,16-19 0 15,10-11-129-15,14-11 129 16,8-15-129-16,23-15 129 16,-17 2-129-16,17-16 0 15,15-26 129-15,17-10-129 16,11-14 0-16,17-12 0 15,10-9-258-15,14-8 258 16,15-4 0-16,3 9 0 16,0 3 0-16,-7 13 0 15,-7 11 0-15,-15 11 0 0,-13 10 258 16,-16 13-258-16,-20 13 0 15,-24 14 129-15,-24 17-129 16,-32 23 0 0,-25 8 129-16,-18 18 0 0,-25 12-129 15,-23 13 129-15,-28 6 0 16,-8 9 129-16,0-4 0 15,10-5 0-15,10-9-129 16,23-16 129-16,17-9-258 16,30-15 258-16,29-17-258 15,29-17 129-15,35-14-129 16,2-26 0-16,45-24 0 15,34-16 0-15,30-17 129 0,27-14-258 16,21-13 258 0,16-6-129-16,8-3 0 15,-1 16-129-15,-6 14-258 16,-34 12-645-16,-12 20-3354 0,-35 26-129 15,-28 4-258-15,-27 14-387 16</inkml:trace>
</inkml:ink>
</file>

<file path=ppt/ink/ink30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72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4241 498 1 0,'0'0'1934'15,"0"0"388"-15,0 0 129 16,0 0 129-16,0 0 129 15,0 0-129-15,0 0-387 16,0 12-645-16,9 14 0 16,10-5-258-16,22 20-258 15,6-1 0-15,34 22-258 16,7 7 129-16,35 16-387 15,9 3-129-15,11 11-129 0,4-2 0 16,0 3 0-16,-38-26 0 16</inkml:trace>
</inkml:ink>
</file>

<file path=ppt/ink/ink30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9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2934 810 32767 2590,'-16'13'0'0,"-78"56"0"16,-16 13 0-16,-24 16 0 15,-23 4 0-15,-14 5 0 16,1-5 0-16,6-8 0 15,14-9 0-15,18-18 0 16,16-13 0-16,26-13 0 16,30-15 0-16,27-10 0 15,33-16 0-15,0 0 0 16,22-18 0-16,23-14 0 15,18-7 0-15,18-12 0 16,11-12 0-16,20-18 0 0,11-9 0 16,3-5 0-16,2 2 0 15,-7 8 0-15,-14 11 0 16,-15 10 0-1,-12 20-259-15,-29 11-644 0,-2 33-2838 16,-32 13-1290-16,-17 2 0 16,-9 2-387-16,-11-10-258 15</inkml:trace>
</inkml:ink>
</file>

<file path=ppt/ink/ink30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9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2767 810 32767 2309,'0'6'0'0,"-40"37"0"16,-44 21 0-1,-32 16 0-15,-40 17 0 16,-24 12 0-16,-13 5 0 16,-11-2 0-16,3-6 0 15,16-13 0-15,22-20 0 0,34-14 0 16,37-16 0-16,31-17 0 15,36-12 0-15,25-14 0 16,41-14 0-16,26-14 0 16,16-12 0-16,18-10 0 15,22-14 0-15,20-12 0 16,8-15 0-16,9-12 0 15,-1-4 0-15,2 0 0 16,-2 5 0-16,-6 7 0 16,-12 10 0-16,-18 14 0 15,-111 65 0-15</inkml:trace>
</inkml:ink>
</file>

<file path=ppt/ink/ink30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8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2597 781 32767 2091,'-6'6'0'15,"-82"61"0"-15,-39 15 0 16,-32 18 0-16,-21 16 0 16,-22 5 0-16,-9 0 0 0,-3-5 0 15,13-14 0-15,26-19 0 16,39-16 0-1,41-20 0-15,34-21 0 16,61-26 0-16,21-4 0 0,64-30 0 16,30-15 0-16,31-13 0 15,21-17 0-15,19-18 0 16,11-12 0-16,-2-5 0 15,-1 3 0-15,-7 11 0 16,-23 8 0-16,-21 16 0 16,-32 17 0-16,-35 23 0 15,-63 33 0-15</inkml:trace>
</inkml:ink>
</file>

<file path=ppt/ink/ink30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8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2597 654 32637 983,'-68'20'130'0,"-142"50"-260"16,-16 14 260-16,-8 8-130 15,8 0 0-15,15-8 0 16,27-6 0-16,34-16 0 16,38-8 0-16,35-18 0 15,36-20 0-15,41-16 0 16,28-19-130-16,37-21 130 15,25-13 0-15,24-15-129 16,25-6 129-16,22-14 0 16,10-2-129-16,-2 8 129 15,-18 10-129-15,-16 15 129 16,-30 13-129-16,-36 18 129 0,-51 21 0 15,-58 14 0-15,-59 22 258 16,-43 19-258-16,-32 16 129 16,-34 12-258-16,-27 6 387 15,-11 8-258-15,10-4-129 16,25-6 258-16,26-10-129 15,34-13 0-15,32-12-129 16,43-13 129-16,36-11 0 16,40-23-129-16,45-7 129 15,48-28 0-15,37-18 0 16,24-11-129-16,22-12 258 15,14-9-258-15,11 0 258 0,-4 7-129 16,-15 9 0-16,-30 17 0 16,-36 11 129-16,-26 13-129 15,-24 7 129-15,-28 7-129 16,-38 14 0-16,0 0 130 15,-44-5-260-15,-18 9 260 16,-16 15-260-16,-13 7 130 16,-10 8 0-16,-9 11 0 15,-8 2 0-15,7 1 0 16,6-1 0-16,13-4 0 15,16-3 0-15,14-10-129 16,13-6 129-16,17-9 0 16,14-6-129-16,18-9 129 0,23-4 0 15,13-15 0-15,16-5 0 16,12-7 129-1,15-10-129-15,13-10 0 16,17-2 129-16,5 1-129 0,0 2 0 16,-10 7-129-16,-14 8 258 15,-19 12-129-15,-35 17-129 16,-36 6 258-16,-34 36-129 15,-42 14 0-15,-39 14-129 16,-26 16 258-16,-24 11-258 16,-15 4 258-16,-1 6-258 15,11-10 258-15,17-8-258 16,28-13 258-16,25-19-258 15,36-11 129-15,31-17 0 16,33-23 0-16,41 0 0 16,41-19-129-16,23-14 258 15,18-12-258-15,19-17 258 0,17-15-129 16,12-4 0-16,14-5 0 15,4 1 129-15,-18 7-258 16,-17 11 258-16,-21 11-129 16,-22 17 0-16,-30 14 0 15,-31 20 130-15,-50 5-130 16,-28 33-130-16,-44 9 260 15,-25 16-130-15,-17 13 0 16,-19 12 0-16,-21 11 0 16,-11 4 0-16,-6-1 0 15,10-7 0-15,18-16 0 16,22-10 0-16,22-15 0 15,21-15 0-15,37-16 0 0,41-18-130 16,40-16 130-16,43-17 0 16,24-13 0-16,16-10 130 15,20-13-130-15,25-16 0 16,17-10 0-16,3-3 0 15,-4-3 0-15,-6 4 0 16,-9 4 0-16,-10 15 0 16,-24 13 0-16,-26 16 0 15,-42 22 0-15</inkml:trace>
</inkml:ink>
</file>

<file path=ppt/ink/ink30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8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2597 703 32767 780,'-82'37'0'16,"-219"100"0"-16,-10-4 0 16,11-7 0-16,32-15 0 15,40-14 0-15,39-23 0 16,67-31 0-16,59-34 0 15,63-26 0-15,58-33 0 16,61-21 0-16,52-16 0 16,40-10 0-16,26-8 0 15,21-2 0-15,3 6 0 0,-12 13 0 16,-26 17-130-1,-146 49 260-15</inkml:trace>
</inkml:ink>
</file>

<file path=ppt/ink/ink30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5.83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3165 398 32508 734,'114'-33'0'0,"-26"16"0"15,-70 17 0-15,-70 32 0 16,-73 24 129-1,82-37 1-15</inkml:trace>
</inkml:ink>
</file>

<file path=ppt/ink/ink30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7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2597 651 32637 578,'-3'1'0'15,"-282"110"130"-15,10-2-130 16,21-9 0-16,44-10 0 15,34-19 0-15,39-12 0 16,48-18 0-16,52-31 0 16,48-22 0-16,65-36 0 15,52-18 0-15,36-13 0 16,33-11 0-16,35-12 0 15,29-11-130-15,7 11 130 16,-219 85-129-16</inkml:trace>
</inkml:ink>
</file>

<file path=ppt/ink/ink30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5.83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3165 361 32379 484,'33'-17'0'16,"205"-100"0"-16,-23 16-129 15,-39 25 129-15,-56 31 0 16,-68 40 0-16,-54 24 0 0,-67 36 0 15,-58 14 0-15,-54 15 129 16,-37 12 0-16,-19 8-129 16</inkml:trace>
</inkml:ink>
</file>

<file path=ppt/ink/ink30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7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2737 810 30702 344,'-212'112'258'0,"-77"35"0"0,4-9 0 15,26-8 0-15,30-14-129 16,44-21 0-16,36-30 0 15,58-26-129-15,51-34 129 16,49-19-129-16,51-31 129 16,37-17-129-16,38-23 0 15,28-17 0-15,27-16 129 16,29-18-129-16,30-15 0 15,19-4 0-15,-59 35-129 16</inkml:trace>
</inkml:ink>
</file>

<file path=ppt/ink/ink3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1.137"/>
    </inkml:context>
    <inkml:brush xml:id="br0">
      <inkml:brushProperty name="width" value="0.26667" units="cm"/>
      <inkml:brushProperty name="height" value="0.53333" units="cm"/>
      <inkml:brushProperty name="color" value="#9C9CDE"/>
      <inkml:brushProperty name="tip" value="rectangle"/>
      <inkml:brushProperty name="rasterOp" value="maskPen"/>
    </inkml:brush>
  </inkml:definitions>
  <inkml:trace contextRef="#ctx0" brushRef="#br0">2591 464 29283 3510,'0'2'0'15,"0"41"-129"-15,-2 28 129 16,4 19 0-16,-2 26 0 0,-2 28 258 16,7 17-258-16,-2 6 129 15,10 5 0 1,-1-3 0-16,3-12-129 15,6-10 0-15,0-20 0 0,5-29 0 16,0-23 0-16,-4-20 129 16,-3-19 0-16,0-18-129 15,-19-18 129-15,23-14 0 16,-13-26 0-16,-3-22-129 15,2-20 0-15,-6-27 129 16,2-25-129-16,0-17 0 16,-3-8 0-16,2 0-129 15,-4 10 0-15,-6 16 0 16,-4 17 129-16,-2 28-258 15,-2 27 129-15,4 23-129 16,-4 23 129-16,14 15 0 16,-28 33 129-16,16 25 0 0,2 29 0 15,1 32 129-15,7 21-129 16,2 18 129-16,0 9 0 15,16 6 0-15,10-3 0 16,8-8-258-16,6-18 258 16,5-21-129-16,-2-23 0 15,1-15 0-15,-8-21 129 16,-8-18 0-16,-9-20 0 15,-19-26-129-15,7-22 129 16,-13-33 0-16,-14-25-129 16,-1-17 0-16,-7-20 0 15,2-15 0-15,2-6-129 0,3 1 258 16,4 16-258-16,5 21 129 15,-2 19-129-15,5 30 258 16,-8 41-258-16,-5 32 0 16,-13 42 129-16,-6 32-129 15,-11 30 129-15,-9 21-129 16,-6 24 258-16,-8 7-258 15,-1-5 258-15,2-12 0 16,1-16 0-16,4-17 0 16,3-21-129-16,8-25 0 15,6-25 0-15,10-17 129 16,11-16-258-16,9-12 0 15,22-12 129-15,0 0 0 0,20-35 0 16,24-8 0-16,13-19 0 16,8-11-129-16,8-12 129 15,5-6 0 1,-4-3 0-16,-5 10-258 0,-10 9 129 15,-16 18 129-15,-15 14 0 16,-11 20 0-16,-17 23 0 16,-10 0 0-16,-25 26 0 15,-13 16 0-15,-21 10 0 16,-18 10-129-16,-16 9 258 15,-12 2-258-15,-6 4 129 16,2-2 129-16,1 1-129 16,4-3 0-16,9-8 0 0,13-6 0 15,20-11 0 1,13-6 0-16,14-13 0 15,12-6-258-15,14-11 129 16,19-12 129-16,0 0-129 0,12 7 129 16,12-7-129-16,6-11 129 15,11-6 0-15,11-7 0 16,8-12 0-16,10-6 0 15,13-10 0-15,14-5 0 16,8-9 0-16,7 2 0 16,1-5 0-16,-1 0 0 15,-1 2 0-15,-7 4 0 16,-11 5 0-16,-13 6 0 15,-13 5 0-15,-13 11 0 16,-13 5 0-16,-10 10 0 16,-13 7 0-16,-18 14 0 15,0 0 0-15,-18 28 0 0,-25 11 0 16,-12 13 0-16,-18 12 0 15,-12 9 0-15,-15 10 0 16,-7 2 258-16,-2-2-258 16,0-4 0-16,5-3 0 15,13-10 0-15,13-4-129 16,12-6 129-16,21-8 129 15,12-3-387-15,14-12 258 16,14-9 0-16,8-8 0 16,20-11 0-16,15-7 0 15,19-20 0-15,19-15 0 16,17-16 129-16,15-8-129 15,8-13 129-15,8-9-129 0,6-5 0 16,-2-1 0-16,-4 3 0 16,-10 5 129-16,-10 13-129 15,-14 9-129 1,-14 9 258-16,-12 11-129 0,-19 14 0 15,-14 13 0-15,-31 12 0 16,0 16 129-16,-38 17-129 16,-15 15 0-16,-20 7 0 15,-17 16 129-15,-15 5 0 16,-15 11 0-16,-11-2-129 15,-4 1 129-15,0-8-129 16,16-9 0-16,11-10 129 0,22-11-258 16,15-10 0-16,23-10 129 15,20-9-129 1,28-19 129-16,16 0 0 15,27-10 0-15,19-13 129 16,14-11-129-16,16-11 0 0,10-11 129 16,12-13-129-16,11-7 0 15,2-9 0-15,5-5 129 16,-4 2-129-16,-7 3 0 15,-7 8 0-15,-14 9 0 16,-15 11 0-16,-16 14 0 16,-15 12 0-16,-21 12 0 15,-33 19 0-15,0 0 129 16,-14 33-129-16,-34 6 0 15,-18 8 129-15,-10 10 0 16,-14 4-129-16,-9 8 129 16,-5-2 0-16,6-1-129 0,8-11 258 15,19-1-258-15,12-9 0 16,19-4 0-16,13-3 0 15,16-8-129-15,11-8 129 16,16-8 0-16,17-7-258 16,15-7 258-16,11-14 129 15,10-12 0-15,13-10-258 16,6-7 258-16,3-11-258 15,4-8 129-15,-1-7 0 16,-4-9 0-16,-4 4-258 16,-10-4 258-16,-8 2 0 15,-13 1-129-15,-8 13 258 16,-9 14-258-16,-14 11 129 0,-24 37 0 15,0 0-129-15,-38 24 129 16,-26 28-129-16,-24 12 258 16,-21 11-258-16,-19 2 258 15,-5 1-129-15,-2-7 129 16,10-17-129-16,23-16 0 15,25-10 0-15,30-13-258 16,31-10-258-16,16-5-645 16,61-20-3096-16,8 6-516 15,7-7-129-15,9 2-516 16</inkml:trace>
</inkml:ink>
</file>

<file path=ppt/ink/ink31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5.840"/>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3165 390 28509 234,'152'-84'-129'0,"14"1"129"16,-19 16 129-16,-31 16-129 16,-36 29 258-16,-39 24-129 15,-39 27 0-15,-40 28 0 0,-40 7 129 16,-43 19-129-1,-38 7 258-15,-35 19-129 16,80-46 0-16</inkml:trace>
</inkml:ink>
</file>

<file path=ppt/ink/ink31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6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2770 810 25026 78,'-94'53'645'0,"-88"40"0"16,18 1-258-16,8-13 0 0,30-10-129 16,22-14-129-16,23-16 0 15,25-18 0-15,24-13 0 16,32-10 0-1,24-33 0-15,31-15 0 0,28-12 0 16,9-15 0-16,25-6 0 16,17-16-129-16,26-7 0 15,-3-1-129-15</inkml:trace>
</inkml:ink>
</file>

<file path=ppt/ink/ink31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5.84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3981 242 5676 0,'-36'7'3741'0,"-6"19"-258"16,-34-5 516-16,-10 10-3096 16,-16 24 258-16,-28 0 0 15,-15 20 0-15,-19-4 129 16,129-52 0-16</inkml:trace>
</inkml:ink>
</file>

<file path=ppt/ink/ink31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2.586"/>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2163 797 32767 6755,'30'-11'0'0,"24"-17"0"16,20-3 0-16,13-7 0 15,9-3 0-15,20-10 0 16,0 3 0-16,5 1 0 16,-19 6 0-16,-14 6 0 15,-13 8 0-15,-18 2 0 16,-19 8 0-16,-38 17 0 15,0-24 0-15,-40 22 0 16,-20 2 0-16,-20 0 0 16,-8 12 0-16,-9 11 0 15,-7 3 0-15,-3 7 0 0,8 6 0 16,8-1 0-16,8 0 0 15,14-6 0 1,12-5 0-16,15-3 0 16,20-5 0-16,22-19 0 0,0 0 0 15,43 2 0-15,17-14 0 16,20-12 0-16,10-9 0 15,17-3 0-15,4-9 0 16,3 3 0-16,-10 4 0 16,-13 5 0-16,-20 7 0 15,-17 2 0-15,-20 3 0 16,-22 2 0-16,-18 2 0 0,-27 3 0 15,-16 4 0 1,-15 5 0-16,-12 6 0 16,-7-1 0-16,-3 11 0 15,-4 8 0-15,2 7 0 0,6 1 0 16,6 5 0-16,16-5 0 15,9 4 0-15,13-3 0 16,18-2 0-16,13-5 0 16,12-4 0-16,23-5 0 15,13-5 0-15,11-9 0 16,12 1 0-16,7-13 0 15,7-4 0-15,5-7 0 16,-2-3 0-16,0-2 0 16,1-1 0-16,-6 0 0 15,-11 2 0-15,-8-2 0 16,-10 3 0-16,-14 2 0 15,-12 2 0-15,-21 5 0 0,-12 2 0 16,-18 4 0-16,-10 5 0 16,-6 1 0-16,1 5 0 15,-5 2 0-15,8 2 0 16,8 6 0-16,6 5 0 15,16 2 0-15,12 4 0 16,12 2 0-16,24 5 0 16,18 2 0-16,13-1 0 15,15-1 0-15,9 0 0 16,8-5 0-16,3-7 0 15,5-2 0-15,-7-9 0 16,-3-3 0-16,-12 0 0 16,-11 0 0-16,-13-7 0 0,-13 0 0 15,-11-1 0-15,-13-3 0 16,-24 11 0-16,0-24 0 15,-11 9 0 1,-15-4 0-16,-10-4 0 0,-9-1 0 16,-10 1 0-16,-11 1 0 15,-7 1 0-15,-8 2 0 16,-7 0 0-16,-4 4 0 15,-1 2 0-15,3 7 0 16,4-1 0-16,9 1 0 16,15 5 0-16,16 1 0 15,11 0 0-15,18 5 0 16,17-5 0-16,17 28 0 0,24-8 0 15,20 1 0 1,8 3 0-16,18 2 0 16,4-2 0-16,8-1 0 15,-1-2 0-15,-6-6 0 0,-14-1 0 16,-14-4 0-16,-14-3 0 15,-10-5 0-15,-18-2 0 16,-22 0 0-16,7-24 0 16,-17 0 0-16,-18-4 0 15,-10-3 0-15,-9-5 0 16,-10-2 0-16,-7 3 0 15,-7 0 0-15,-1 6 0 16,3 1 0-16,8 8 0 16,9 4 0-16,11 6 0 15,13 4 0-15,28 6 0 16,0 0 0-16,0 0 0 15,38 19 0-15,4-3 0 0,6 1 0 16,11 9 0-16,-6-10-1678 16,8 10-3224-16,-9-4-387 15,-14-8 0-15,-7 2-645 16</inkml:trace>
</inkml:ink>
</file>

<file path=ppt/ink/ink31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2.58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2309 1322 31992 4587,'71'-36'-129'15,"50"-25"258"-15,3-1-258 16,4-2 129-16,4 2-129 16,-2 3 258-16,-4 2-129 15,-9 8 0-15,-6 6 0 16,-18 9 0-16,-18 6 129 15,-22 5-129-15,-18 13 0 16,-35 10 0-16,0 12 0 0,-40 16 129 16,-24 6-129-16,-22 10 0 15,-16 6 0 1,-19 5 0-16,-9 7 0 15,-7-4-129-15,1-3 258 0,11-7-129 16,20-3 129-16,15-12-129 16,21-5 129-16,17-7-258 15,17-11 258-15,35-10-129 16,0 0 0-16,35-12 0 15,13-7-129-15,14-7 129 16,11-4-129-16,17-9 258 16,12-8-258-16,12-1 129 0,7-4-129 15,-3 5 129-15,-4 2 129 16,-9 5-258-1,-6 4 258-15,-18 10-129 16,-17 7 0-16,-19 7 0 0,-17 1 0 16,-13 10 0-16,-15 1 0 15,-8 15 0-15,-25 6 0 16,-15 7 129-16,-15 6-258 15,-11 3 258-15,-14 4-258 16,-7 1 258-16,-4-3-258 16,0-1 258-16,8-5 0 15,10-3-258-15,11-3 258 16,17-6-129-16,10-5 129 0,11-4-258 15,12-4 258 1,20-8-129-16,0 0-129 16,10-1 129-16,18-10-129 15,11-6 129-15,10-4-129 0,13-5 129 16,16-5-129-16,10-3 258 15,11-4-129-15,1 0 0 16,2 0 129-16,-2-1-129 16,-5 7 0-16,-8 0 129 15,-16 8-129-15,-16 7 0 16,-10 5 0-16,-17 5 129 15,-13 5-129-15,-15 2 0 16,-13 19 0-16,-20 2 0 16,-11 3-129-16,-16 6 129 15,-14 2 0-15,-20 12 0 16,-10-6-129-16,-5 5 129 15,-1-3 129-15,1 1-258 0,3 1 258 16,16-4-129-16,7-5 129 16,16-4-258-16,15-6 258 15,12-4-129 1,13-6-129-16,8-4 129 0,19-9 0 15,-16 9-129-15,16-9 129 16,9 0 0-16,8-7 0 16,11-7 0-16,5-5-129 15,10-4 129-15,12-4-129 16,13-6 258-16,13-2-258 15,9-4 129-15,8-3-129 16,11 1 258-16,-1 1-129 16,2 0 0-16,-8 4 0 0,-7-1 129 15,-13 8-129-15,-15 5 0 16,-17 5 0-16,-12 3 129 15,-12 4-129 1,-10 3 0-16,-16 9 129 0,0 0-129 16,0 0 0-16,0 0-129 15,0 0 129-15,0 0 0 16,0 0 0-16,0 0-129 15,-23 19 129-15,-13 4 0 16,-9 5-129-16,-16 3 129 16,-13 7 0-16,-19 3 0 15,-8 1 0-15,-4 1 0 16,-2-5 0-16,10 0 0 0,5-5 129 15,14-5-258 1,13-4 258-16,18-5-129 16,16-5 0-16,10-4 0 15,21-10 0-15,0 0 0 0,0 0 0 16,0 0 0-16,36 0-129 15,6-15 129-15,13-4-129 16,23-9 258-16,14-7-258 16,15-3 129-16,12-8 0 15,8-3 0-15,7-5 129 16,1 1-129-16,-7 1 0 15,-10 2 129-15,-13 7-129 16,-16 6 0-16,-19 6 129 16,-16 5-129-16,-19 9 129 15,-35 17-129-15,0 0 0 16,-28-9 0-16,-24 13 0 0,-17 11 0 15,-19 8-129-15,-19 4 129 16,-18 6-129-16,-24 7 129 16,-6-4 0-16,-4 4 0 15,3-2-129-15,5-1 129 16,10-3 0-16,14-4 0 15,22-8 0-15,31-5-129 16,22-3 129-16,21-3 0 16,31-11-129-16,0 0 129 15,22-9 129-15,30-14-129 16,21-3 0-16,22-5 0 15,20-7 129-15,13-10-129 16,14-2 129-16,0 0-129 0,-5 3 0 16,-15 4 0-16,-13 3 129 15,-26 5 0-15,-22 4 0 16,-20 7-129-16,-21 3 129 15,-20 21-129-15,-21-19 0 16,-31 19 130-16,-19 4-130 16,-24 11 0-16,-19 13 0 15,-18 5-130-15,-8 8 130 16,-3 4 0-16,6-3-129 15,9-3 129-15,19-2 0 16,21-10 0-16,20-6-129 16,27-4 129-16,20-10 0 15,21-7 0-15,26-10 0 0,31-9 0 16,18-5 129-16,25-4-129 15,12-8 129 1,15-4-129-16,4-3 130 16,2 3-130-16,-17 0 0 0,-14 7 0 15,-19 0 0-15,-24 9 0 16,-23-2 0-16,-22 9 0 15,-14 17 0-15,-45-14 0 16,-21 14 0-16,-25 9 0 16,-18 13 0-16,-16 8 0 15,-8 8 0-15,-7 7 0 16,3-2 0-16,9 2 0 15,14-4 0-15,24-6 0 16,16-7 0-16,19-8 0 16,18-4 0-16,22-11 0 15,15-5 0-15,36-7 0 16,19-13 0-16,21-8 0 0,13-8 0 15,14-6 0-15,18-6 0 16,2 1 0-16,-7 0 0 16,-14 11 0-16,-15 0 0 15,-23 6 0-15,-18 3 0 16,-23 6 0-16,-23 3 0 15,-30 8 0-15,-25 5 0 16,-18 5 0-16,-10 3 0 16,-12 16 0-16,-12 9 0 15,-4 7 0-15,-3 8 0 16,5 0 0-16,7 2 0 15,9-5 0-15,12-6 0 16,17-2 0-16,10-10 0 0,14-8 0 16,24-10 0-16</inkml:trace>
</inkml:ink>
</file>

<file path=ppt/ink/ink31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61"/>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2253 1412 32379 4493,'-11'5'-129'16,"-85"35"129"-16,15-12 0 0,15-6 0 15,16-6 0-15,21-9 0 16,29-7-129-16,0 0 129 16,36-26 0-1,19-2 0-15,16-8 0 0,-17 8-129 16</inkml:trace>
</inkml:ink>
</file>

<file path=ppt/ink/ink31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5.80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2309 1328 31734 3978,'78'-51'0'16,"69"-34"0"-16,-12 15 0 16,-21 14-129-16,-21 15 129 15,-22 8 0-15,-12 10 0 16,-18 13 0-16,-20 8 0 15,-21 14 129-15,-14 14-129 16,-22 9 0-16,-18 6 0 0,-10 11 129 16,-12 12-129-16,-14 5 129 15,-8 6-129 1,-9 4 129-16,-8 4-129 15,-2-1 129-15,4-6-129 0,8-9 0 16,8-5 0-16,11-11 0 16,18-12 0-16,20-9-129 15,15-13 129-15,17-7 0 16,16-10 0-16,0 0 0 15,0 0 0-15,28-24 0 16,8-5 0-16,16-14 0 16,14-9 0-16,13-12 129 15,15-9-129-15,8-5 0 16,9-7 0-16,-1 1 0 15,3 6 0-15,-4 2-129 16,-4 7 129-16,-3 10-129 16,-7 7 258-16,-8 5-258 0,-11 13 129 15,-12 4 0-15,-12 8 0 16,-9 6 129-16,-12 6-129 15,-14 3 0-15,-17 7 0 16,0 0 0-16,0 0 0 16,0 0 0-16,-20 2 0 15,-15 15-129-15,-12 7 129 16,-11 7 0-16,-12 7 0 15,-13 9 0-15,-12 7 0 16,-7-1 129-16,-7 4-129 16,-3-1 129-16,-2-4-129 15,1-6 129-15,77-30-258 16</inkml:trace>
</inkml:ink>
</file>

<file path=ppt/ink/ink31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5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1171 2100 1806 0,'66'-43'2838'0,"-52"19"-516"16,12 8-258-16,-6-6 0 0,-4 3-258 16,-1 2 258-16,-4 1-129 15,-11 16-387 1,14-24-129-16,-14 24-258 15,0 0-129-15,0 0-258 0,-11 10-129 16,-11 16 0-16,-15-3-129 16,-13 11 0-16,-14-1-129 15,-12 17 0-15,-15-10-129 16,-1 12 129-16,-8-7 0 15,4 5 0-15,-6-5 0 16,21 2 0-16,3-6-129 16,20-3 0-16,4-8-129 0,14-8 0 15,12-5-129 1,15-8 129-16,13-9 0 15,0 0 0-15,17-28 0 16,19-3 0-16,11-10 0 0,15-8 0 16,18-6 0-16,17-9-129 15,12-4 129-15,6 3-129 16,0-1 0-16,-6 9-129 15,-13 5 258-15,-13 11-129 16,-19 9 129-16,-26 15-129 16,-38 17 0-16,-20 23 0 15,-48 18 129-15,-27 16-129 16,-19 11 0-16,-17 8 129 15,-13 3-129-15,-6 3 129 16,6-8 0-16,14-12 0 16,23-10-129-16,19-12 0 15,24-6 0-15,17-11 129 0,21-7-258 16,26-16 129-16,0 0 0 15,47-6 0-15,3-11 0 16,14-4 0-16,7-10 0 16,10-5 0-16,11-11 129 15,6-3-129-15,11-4 0 16,6 1 0-16,-12 1 0 15,-4 9 0-15,-14 3 0 16,-13 12 0-16,-16 7 0 16,-29 15 0-16,-27 6 0 15,-27 20 0-15,-27 10 0 16,-17 6 0-16,-14 4 0 15,-6 6 0-15,-10 3 0 0,-6-4 0 16,10-2 129-16,11-7-129 16,12-3 0-16,10-7 0 15,12-3 0 1,8-6 0-16,12 0 0 0,6-5 0 15,10-1-129-15,16-11 129 16,0 0 0-16,-17 14 0 16,17-14 0-16,0 0 0 15,24-9 0-15,-2-7 0 16,11-6 129-16,5-2-129 15,7-7 0-15,9-6 0 16,10-4 0-16,2-1 0 16,8-1 0-16,4 0 0 0,0 6-129 15,-11 5 129 1,-6 6 0-16,-13 8 0 15,-13 11 0-15,-35 7 0 16,5 11 0-16,-26 13 0 0,-26 7 129 16,-13 9-129-16,-13 5 129 15,-10 7 0-15,-5 0-129 16,2-2 129-16,-1 2 0 15,6-4-129-15,6-6 129 16,10-3-129-16,15-7 0 16,8-5 0-16,11-8 0 15,14-7 0-15,17-12 0 16,0 0 0-16,0 0 0 15,20 0 0-15,8-12 0 16,8-10 129-16,6-8-129 16,11-4 0-16,8-11 129 15,8-5-129-15,11-2-258 0,3-4 258 16,5 6 0-16,-2 4 0 15,-3 2 0-15,-12 10 0 16,-10 6 0-16,-13 11 0 16,-11 6 129-16,-37 11-129 15,0 0 0-15,-6 23 0 16,-33 3 0-16,-8 7 0 15,-8 5 0-15,-8 3 0 16,-11 9 0-16,5 2 0 16,-7 0 0-16,5 3 129 15,2-3-129-15,1 2 0 16,6-2 0-16,3-4 0 15,7-8 0-15,9-5 0 0,7-4 0 16,10-10 0-16,7-2 0 16,19-19 0-16,-18 17-129 15,18-17 129 1,0 0 0-16,23-7 0 0,5-12 0 15,6-7 0-15,11-10 0 16,12-8 0-16,7-7 129 16,11-7-258-16,6-4 258 15,4 3-129-15,-4 1 0 16,5 7 0-16,-10 5 0 15,-6 4 0-15,-15 11 0 16,-8 10 0-16,-15 6 0 0,-6 3 0 16,-26 12 0-16,23-9 0 15,-23 9 0 1,0 0 0-16,0 0 0 15,-14 12 0-15,-7 9 0 0,-6 5 0 16,-13 5-129-16,-10 9 129 16,-9 8 0-16,-12 1 0 15,-3 4 0-15,-1-1 129 16,-1 2-129-16,-2-2 0 15,9-2 0-15,3-7 129 16,9-5-129-16,7-3 0 16,10-9 0-16,9-6 0 15,11-4-129-15,20-16 129 16,-18 10 0-16,18-10 0 15,11-7 0-15,8-10 129 16,5-7-129-16,9-7 0 16,12-11 129-16,5-5-258 0,10-6 258 15,10-2-258-15,2-1 258 16,4 3-258-16,-1 6 258 15,-1 2-258-15,-5 9 258 16,-8 8-258-16,-15 5 258 16,-9 10-129-16,-10 4 0 15,-9 6 0-15,-18 3 0 16,0 0 0-16,0 0 0 15,-19 17 0-15,-9 0-129 16,-7 6 129-16,-6 8 0 16,-7 2 0-16,-6 3 0 15,0 4 0-15,-1-2 0 16,0 0 0-16,1 2 0 0,2-2 129 15,2 1-258-15,5-4 258 16,5-2-129-16,9-6 0 16,3-2-129-16,6-6 129 15,8-2 0-15,14-17 0 16,0 0 0-16,-10 16-129 15,10-16 129-15,8-4 0 16,-8 4 0-16,32-29-129 16,-8 6 129-16,7-4 0 15,9-10 0-15,5-3 0 16,12-4 0-16,5-3-129 15,7-2 258-15,7 4-258 16,-1 4 129-16,2 1 0 0,-6 7 0 16,-10 6 0-16,-11 8 0 15,-10 6 0 1,-13 7 0-16,-9 2 129 15,-18 4-129-15,0 0 0 0,-25 12 0 16,-4 4 0-16,-11 3 0 16,-6 7 0-16,-10 1 0 15,-4 10 0-15,-8-1-129 16,6 0 258-16,-2 4-129 15,0 2 0-15,7-4 0 16,3 1 0-16,3-4 0 16,7-2 0-16,6-4 0 15,4-3 0-15,6-5 0 16,5-5 0-16,6-1 0 15,17-15 0-15,-21 12 0 16,21-12 0-16,0 0-129 16,0 0 129-16,0 0 0 0,9 0 0 15,7-14 0-15,10-8 0 16,1-2 0-16,10-6 0 15,4-6 0-15,6 0 0 16,1-1 0-16,1-1-129 16,1 7 129-16,-5 4 0 15,0 2 0-15,-9 5 0 16,-3 4 0-16,-9 4 0 15,-7 3 0-15,-17 9 129 16,25-8-129-16,-25 8 0 16,0 0 0-16,0 0 0 15,0 0 0-15,-11 10 0 16,-3 7 0-16,-8 2 0 0,-7 5 0 15,-8 4 0-15,-1 7-129 16,-5-2 258-16,0 1-129 16,-2-3 0-16,3-3 0 15,6-2 0-15,1-2 0 16,4-3 0-16,9-6 0 15,1 1 0-15,4-4 0 16,17-12 0-16,-21 14-129 16,21-14 129-16,0 0 0 15,0 0 0-15,-16 16 0 16,16-16 0-16,0 0 0 15,0 0 0-15,0 0 0 0,0 0 0 16,0 0 0-16,0 0-129 16,0 0 129-16,0 0 0 15,0 0 0 1,0 0 0-16,0 0 0 0,0 0-129 15,0 0 129-15,0 0 0 16,0 0 0-16,0 0 0 16,0 0 0-16,0 0 0 15,0 0 0-15,12 12 0 16,-12-12 0-16,0 0 0 15,25 0 0-15,-25 0 0 16,26-4 0-16,-7-4 0 16,0-5 0-16,3-4 0 0,6-7 0 15,-1-2 0 1,5-2 0-16,-1-1 0 15,2 0 0-15,-1 1 0 16,3-2 0-16,0 3-129 0,-1 3 258 16,-1-4-258-16,7 2 258 15,-4 0-129-15,9-2 0 16,-3-1 0-16,3 3 0 15,-2-3 0-15,5 1 0 16,-1 0 0-16,-6 2 0 16,-1 2 0-16,0 0 0 15,-4 1 0-15,-3 4 0 16,0-1 129-16,-4 1-129 15,-3 0 0-15,7 0 0 16,-3-2 0-16,2 0 0 16,0 0 0-16,-3-1 0 15,6 1 0-15,-6 0 0 0,2 1 0 16,0-1 0-16,-3-2 0 15,-2 4 0-15,-2-1 0 16,0-1 0-16,0-2 0 16,2 1 0-16,-1-2 0 15,1-1 129-15,0-1-129 16,-1 2 0-16,3-2 0 15,-5 7 0-15,-4 2 129 16,0 3-129-16,-19 14 0 16,20-14 0-16,-20 14 129 15,0 0-129-15,0 0 0 16,0 0 0-16,0 0-129 15,0 0 129-15,0 0 0 0,-12 0-129 16,-3 7 129-16,-4 4 0 16,-5 2-129-16,-6 5 129 15,-4 3 0 1,-5 4-129-16,-2 5 129 0,-2 1 0 15,-6 4 0-15,3 3 0 16,-8 1 0-16,4 5-129 16,-7-6 258-16,1 3-129 15,1-3 0-15,-5 0 0 16,-1-1 0-16,1-1 0 15,-1-5-129-15,4-2 129 16,5-3 0-16,5-3 0 16,9-2 0-16,5-6 0 0,13-4 0 15,1-6 0 1,19-5 0-16,0 0 0 15,0 0 0-15,0 0 0 16,14-5 0-16,6-8 0 0,11-4 0 16,7-5 0-16,13-6 129 15,11-5-129-15,7-7 0 16,12-8 0-16,9-9 129 15,4-5-129-15,13-8 129 16,2-9-129-16,7-4 0 16,3-4 129-16,0 1-129 15,-3 5 0-15,-3 3 0 16,-6 7 0-16,-10 7 0 15,-13 9 0-15,-13 11 0 16,-10 11 0-16,-14 4 0 16,-13 10 0-16,-8 7 0 0,-9 5 0 15,-17 7 0-15,0 0 0 16,-8 16 0-16,-17 6 0 15,-13 11 0-15,-10 5 0 16,-18 12 0-16,-10 7 0 16,-21 11 0-16,-10 6 0 15,-9 4 0-15,-5 1 0 16,-5 1 0-16,-4 0 0 15,4-8 0-15,3-3 0 16,18-12 0-16,10-12 0 16,19-8 0-16,13-10 0 15,15-8 0-15,15-10 0 16,33-9 0-16,0 0 0 0,12-14 0 15,28-12 0-15,13-12 0 16,10-8 129-16,18-17-129 16,14-16 129-16,14-16-258 15,16-9 258-15,15-7-129 16,8 0-129-16,1 4 129 15,-49 38-129-15</inkml:trace>
</inkml:ink>
</file>

<file path=ppt/ink/ink31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92"/>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408 477 8385 0,'-16'8'3483'16,"4"-8"-129"-16,12 0 258 16,-2 19-2838-16,2-19 0 15,0 0 258-15,0 16-129 16,26 6 387-16,-1-3 0 15,21 18-258-15,-6-6 0 16,22 17-387-16,-8-6 0 16,13 6-387-16,-6-8 129 15,-2 0-258-15,-11-8 129 16,-5 0-258-16,-8-10 129 0,-6-5-129 15,-8-3 129-15,-4-5 0 16,-17-9-129-16,19 12 129 16,-19-12 0-16,0 0 0 15,0 0 0-15,0 0 0 16,-15-10 0-16,-6-4 0 15,-7-7-129-15,-8-5 129 16,-7-9-129-16,-9-1 129 16,-3-5-129-16,-4-3 129 15,5 1-129-15,2 3 129 16,7 4-129-16,9 8 0 15,7 6 0-15,8 6 0 16,21 16 0-16,0 0 129 0,0 12-129 16,24 13 129-16,7 2-129 15,9 8-129-15,5 3 129 16,3 4-129-1,4-3 129-15,-3-2-129 0,-6-3 129 16,-3-3-129-16,-7-5 129 16,-7-5 0-16,-6-4 0 15,-4-3 0-15,-16-14-129 16,21 16 129-16,-21-16 0 15,0 0 0-15,0 0 0 16,-7-26 0-16,-9 2 129 16,-6-6 0-16,-8-8-129 15,-6-3 258-15,-6-8-258 0,-6 2 129 16,0-1-129-1,-4-4 129-15,-2 0 0 16,0 0-258-16,3 7 258 16,4 0-258-16,5 9 129 0,10 7 129 15,2 6-129-15,11 8 0 16,19 15-129-16,-17-5 129 15,17 5 0-15,17 25 0 16,9 1 0-16,5 7 0 16,7 7 0-16,4 3 0 15,6 4 129-15,-1 0-129 16,-6-6 0-16,-3-1 129 15,-5-5-129-15,-7-6 0 16,-5-7 0-16,-2-3 0 16,-19-19-129-16,19 21 129 15,-19-21 0-15,0 0 0 16,0 0 0-16,0 0 0 0,0 0-129 15,-9-17 129-15,9 17 0 16,-31-35 0-16,12 13 0 16,-3-6 0-16,-4-1 0 15,-2-2 0-15,-1 0 0 16,-1-2 0-16,-1 2 0 15,-3-1 0-15,-3 1 0 16,3 0 0-16,-3-3 0 16,1 2 0-16,3 1 0 15,4 4 0-15,1 1 0 16,6 1 0-16,3 6 0 15,3 0 0-15,0 2 0 16,16 17 0-16,-27-29 0 0,13 13 0 16,0 1 0-16,0-3 0 15,-1 3 0-15,1-1 0 16,2 1 0-1,12 15 0-15,-23-28 0 0,23 28 0 16,-20-24 0-16,20 24 0 16,-6-8 0-16</inkml:trace>
</inkml:ink>
</file>

<file path=ppt/ink/ink31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6.789"/>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545 900 31734 156,'13'-22'0'0,"-8"-11"0"15,-5-13 129-15,-10-6-129 0,-11-12 129 16,-8-11 0-16,-11-4-129 16,-8-4 0-16,-8-2 129 15,-8 4-258-15,0 6 258 16,4 8-258-16,6 15 258 15,6 9-258-15,10 13 129 16,15 17 0-16,23 13-129 16,7 24 258-16,31 21-129 15,12 17 0-15,16 14 0 16,10 7 129-16,7 5-129 15,9 1 129-15,-7-10-258 16,-6-17 0-16,-4-6-645 16,-25-37-774-16,8-12-2967 0,-21-7-387 15,-11-6-129-15,-9-9-129 16</inkml:trace>
</inkml:ink>
</file>

<file path=ppt/ink/ink3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1.138"/>
    </inkml:context>
    <inkml:brush xml:id="br0">
      <inkml:brushProperty name="width" value="0.26667" units="cm"/>
      <inkml:brushProperty name="height" value="0.53333" units="cm"/>
      <inkml:brushProperty name="color" value="#9C9CDE"/>
      <inkml:brushProperty name="tip" value="rectangle"/>
      <inkml:brushProperty name="rasterOp" value="maskPen"/>
    </inkml:brush>
  </inkml:definitions>
  <inkml:trace contextRef="#ctx0" brushRef="#br0">2362 464 29025 3291,'-17'52'129'0,"-30"71"0"16,-10 24-129-16,-2 11 129 16,1-3-129-16,14-10 129 15,12-11-129-15,13-17 129 16,17-16 0-16,9-24-129 0,19-21 0 15,8-32 129-15,8-21-129 16,4-15 129-16,3-31-129 16,-8-17 129-16,4-18-129 15,-3-19 129-15,-8-10-129 16,6-14 0-16,-5-4-129 15,-4 1 0-15,-7 4 129 16,0 11-129-16,-8 11 0 16,-2 18 0-16,-6 16 0 15,-4 21 0-15,-3 32 129 16</inkml:trace>
</inkml:ink>
</file>

<file path=ppt/ink/ink32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2.94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444 862 31605 125,'24'21'0'0,"7"-5"0"15,-26-15 129-15</inkml:trace>
</inkml:ink>
</file>

<file path=ppt/ink/ink32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04.517"/>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69 65 9030 0,'-40'-12'4257'15,"40"12"129"-15,-28 0-387 16,28 0-2193-16,0 45-258 16,2-7-129-16,36 30-129 15,-10-3-258-15,-17-43-258 16</inkml:trace>
</inkml:ink>
</file>

<file path=ppt/ink/ink32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6:47.551"/>
    </inkml:context>
    <inkml:brush xml:id="br0">
      <inkml:brushProperty name="width" value="0.05292" units="cm"/>
      <inkml:brushProperty name="height" value="0.10583" units="cm"/>
      <inkml:brushProperty name="color" value="#FFFF00"/>
      <inkml:brushProperty name="tip" value="rectangle"/>
      <inkml:brushProperty name="rasterOp" value="maskPen"/>
      <inkml:brushProperty name="fitToCurve" value="1"/>
    </inkml:brush>
  </inkml:definitions>
  <inkml:trace contextRef="#ctx0" brushRef="#br0">243 329 774 0,'0'0'1806'0,"0"0"0"0,0 0-387 15,0 0 645-15,0 0-645 16,0 0-258-16,0 0 129 15,0 0-258-15,0 0 0 16,0 0 129-16,0 0-258 16,0 0-129-16,0 0-129 15,0 0 0-15,0 0 258 16,0-12-258-16,0 12 0 15,0 0 0-15,0 0-129 16,-1-25 0-16,1 25-129 16,-7-15 0-16,7 15-129 15,-5-19 0-15,5 19-129 16,-6-19 0-16,6 19-129 0,-3-16 0 15,3 16 0-15,0 0 0 16,0 0 129-16,0 0 0 16,0 0 129-16,0 0 0 15,10 0 0-15,-10 0 258 16,26 16-129-16,-8-4 129 15,2 7-129-15,3-2-129 16,-2 2 0-16,-1 0 0 16,-1 2 0-16,0-2-129 15,0 2 0-15,-3-4 0 16,-1 2 0-16,-15-19 0 15,26 24-129-15,-26-24 0 16,18 18 0-16,-18-18 0 0,0 0 0 16,0 0 0-16,0 0 0 15,0 0 0-15,0 0 0 16,0 0 129-1,0 0-129-15,0 0 0 0,0 0 129 16,0 0-129-16,0-16 129 16,0 16-129-16,-9-29 0 15,-1 8 129-15,-4 0-129 16,0-1 0-16,2 1 0 15,-2 0 0-15,2 0 0 16,-2 6 0-16,14 15 0 16,-21-23 0-16,21 23 0 15,-15-13 129-15,15 13-129 0,0 0 0 16,-17-19 0-1,17 19 0-15,0 0 0 16,-14-16 0-16,14 16 0 16,0 0 0-16,0 0 0 0,-19-16 0 15,19 16 0-15,0 0-129 16,0 0 129-16,-14-19 0 15,14 19 0-15,0 0 0 16,0 0 0-16,0 0 0 16,-7-17 0-16,7 17 0 15,0 0 0-15,0 0 0 16,-4-19 0-16,4 19-129 15,0 0 129-15,0-17 0 16,0 17 0-16,0 0 0 16,0 0 0-16,0-16 0 15,0 16 0-15,0 0 0 0,0 0 0 16,0 0 0-16,0 0 0 15,0 0 0-15,0 0 0 16,0 0 0-16,2-17 0 16,-2 17 0-16,0 0 129 15,0 0-129-15,0 0 0 16,7-17 0-16,-7 17 0 15,0 0 0-15,0 0 0 16,0 0 0-16,0 0 0 16,0 0 0-16,0 0 0 15,0 0 0-15,0 0 129 16,0 0-129-16,0 0 0 15,0 0 0-15,0 0 0 0,0 0 0 16,0 0 0-16,0 0 0 16,0 0 0-16,0 0 0 15,0 0 0-15,0 0 0 16,0 0 0-16,2-16 0 15,-2 16 0-15,0 0 0 16,0 0 0-16,0 0 129 16,0 0-129-16,0 0 0 15,0 0 0-15,-5-16 129 16,5 16-129-16,0 0 0 15,0 0 129-15,0 0-129 16,-19-10 0-16,19 10 0 16,0 0 0-16,-16-7 0 0,16 7 0 15,0 0 0-15,-17-7 0 16,17 7 0 0,0 0 0-16,0 0 0 15,-16-5 0-15,16 5 0 0,0 0 0 16,0 0 0-16,0 0 0 15,0 0 0-15,-15-7 0 16,15 7 0-16,0 0 0 16,0 0 0-16,0 0 0 15,0 0 0-15,0 0 0 16,0 0 0-16,0 0 0 15,0 0 0-15,0 0 0 16,0 0 0-16,0 0 0 16,0 0 0-16,0 0 0 15,0 0 129-15,0 0-129 16,0 0 0-16,0 0 129 15,0 0 0-15,0 0 0 0,0 0-129 16,0 0 129-16,0 0-129 16,0 0 129-16,0 0-129 15,0 0 0-15,0 0 0 16,-16 0 0-16,16 0 0 15,0 0 129-15,0 0-129 16,-15 12 0-16,15-12 0 16,0 0 129-16,-13 16-129 15,13-16 0-15,0 0 0 16,-12 15 0-16,12-15 0 15,0 0 0-15,-15 19 0 16,15-19 0-16,0 0 0 16,-19 18 0-16,19-18 0 0,0 0 0 15,-23 20 0-15,23-20 0 16,-17 14 0-16,17-14 0 15,-19 18 0-15,19-18 0 16,-17 13 0-16,17-13 129 16,-21 14-129-16,21-14 0 15,-14 14 0-15,14-14-258 16,-12 16-129-16,12-16-1032 15,0 0-2967-15,0 0 0 16,0 17-387-16,0-17-258 16</inkml:trace>
</inkml:ink>
</file>

<file path=ppt/ink/ink32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83"/>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287 142 29154 1607,'13'10'0'0,"13"9"129"15,0 2-129-15,0-2 129 16,0 0-129-16,0 0 129 0,0-3-129 16,0-1 0-16,2 2 0 15,-2-1 129-15,3 0-129 16,-1 1 0-16,1-2 0 15,-3-1 129-15,0 2-129 16,-2-1 0-16,-1 1 0 16,-3-4 0-16,-2 0 0 15,-1 2 129-15,-1-2-129 16,-1-2 0-16,-15-10 0 15,28 26 0-15,-28-26 0 16,26 23 0-16,-26-23 0 16,22 22 0-16,-22-22 0 15,24 23 0-15,-24-23 0 0,23 22 129 16,-23-22-129-16,21 23 0 15,-21-23 0-15,19 19 0 16,-19-19 0 0,20 21 0-16,-20-21 0 0,21 22 0 15,-21-22 0-15,24 19 129 16,-24-19-258-16,25 21 258 15,-25-21-129-15,24 21 0 16,-24-21 0-16,21 19 0 16,-21-19 0-16,15 17 0 15,-15-17 129-15,16 15-129 16,-16-15 0-16,14 16 0 15,-14-16 0-15,13 17 0 0,-13-17 0 16,18 19 0 0,-18-19 0-16,17 23 0 15,-17-23 0-15,19 21 129 16,-19-21-129-16,21 22 0 0,-21-22 0 15,17 23 0-15,-17-23 0 16,19 22 0-16,-19-22 0 16,17 21 0-16,-17-21 0 15,19 21 0-15,-19-21 129 16,21 22-129-16,-21-22 0 15,26 26 0-15,-26-26 0 16,26 26-129-16,-26-26 129 16,26 26-129-16,-26-26 129 15,24 24-129-15,-24-24 0 16,21 21 0-16,-21-21 129 15,17 17 0-15,-17-17 0 16,12 17 129-16,-12-17-129 0,14 16 0 16,-14-16 0-16,17 17 0 15,-17-17 0-15,21 23 0 16,-21-23 0-16,21 22 0 15,-21-22 0-15,22 21 0 16,-22-21 0-16,25 21 0 16,-25-21 0-16,27 27 0 15,-9-13-129-15,-1 4 258 16,4-1-258-16,1 2 258 15,2 2-258-15,-3-4 129 16,0-2 0-16,-2-2 0 16,-4-1 0-16,-15-12 0 15,19 15 0-15,-19-15 0 0,0 0 0 16,14 12 0-16,-14-12 0 15,0 0 0 1,0 0 0-16,0 0 0 16,0 0 0-16,0 0-129 0,0 0 0 15,0 0 0-15,0 0 0 16,0 0 0-16,-14-17 0 15,-6 0-129-15,-8-2 129 16,-10-5 0-16,-7-6-129 16,-9 1 129-16,1 3 0 15,-4-2 0-15,3 6 0 16,4 1 0-16,5 5 129 0,10 6 0 15,6 6 0 1,7 1 129-16,4 3-129 16,18 0 0-16,-20 7 0 15,18 8 129-15,2 8-129 16,7 5 129-16,7 6 0 0,8 8 0 15,1 4 0-15,6 1 0 16,0 0 0-16,2-4 0 16,-1-1 0-16,3-3 0 15,-6-6-129-15,-1-3 0 16,0-6 129-16,-5-3-129 15,-4-6 0-15,-17-15 0 16,26 21-129-16,-26-21 129 16,0 0 0-16,0 0 0 15,4-23 0-15,-9-4 0 16,-13-8 0-16,-4-6 0 15,-9-10 129-15,-4 1-129 0,-5-2 0 16,2 6 0-16,2 6 129 16,0 7-129-16,4 9 0 15,10 7 0-15,6 8 0 16,16 9 129-16,0 0-129 15,-7 22 0-15,7 3 0 16,14 6 0-16,2 7 0 16,3 5 129-16,7 5-129 15,-4 1 129-15,3-1-129 16,-1-3 0-16,0-5 0 15,-3-7 129-15,1-7-258 16,-1-9 129-16,0-8 0 16,-4-9 0-16,-1-2 0 0,-3-15-129 15,3-6 129-15,-7-6 0 16,-1-6 0-16,1-4 0 15,-6-5 0 1,-3-2 0-16,0-1 0 0,-12 4 129 16,-2 1-129-16,-3 6 0 15,-4 5 0-15,-1 5 0 16,-1 9 129-16,1 1-129 15,1 6 0-15,4 8 0 16,17 2 0-16,-16 14 0 16,16 8-129-16,5 8 129 15,13 8 0-15,3 1 0 16,4 8 0-16,5 0 0 0,3-1 0 15,1-1 129 1,3-7-258-16,-3-5 258 16,3-3-258-16,-10-4 258 15,3-9-258-15,-6-3 129 0,-2-6 0 16,-3-2 0-16,-19-6 0 15,26 1-129-15,-26-1 129 16,21-1 0-16,-21 1 0 16,0 0 0-16,16-25 0 15,-16 6 0-15,0 0 0 16,0-7 0-16,-9-1 0 15,-7-3 0-15,-8-4 0 16,-4-4 0-16,-10 3 0 16,2 2 0-16,-5 4 0 15,3 5 0-15,1 5 0 16,6 3 0-16,5 9 0 15,26 7 0-15,-21 2 0 0,21 15 0 16,11 6-129-16,6 3 129 16,9 3 0-16,2 0 0 15,5 4 0-15,1-3 0 16,1-4 0-16,-2-6 0 15,-2-2 0-15,-2-8 0 16,-3-3 0-16,0-4 0 16,-5-3 0-16,-2 0 0 15,-4-5-129-15,-15 5 129 16,21-24 0-16,-21 24 129 15,5-33-129-15,-5 12 0 16,-1 1 129-16,-12-3-129 16,-2-1 0-16,-8 0 0 0,-3 1 129 15,-5 3-129-15,-3-1 0 16,-3 5 0-16,1 2 0 15,3 6 129 1,4 1-129-16,5 3 0 0,8 4-129 16,16 0 129-16,-5 14 0 15,5-14 0-15,21 30 0 16,-2-13 0-16,8 0-129 15,6-1 129-15,-3-1 0 16,2-4 0-16,-2-1 0 16,-1-3 0-16,-1 0 0 15,-4-2 0-15,-1 0 0 0,-1 2 0 16,-1 0 0-16,-2-3 0 15,-2 2 129 1,-17-6-129-16,23 9 0 16,-23-9 0-16,0 0 0 15,0 0 0-15,0 0 129 0,0 0-129 16,0 0 0-16,-14 0 0 15,14 0 0-15,-28-7 0 16,13 4 0-16,15 3 0 16,-25-4 0-16,25 4 0 15,0 0 0-15,0 0 0 16,0 0 0-16,0 16 0 15,0-16 0-15,23 31 0 16,-9-14 0-16,3 1 0 16,-1-1 0-16,-1 0 0 15,-15-17 0-15,19 26 0 16,-19-26 0-16,14 16 0 0,-14-16 0 15,0 0 129-15,0 0-129 16,0 0-129-16,0 0 129 16,12 15 0-16,-12-15 0 15,0 0-129-15,0 0-258 16,0 0-645-16,0-10-3354 15,0 10-129-15,0 0-258 16,-10-7-387-16</inkml:trace>
</inkml:ink>
</file>

<file path=ppt/ink/ink32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84"/>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287 220 28251 827,'17'15'129'15,"4"2"0"-15,-1 1-129 0,1-1 129 16,0 0-129-16,-4-1 129 16,2 1-129-16,-1-3 129 15,-1 0-129-15,-2 1 0 16,3-1 129-16,-18-14-129 15,29 26 129-15,-29-26-129 16,28 23 129-16,-28-23-129 16,31 24 0-16,-16-10 0 15,1 1 129-15,3 3-129 16,0-1 0-16,2 0 129 15,0 2-129-15,1 0 0 16,1-1 0-16,-4 2 0 16,1-2 129-16,-2 1-129 0,1-2 0 15,-2 0 0-15,0-1 0 16,1 1 0-16,-1-1 129 15,0 3-129-15,-1-6 0 16,-1 1 0-16,-15-14 0 16,23 18 0-16,-23-18 0 15,17 12 0-15,-17-12 0 16,0 0 0-16,0 0-129 15,0 0 129-15,0 0 0 16,0 0 0-16,0 0 0 16,0 0 0-16,-7-21 0 15,-8 2 0-15,-8-5 0 16,-3-6 0-16,-7-4 0 0,-1-4 129 15,-6 0-258-15,0 1 129 16,4-1 0 0,-4 0 0-16,4 0 0 15,-1 4 0-15,1-3-129 0,0 6 129 16,3-2-129-16,0 2 129 15,2 0 0-15,1 3-129 16,1 4 129-16,3 2-129 16,2 1 129-16,3 5 0 15,6 3 0-15</inkml:trace>
</inkml:ink>
</file>

<file path=ppt/ink/ink32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85"/>
    </inkml:context>
    <inkml:brush xml:id="br0">
      <inkml:brushProperty name="width" value="0.05292" units="cm"/>
      <inkml:brushProperty name="height" value="0.10583" units="cm"/>
      <inkml:brushProperty name="color" value="#FFFF00"/>
      <inkml:brushProperty name="tip" value="rectangle"/>
      <inkml:brushProperty name="rasterOp" value="maskPen"/>
    </inkml:brush>
  </inkml:definitions>
  <inkml:trace contextRef="#ctx0" brushRef="#br0">287 388 26445 172,'12'11'258'15,"28"31"-129"-15,3-1 0 16,-2 4 129-16,4-3-258 15,-2 3 129-15,2-4 0 16,-5-1 0-16,0-5-129 0,-5-2 129 16,-8-7-129-16,-1-6 0 15,-3-4 129-15,-8-2-129 16,-15-14 0-16,18 14 0 15,-18-14-129-15,0 0 129 16,0 0 0-16,0 0-129 16,0 0 129-16,0-11 0 15,0 11 0-15,-26-33 0 16,3 9 0-16,-5-7 0 15,-6-7 0-15,-4-9 0 16,-4 1 0-16,-1-8-129 16,-4 2 129-16,6-2-129 0,-2 4 0 15,5 2 129-15,0 6-129 16,6 8 129-16,12 13 0 15</inkml:trace>
</inkml:ink>
</file>

<file path=ppt/ink/ink32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66"/>
    </inkml:context>
    <inkml:brush xml:id="br0">
      <inkml:brushProperty name="width" value="0.00441" units="cm"/>
      <inkml:brushProperty name="height" value="0.00882" units="cm"/>
      <inkml:brushProperty name="color" value="#FFFF00"/>
      <inkml:brushProperty name="tip" value="rectangle"/>
      <inkml:brushProperty name="rasterOp" value="maskPen"/>
    </inkml:brush>
  </inkml:definitions>
  <inkml:trace contextRef="#ctx0" brushRef="#br0">1917 1144 30831 515,'-10'-11'258'0,"-18"-12"-258"0,-10-5 258 16,-19-10-258-1,-12-7 0-15,-14-5 0 16,-9-9 129-16,-3-5-258 15,-1-1 258-15,-1-4-258 0,5 3 129 16,16 4 0-16,8 8 0 16,11 6 0-16,7 13 0 15,16 9-129-15,8 5 129 16,5 9-129-16,21 12 0 15,0 0 0-15,0 0 0 16,0 0 129-16,26 35-129 16,7 1 258-16,7 11-129 15,13 10 129-15,4 7-129 16,5 3 129-16,6-1-129 15,3-2 129-15,0-7-129 16,-4-15 0-16,-5-8 0 16,-3-10 0-16,-9-6 0 0,-10-6 129 15,-9-5 0-15,-13-7 0 16,-18 0 0-16,0-9 0 15,-28-10 0-15,-14-4 0 16,-18-9 0-16,-9-12-129 16,-14-6 129-16,-11-7-129 15,-6-5 0-15,3 3-129 16,4-1 258-16,5 4-129 15,8 8 0-15,11 8 0 16,14 7 0-16,11 11-129 16,13 6 0-16,10 9 0 15,21 7 0-15,0 0 0 16,18 26 129-16,13-3-129 0,10 6 129 15,9 2 0-15,2 2 0 16,7 3 129-16,0-3-129 16,-2-5 0-1,-9-7 0-15,-1-2 0 0,-9-7 0 16,-8-5 129-16,-6-4-129 15,-7-3 129-15,-17 0 0 16,10-19 0-16,-13 2-129 16,-14-2 129-16,-13-7 0 15,-8-2-129-15,-12-5 129 16,-7 0-129-16,-3 2 0 15,-6 7 0-15,2 0 0 16,5 3 0-16,9 7-129 0,5 4 129 16,15 5-129-1,10 1 0-15,20 4 0 16,0 0 0-16,3 14 0 15,23 3 129-15,12 4-129 0,5-2 129 16,6 4-129-16,4-4 129 16,1-2 0-16,0-3 129 15,1-9-129-15,-7-5 0 16,-4 0 0-16,-6-7 0 15,-7-5 0-15,-9-2 129 16,-1-5-129-16,-14-2 0 16,-4-1 129-16,-3-2-129 15,-12 1 0-15,-10 2 0 16,-8 2 0-16,-8 6 0 15,-5 6 0-15,-7 5 0 16,-4 2-129-16,-4 10 129 16,2 6 0-16,-1 3 0 0,5 2-129 15,4-1 129-15,8-1 0 16,7-3-129-16,11-2 0 15,22-14 0-15,-14 19 129 16,14-19-129-16,26 3 0 16,5-3 129-16,14-8-129 15,3-10 129-15,8-4 0 16,3-9 0-16,1-4 129 15,-3-6 0-15,-5 1-129 16,-9 5 129-16,-5 2 0 16,-15 4 0-16,-6 7 0 15,-15 6 0-15,-2 16-129 0,-28-9 129 16,-10 9-129-16,-7 11 0 15,-12 6 0-15,-5 7-129 16,-6 2 258-16,1 2-258 16,-1 3 129-16,8-5-129 15,8-4 129-15,9-4 0 16,13 1-129-16,8-5 129 15,12 1-129-15,10-15 129 16,7 23-129-16,13-16 129 16,6-2-129-16,9-4 129 15,6-1 129-15,6-5-129 16,1-12 0-16,-1-6 0 15,-2-2 0-15,-3-1 129 0,-6-2-129 16,-10 0 129-16,-7 2 0 16,-7 4 0-1,-12-1 0-15,-4 6 0 16,-13 3-129-16,-14 4 258 0,-9 3-258 15,-6 5 0-15,-10 2 129 16,-4 4-258-16,-1 9 129 16,-1 5-129-16,5 6 258 15,7 2-258-15,8-2 129 16,6 2-258-16,12 3 258 15,8-4 0-15,7-1-129 16,9-5 129-16,0-2-129 16,0-17 129-16,37 23 0 15,-10-22 0-15,8-1 0 16,5-10 0-16,7-9 0 15,-1-5 0-15,-3-7 129 16,4-6 0-16,-5-1-129 0,-4 0 258 16,-9 0-258-16,-8 4 129 15,-7 1-129-15,-7 3 258 16,-7 6-258-16,-2 7 0 15,-17 3 0-15,-9 11 129 16,-5 3-129-16,-8 0 0 16,-2 10 0-16,-6 7 0 15,2 1 0-15,3 4 0 16,2 1 0-16,6-1-258 15,3-1 258-15,9-4-129 16,3 0 129-16,7 1-129 16,14-18 129-16,-14 27-258 15,14-27 129-15,0 19 129 0,0-19-129 16,26 9 129-16,-2-9 0 15,6 0 0-15,6-9 0 16,7-6 129-16,1-4-129 16,0-4 129-16,1-4-129 15,-5 2 129-15,-5 3-129 16,-8 1 129-16,-7 2-129 15,-20 19 129-15,17-28 0 16,-17 28-129-16,-7-17 129 16,-12 14 0-16,-5-1-129 15,-11 4 0-15,-5 0 0 16,-6 11 0-16,-5 8 0 15,-2 3-129-15,-1 6 129 0,1 3-129 16,4 0 129-16,2 0-129 16,8 0 129-1,6-5-129-15,9-2 0 16,5-5 129-16,5-1-129 0,14-18 0 15,-5 22 129-15,5-22-129 16,15 7 129-16,6-7-129 16,7-7 129-16,4-8 0 15,8-6 0-15,5-7 129 16,7-5-129-16,-2-1 129 15,4-2-129-15,-7-1 129 16,-6 8-129-16,-3 3 258 0,-12 3-387 16,-5 6 258-1,-21 17-129-15,12-22 129 16,-12 22 0-16,-9-9-129 15,-10 5 129-15,-2 4-129 0,-6 0 0 16,-6 2 0-16,-5 10 0 16,0 0 0-16,-4 2 0 15,-1 5 0-15,0 2 0 16,1 0-129-16,3 3 129 15,2-2-129-15,4-1 258 16,4 2-387-16,5-4 258 16,5-5-129-16,3-4 0 15,16-10 0-15,0 0 129 16,-15 16-129-16,15-16 0 15,0 0 129-15,22-4 0 16,-5-8 129-16,8 0-129 16,2-5 129-16,3-4-258 0,3-2 258 15,1 1-129-15,-3-1 129 16,0 4-258-16,-6 2 129 15,-6 3 0-15,-4 4 129 16,-15 10-129-16,19-14 129 16,-19 14-129-16,0 0 129 15,0 0-129-15,-8-5 129 16,8 5-129-16,-30 0 129 15,9 2-129-15,-3 4-129 16,-3 5 129-16,-1-3 0 16,-2 5 0-16,3 2 0 15,-3-3 0-15,3 2 0 16,1 0 0-16,3-2-129 0,6 0 129 15,1-1-258 1,16-11 258-16,-20 19-129 0,20-19 0 16,0 0-129-1,-2 19 129-15,2-19 129 0,10 1-129 16,-10-1 129-16,31 0 0 15,-11-5 129-15,0-4-129 16,4-3 129-16,-1-1-129 16,3-3 129-16,0 0-129 15,-2-1 129-15,-1 2-129 16,2 2 0-16,-2 1-129 15,-9 4 129-15,-14 8 129 16,24-11-129-16,-24 11 129 0,0 0-129 16,0 0 129-1,0 0-129-15,-24 0 129 16,3 2-129-16,-1 7 0 15,-10 1 0-15,1 4 0 0,0 3 129 16,0-3-129-16,2 2-258 16,3-1 387-16,3-3-258 15,4 2 129-15,4-4-258 16,15-10 258-16,-18 13-258 15,18-13 258-15,0 0-129 16,0 0 129-16,0 0-129 16,9 6 129-16,-9-6-129 15,33 0 129-15,-11-6 129 16,4-5-129-16,5-1 129 15,6-3-258-15,1-1 258 16,2-3-129-16,1 2 129 16,-1 1-129-16,-6 2 0 0,-1 4 0 15,-5-1 0-15,-7 5 0 16,-4 2 0-16,-17 4 0 15,17-7 129-15,-17 7 0 16,0 0-129-16,0 0 129 16,-14 0-129-16,-8 11 0 15,-2 4 129-15,-7 4-129 16,-7 5-129-16,3 7 129 15,-5 1-129-15,6 2 129 16,6-3-129-16,5 0 129 16,11-3-129-16,7-5 129 15,5-6 0-15,0-17-129 16,33 17 129-16,2-17 0 0,6 0 0 15,9-10 0-15,4-9 0 16,5-7 129-16,3 0 0 16,-2-5-129-1,-1 0 258-15,-9 3-387 0,-10 2 387 16,-5 4-129-16,-11 6 0 15,-24 16 0-15,16-22-129 16,-16 22 129-16,-21 0 0 16,-7 0 0-16,-8 8-258 15,-7 6 129-15,-2 3 0 16,-6 2 0-16,6 7-129 15,1-3 258-15,4-1-387 0,9-1 258 16,8-2 0-16,9 2-129 16,14-21 0-1,-3 27 129-15,3-27 0 16,31 14-129-16,2-14 129 0,8-1 129 15,6-10-129-15,5-8 0 16,2-3 129-16,-3-3-129 16,0-2 129-16,-13 3 0 15,-2-2 129-15,-14 3-258 16,-8 4 130-16,-12 2-130 15,-2 17 0-15,-28-14 0 16,-6 16 0-16,-10-1 0 16,-7 13 0-16,-5 5-130 15,-3 6 1-15,6 4 129 16,8 0 0-16,7 2 0 15,12 1-129-15,16 0 129 16,10-2 0-16,17-3 0 0,12-2 0 16,9-3 129-16,12-8-129 15,6-5 0-15,1-8 0 16,-4-1 129-16,3-7-129 15,-10-6 130-15,-4-5-130 16,-14-2 0-16,-4-1 0 16,-10-2 0-16,-9-1 0 15,-5-2 0-15,-5-1 0 16,-11 2 0-16,-3 3 0 15,-5 3 0-15,0 5 0 16,-2 5 0-16,2 4 0 16,3 5 0-16,0 11 0 15,11 6 0-15,4 4 0 0,5 5 0 16,8 5 0-16,10-4 0 15,9-1 0-15,5-3 0 16,5-6 0-16,4-5 0 16,0-5 0-16,-2-2 0 15,-2-5 0-15,-6 0 0 16,-8 0 0-16,-22 0 0 15,16-22 0-15,-16 22 0 16,-18-28 0-16,-8 11 0 16,-8 1 0-16,-2 2 0 15,-3 6 0-15,5 3 0 16,1 5 0-16,11 0 0 15,22 0 0-15,-16 36 0 0,19-10 0 16,18 5 0-16,10 4 0 16,6 3 0-1,9 0 0-15,10 3 0 16,-3-8-388-16,16 17-2966 0,-5-7-1677 15,-13-1 0-15,-12 5-387 16,-16-4-258-16</inkml:trace>
</inkml:ink>
</file>

<file path=ppt/ink/ink32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65"/>
    </inkml:context>
    <inkml:brush xml:id="br0">
      <inkml:brushProperty name="width" value="0.00441" units="cm"/>
      <inkml:brushProperty name="height" value="0.00882" units="cm"/>
      <inkml:brushProperty name="color" value="#FFFF00"/>
      <inkml:brushProperty name="tip" value="rectangle"/>
      <inkml:brushProperty name="rasterOp" value="maskPen"/>
    </inkml:brush>
  </inkml:definitions>
  <inkml:trace contextRef="#ctx0" brushRef="#br0">790 275 516 0,'-24'19'3483'0,"24"-19"516"16,0 34-1548-16,10 1 129 15,13 17 258-15,6 10-258 16,7 11-258-16,14 13-516 16,-8-6-516-16,17 4-258 15,-6-9-387-15,6-3 0 16,-4-20-258-16,4-1 129 15,0-17-258-15,-5-5 0 16,-4-9 0-16,-5-1-129 16,-9-7 0-16,-6-2 0 15,-6-3 129-15,-9-4 0 0,-15-3 0 16,0 0 0-16,-15-26-129 15,-13 4 129-15,-13-9-129 16,-11-9 0 0,-9-8-129-16,-8-6 0 0,-5-8 0 15,-2-4 0-15,-4 4 0 16,6-2 0-16,4 5 0 15,8 4-129-15,7 10 129 16,10 7-129-16,12 10 0 16,9 9 0-16,24 19 129 15,-17-17-129-15,17 17 129 16,19 10-129-16,6 11 129 0,12 3 0 15,8 9 129 1,12 7 0-16,3 3-129 0,8 7 129 16,3 2 0-1,8 0-129-15,3 0 129 0,2 3-129 16,4-7 0-16,-3 1 129 15,2-4-129-15,-10-7 0 16,-4-5 0-16,-11-7 129 16,-10-7-129-16,-12-5 0 15,-12-6 0-15,-11-1 129 16,-17-7 129-16,3 0-129 15</inkml:trace>
</inkml:ink>
</file>

<file path=ppt/ink/ink32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51"/>
    </inkml:context>
    <inkml:brush xml:id="br0">
      <inkml:brushProperty name="width" value="0.00441" units="cm"/>
      <inkml:brushProperty name="height" value="0.00882" units="cm"/>
      <inkml:brushProperty name="color" value="#FFFF00"/>
      <inkml:brushProperty name="tip" value="rectangle"/>
      <inkml:brushProperty name="rasterOp" value="maskPen"/>
    </inkml:brush>
  </inkml:definitions>
  <inkml:trace contextRef="#ctx0" brushRef="#br0">2118 1096 30444 8175,'-11'-8'129'0,"-34"-22"-129"0,-11 1 129 15,-11-4-258 1,-7 0 258-16,-8-3-258 16,-6-1 258-16,0 1-258 15,-4 0 129-15,7 1 0 0,11 4-129 16,10 3 129-16,7 6 0 15,16 5 0-15,11 3-129 16,6 5 129-16,24 9 0 16,-21-5 0-16,21 5 0 15,7 10 0-15,12 8 0 16,9 4 0-16,6 6 0 15,10-1 129-15,6 6-129 16,5 0 129-16,4 0-129 16,-4-5 0-16,-3-4 129 15,-2-5-129-15,-8-4 0 16,-1-2 129-16,-8-1-129 15,-5-4 0-15,-2-3 0 0,-7 2 129 16,-19-7-258-16,22 4 129 16,-22-4 0-16,0 0 0 15,0 0 0-15,0 0 0 16,-14-16 0-16,-12 2 0 15,-8-1 129-15,-6-6-258 16,-5-3 129-16,-12-4 0 16,0-3 0-16,-2 2 0 15,-1-4 0-15,3 2 0 16,3-2 0-16,2 3 0 15,7 5 0-15,5 2 0 16,9 6-129-16,4 3 129 16,8 4 0-16,19 10 0 0,0 0 0 15,0 0 0-15,0 0 0 16,22 25 0-16,13 1 0 15,4 6 0 1,12 4 129-16,4 4-129 0,9 3 0 16,2-3 129-16,1 1-258 15,0-3 258-15,-1-5-258 16,-5-4 258-16,-2 3-258 15,-8-6 258-15,-2-4-258 16,-11-1 129-16,-5-7 0 16,-9-2 0-16,-10-5 0 15,-14-7-129-15,19 7 129 0,-19-7 0 16,0 0 0-16,0 0 0 15,0 0 0 1,-2-9 0-16,2 9 0 16,-28-24 129-16,2 5 0 0,-12-4-258 15,-3-4 258-15,-13-8-129 16,-1-3 129-16,-9-2-258 15,-3-8 258-15,-6-1-258 16,7-1 129-16,4 0 0 16,5 3 0-16,5 2 0 15,7 6-129-15,9 6 129 16,8 7 0-16,9 8 0 15,19 18 0-15,-21-19 0 16,21 19 0-16,0 0 0 16,7 11 0-16,9 10-129 15,10 4 258-15,8 8-129 16,11 7 0-16,7 7 0 0,5 5 129 15,4 0-129-15,3-2 0 16,0-5 129-16,-4-4-258 16,-4-6 129-16,-8-8 0 15,-3-2 0-15,-9-10-129 16,-8-3 129-16,-4-5 0 15,-8-2-129-15,-16-5 129 16,19 0 129-16,-19 0-129 16,0 0-129-16,-9-19 258 15,-10 0-129-15,-12-8 129 16,-5-8-258-16,-11-8 258 15,-7-7-129-15,-6-9 0 16,-4 0 0-16,0-1 0 0,-2-4 0 16,2 5 0-16,4 3 0 15,2 13 0-15,7 2 0 16,9 11 0-16,4 6 129 15,12 10-129-15,5 6-129 16,21 8 129-16,0 0 0 16,4 29 0-16,23 4 0 15,8 10 0-15,12 7 0 16,10 9 0-16,5 2 0 15,9 4 129-15,0-9-129 16,-7-3 0-16,3-8 0 16,-11-7 129-16,-4-7-129 15,-16-5 0-15,-5-8 0 0,-9-6 0 16,-4-4 0-16,-18-8 0 15,0 0 0 1,0 0 0-16,-24-5 0 16,-11-14 0-16,-10-5 0 0,-10-7-129 15,-9-9 129-15,-14-7 0 16,0-6 0-16,-2 1 0 15,-1-2 0-15,3 2 0 16,4 4 0-16,8 5 0 16,4 5 0-16,7 3-129 15,5 7 129-15,8 3 0 16,7 5 0-16,10 8 0 15,6 2-129-15,3 5 129 16,16 5 0-16,0 0 0 16,0 12 0-16,24 7 0 15,7 12 0-15,9 5 129 16,8 9-258-16,13 4 258 0,3 6-129 15,3-3 0-15,3-2 0 16,-6-3 0-16,1-7 0 16,-8-9 0-16,-5-4 0 15,-5-6 0-15,-7-5 0 16,-7-6 129-16,-6-1-129 15,-3-2 0-15,-6-2 0 16,-18-5 0-16,21 5 0 16,-21-5 0-16,0 0 0 15,0 0 129-15,0 0-129 16,0 0 0-16,-19-7 0 15,-9-7 0-15,-8-1 0 0,-11-8 0 16,-7-3 0-16,-8-8 0 16,-4-3 0-16,-8-6-129 15,-2-4 129-15,-5-1-129 16,4 1 129-16,5 4 0 15,6 5-129-15,4 5 129 16,10 6-129-16,10 6 129 16,10 7 0-16,9 5 0 15,8 4 0-15,15 5-129 16,0 0 129-16,0 0 0 15,13 16 0-15,17 6 0 16,11 8 0-16,9 9 0 16,9-1 129-16,10 11-129 0,4-1 0 15,1 1 129-15,-3-4-129 16,-5-6 129-16,-4-6-129 15,-3-3 0-15,-9-8 0 16,-3-3 0-16,-7-7 0 16,-7-3 0-16,-8-4 0 15,-4-1 0-15,-21-4 0 16,23 1 0-16,-23-1 0 15,0 0 129-15,0 0-129 16,0 0 0-16,0 0 129 16,-16-19-129-16,-6 7 0 15,-6-5 0-15,-8-4 0 16,-9-7 0-16,-7-1 0 0,-9-4 0 15,1 0 0 1,-8-1 0-16,-3-4 129 16,2 1-258-16,4 3 129 15,2 3 0-15,10 5 0 0,3-2 0 16,10 6 0-16,7 6-129 15,10 4 129-15,8 3 0 16,15 9-129-16,0 0 129 16,0 0 0-16,0 0 0 15,17 9 0-15,18 12 0 16,6 5 0-16,15 5 0 15,4 3 129-15,9 6-129 16,4 5 0-16,1 0 0 16,-6-3 0-16,-1-1 129 15,-5-5-258-15,-5 1 258 16,-5-6-129-16,-5-4 0 15,-5-4 0-15,-10-2 0 0,-4-6 0 16,-9-6 0-16,-19-9 0 16,23 2 0-16,-23-2 0 15,0-11 0-15,-6-8 129 16,-14-7-129-16,-5-3 0 15,-7-6 0-15,-8-6 0 16,-9-8 0-16,-4-2 129 16,-6-1-258-16,0-2 129 15,0 2 0-15,1 2 0 16,2 3 0-16,3 4 129 15,6 8-129-15,4 4 0 16,5 7-129-16,7 5 129 16,5 5 0-16,7 4 0 0,19 10 0 15,-23-12-129-15,23 12 129 16,0 0-129-16,17 12 129 15,14 7 0 1,6 3 0-16,8 8 0 0,7 4 129 16,3 4-129-16,4 2 0 15,-7-3 0-15,-9-5 0 16,-3-6 129-16,-13-7-129 15,-6-3 0-15,-5-6 0 16,-16-10 0-16,0 0 0 16,0 0 0-16,0 0 129 15,0 0-129-15,-14-14 0 16,-10-5 0-16,-11-8 0 0,-6-1 0 15,-13-6 0 1,-7-1 0-16,-3 2 0 16,0 2 0-16,4 5 0 15,5 2 0-15,4 6 0 0,12 6 0 16,8 2-129-16,10 5 129 15,21 5 0-15,-19 2 0 16,19-2 0-16,24 20-129 16,9 1 129-16,3 8 0 15,14 1 0-15,6 6 0 16,6 4 129-16,0-4-258 15,-3-3 258-15,-7-5-129 0,-7-2 0 16,-7-2 0 0,-4-5 0-16,-8-3 0 15,-3-3 0-15,-8-2 0 16,-15-11 0-16,21 15 0 0,-21-15 0 15,0 0 0-15,-15-10 0 16,-10-7 0-16,-7-11-129 16,-10-3 129-16,-13-9 0 15,-9-5 0-15,-11-2-129 16,-4 2 129-16,1 2 0 15,5 7 0-15,8 6-129 16,4 10 129-16,14 4 0 16,13 4 0-16,11 9 0 0,8 1 0 15,15 2 0 1,0 0-129-16,0 0 129 15,0 14-129-15,15 1 129 16,15 9-129-16,9 9 129 0,12 7 0 16,7 7 0-16,13 5 0 15,5 1 129-15,1-1-129 16,2 0 0-16,-1-7 0 15,-5-2 0-15,-4-6 0 16,-5-8 0-16,-9-3 0 16,-1-4 0-16,-6-3 0 15,-6-5 129-15,-8-3-129 16,-6-4 0-16,-4-2-129 15,-8-4 129-15,-16-1 0 16,15 0 129-16,-15 0-129 16,0 0 0-16,-7-13 0 15,7 13 0-15,-31-26 0 0,5 8 0 16,-5-4 129-16,-4-4-129 15,-4 2-129 1,-10-6 129-16,-1-4 0 0,-9-4 0 16,2-2 0-16,-5-3 0 15,0 1-129-15,-2 1 129 16,5 4-129-16,11 5 129 15,3 6 0-15,10 7-129 16,11 5 129-16,24 14 0 16,-16-2 0-16,16 2 0 15,31 31 0-15,9 2 0 16,3 7 0-16,14 6 129 15,7 5-129-15,6 4 129 0,4-1-129 16,0-1 129 0,-1-4-129-16,-9-8 0 0,-2-6 0 15,-10-6 0 1,-9-6 0-16,-6-8 129 0,-11-1-129 15,-11-9 0-15,-15-5 129 16,0 0-129-16,-2-12 0 16,-18-2 0-16,-8-7 129 15,-10-1-129-15,-4-6 0 16,-6-5 0-16,-6-1 0 15,-4-4 0-15,-3-4 0 16,-1-1 0-16,0 2 0 16,-2-1 0-16,3 2 0 15,0 2-129-15,4 4 129 16,2 4 0-16,12 4 0 15,3 7 0-15,7 4 0 16,6 4 0-16,6 3 0 0,3 1-129 16,18 7 129-16,-20-9 0 15,20 9 0-15,-18-10-129 16,18 10 129-16,0 0-129 15,-24-12 129-15,24 12-129 16,-19-11 129-16,19 11 0 16,-24-14-129-16,24 14 129 15,-21-12 0-15,21 12 0 16,-22-12 0-16,22 12 0 15,-16-5 0-15,16 5 0 16,-17-7 0-16,17 7 0 16,-19-9 0-16,19 9 0 0,-21-12 0 15,21 12 0-15,-15-8 0 16,15 8 0-16,0 0 0 15,-16-5 0 1,16 5-129-16,0 0 129 0,0 0 0 16,19 20 0-16,5 3-129 15,9 6 129-15,9 4 0 16,9 10 129-16,3 2-129 15,5 2 129-15,0 0-129 16,-2-6 0-16,-9-3 129 16,-5-3-129-16,-8-9 0 15,-7-6 0-15,-2-2 0 16,-7-6 0-16,-6-5 0 0,-13-7 0 15,25 7 0-15,-25-7 0 16,0 0 0-16,17 0 0 16,-17 0 0-1,0 0 129-15,0 0-129 0,-7-16 129 16,7 16-129-16,-35-31 129 15,8 14-129-15,-6-7 0 16,-9-1 0-16,-1-1 0 16,-2 2 0-16,-1 2 0 15,1 1 0-15,3 2 0 16,6 5 0-16,5 0-129 15,5 4 129-15,7-1 0 16,3 3 0-16,16 8-129 0,-22-11 129 16,22 11-129-1,0 0 129-15,0 0 0 16,0 0 0-16,0 0 0 15,26 11 0-15,-1 3 0 0,8 5 0 16,9 3 0-16,3 6 0 16,5-1 129-16,0 3-129 15,0 1 0-15,-3-2 0 16,-2 1 0-16,-5-4 0 15,-6-4 129-15,-3-4-129 16,-8-3 0-16,-2-3 0 16,-2-3 0-16,-19-9 0 15,26 14 0-15,-26-14 0 16,17 7 0-16,-17-7 0 15,0 0 0-15,17 5 0 16,-17-5 0-16,0 0 129 16,0 0-129-16,0 0 0 0,0 0 129 15,-10-12-129-15,10 12 0 16,-35-26 0-16,11 7 0 15,-9-4 129-15,-7-3-258 16,-3 0 129-16,-4-5-129 16,1 0 129-16,-1 2 0 15,2-1-129-15,4 6 129 16,6-2-129-16,6 7 129 15,6 2 0-15,6 6-129 16,17 11 129-16,-19-12 0 16,19 12 0-16,0 0 0 15,0 0 0-15,14 0-129 16,12 12 258-16,6 4-129 0,7 3 0 15,11 5 129-15,0 4-129 16,7 1 0-16,-5 1 129 16,1 1-129-1,-4-3 0-15,-3 1 0 0,-4-5 0 16,1 4 129-16,-5-6-129 15,0 1 0-15,-1-2 0 16,-6-2 0-16,2-2 129 16,-4-2-129-16,-1-1 0 15,-4 0 0-15,-5-2 0 16,-2-3 0-16,-17-9 0 15,24 15 129-15,-24-15-129 16,0 0 0-16,21 13 0 0,-21-13 0 16,0 0 0-1,0 0 0-15,17 6 0 16,-17-6-129-16,0 0 129 15,0 0 0-15,14 9 129 0,-14-9-129 16,0 0 0-16,0 0 0 16,0 0 0-16,0 0 0 15,19 14 0-15,-19-14 0 16,0 0 0-16,0 0 0 15,0 0 0-15,0 0 0 16,0 0 0-16,0 0 0 16,9 15 0-16,-9-15 0 15,0 0-129-15,0 0 129 16,0 0 0-16,-7-8 0 15,7 8 0-15,-28-23 129 16,8 10-129-16,-8-5 0 0,-3-1 0 16,-5-3 0-16,-4-4 0 15,-2-4 0-15,1 1 0 16,-6-4-129-16,6 2 129 15,-1 2 0-15,-1-1 0 16,6 4 0-16,1 2 0 16,2-2 0-16,2 2 0 15,0 0 0-15,-3-2-129 16,0 0 129-16,3 0 0 15,-3 0-129-15,4 0 129 16,1 5 0-16,3 2 0 16,1 2-129-16,3 1 129 15,3 4 0-15,1 0 0 0,-2 2 0 16,2-2-129-16,2 0 129 15,-1 1 0-15,3-1 0 16,-1 3 0 0,16 9 0-16,-24-17-129 0,24 17 129 15,-23-14 0-15,23 14 0 16,-19-10 0-16,19 10 0 15,-22-10 0-15,22 10 0 16,-23-13 0-16,23 13 0 16,-22-12 0-16,22 12 0 15,-21-8 0-15,21 8 0 16,-15-7 129-16,15 7-258 15,0 0 258-15,-19-5-129 0,19 5 0 16,0 0 0-16,-19-4 0 16,19 4-129-1,-16-2 129-15,16 2 0 16,0 0 0-16,-22-5 0 0,22 5 0 15,0 0 0-15,-21-5 0 16,21 5 0-16,0 0 0 16,-21 0 0-16,21 0 0 15,-17 0 0-15,17 0 129 16,0 0-129-16,-23 0 0 15,23 0 0-15,0 0 0 16,-17 0 0-16,17 0 0 16,0 0 0-16,0 0 0 15,0 0-129-15,0 0 129 16,-16 0 0-16,16 0-129 15,0 0 129-15,0 0-129 16,0 0 129-16,14 2-129 0,-14-2 129 16,26 0 0-16,-10 0 0 15,3 0 0-15,-2-4 0 16,0 1 0-16,1-1 0 15,-18 4 0-15,24-5 0 16,-24 5 129-16,15-5-129 16,-15 5 0-16,0 0 0 15,0 0 129-15,0 0-129 16,0 0 129-16,0 0-129 15,0 0 129-15,0 0-129 16,-13-9 0-16,13 9 129 16,-28-1-129-16,12 1 0 15,-1 0 0-15,-2-2 0 0,0 2 0 16,0-2 0-16,2 0 0 15,-1 1 0-15,18 1 0 16,-26-2 0-16,26 2 0 16,-17-4 0-16,17 4 0 15,0 0 0-15,0 0-129 16,0 0 129-16,0 0 0 15,0 0-129-15,0 0 129 16,0 0-129-16,0 0 0 16,0 0 129-16,0 0 0 15,0 0-129-15,0 0 129 16,-2-15 0-16,2 15-129 15,0 0 129-15,0 0 129 0,9-9-129 16,-9 9 0-16,0 0 0 16,21 0 0-1,-21 0 129-15,19 0-129 16,-19 0 0-16,22 5 0 0,-22-5 0 15,23 4 0-15,-23-4 0 16,22 3 0-16,-22-3 0 16,25 6 129-16,-25-6-129 15,25 8 0-15,-25-8 0 16,25 9 0-16,-25-9 0 15,19 8 0-15,-19-8 129 16,0 0-129-16,0 0 0 0,0 0 129 16,0 0-129-1,0 0 129-15,8 20-129 16,-8-20 129-16,0 15-129 15,0-15 0-15,-5 26 0 0,5-9 0 16,0 8 0-16,11 4-129 16,8 4 129-16,6 5 0 15,10-2 0-15,5 2 0 16,5-3 0-16,3 1 0 15,2-6 0-15,-1-3 0 16,-4-4 0-16,0-6 0 16,-11-3 0-16,-3-2 0 15,-10-2 0-15,-2-3 0 16,-19-7 0-16,23 2 0 15,-23-2 0-15,0 0 0 16,0-10 0-16,0 10 0 16,-14-21 0-16,14 21 0 0,-28-24 0 15,11 13 0-15,17 11 0 16,-21-17 0-16,21 17 0 15,0 0 0-15,0 0 0 16,0 0 0-16,0 0 0 16,17 15-129-16,1-8-387 15,15 14-2580-15,-6 0-1677 16,-6-2 0-16,1 3-387 15,-22-22-387-15</inkml:trace>
</inkml:ink>
</file>

<file path=ppt/ink/ink32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52"/>
    </inkml:context>
    <inkml:brush xml:id="br0">
      <inkml:brushProperty name="width" value="0.00441" units="cm"/>
      <inkml:brushProperty name="height" value="0.00882" units="cm"/>
      <inkml:brushProperty name="color" value="#FFFF00"/>
      <inkml:brushProperty name="tip" value="rectangle"/>
      <inkml:brushProperty name="rasterOp" value="maskPen"/>
    </inkml:brush>
  </inkml:definitions>
  <inkml:trace contextRef="#ctx0" brushRef="#br0">2118 1151 30315 7925,'-18'-15'129'16,"-34"-28"-129"-16,2 3 0 15,5 5 0-15,5 8 129 16,11 4-258-16,3 8 258 16,7 3-129-16,19 12-129 0,-18-11 258 15,18 11-129-15,0 0 0 16,0 0 0-16,9 11 0 15,12 6 0-15,10 4 0 16,5 3 0-16,2 3 129 16,5 1-258-16,-1 2 129 15,-1-6 0-15,-6-4 0 16,-34-20 0-16</inkml:trace>
</inkml:ink>
</file>

<file path=ppt/ink/ink3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1.134"/>
    </inkml:context>
    <inkml:brush xml:id="br0">
      <inkml:brushProperty name="width" value="0.26667" units="cm"/>
      <inkml:brushProperty name="height" value="0.53333" units="cm"/>
      <inkml:brushProperty name="color" value="#9C9CDE"/>
      <inkml:brushProperty name="tip" value="rectangle"/>
      <inkml:brushProperty name="rasterOp" value="maskPen"/>
    </inkml:brush>
  </inkml:definitions>
  <inkml:trace contextRef="#ctx0" brushRef="#br0">1919 464 29025 3073,'-67'90'0'16,"-23"30"129"-16,5-6 0 15,6-16 0-15,11-11-129 16,10-18 129-16,16-19 0 15,13-15 0-15,11-13 0 16,18-22-129-16,0 0 0 16,19-29-129-16,18-14 129 0,15-11-258 15,10-15 258-15,19-14-129 16,16-14 129-16,9-5-129 15,2 0 129-15,-2 7 0 16,-94 84 0-16</inkml:trace>
</inkml:ink>
</file>

<file path=ppt/ink/ink33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42"/>
    </inkml:context>
    <inkml:brush xml:id="br0">
      <inkml:brushProperty name="width" value="0.00441" units="cm"/>
      <inkml:brushProperty name="height" value="0.00882" units="cm"/>
      <inkml:brushProperty name="color" value="#FFFF00"/>
      <inkml:brushProperty name="tip" value="rectangle"/>
      <inkml:brushProperty name="rasterOp" value="maskPen"/>
    </inkml:brush>
  </inkml:definitions>
  <inkml:trace contextRef="#ctx0" brushRef="#br0">2146 1347 32767 3479,'9'7'0'0,"-9"-7"0"16,16 14 0-16,-16-14 0 0,17 15 0 15,-17-15 0-15,15 14 0 16,-15-14 0 0,0 0 0-16,19 21 0 15,-19-21 0-15,14 15 0 0,-14-15 0 16,0 0 0-16,16 21 0 15,-16-21 0-15,14 16 0 16,-14-16 0-16,14 17 0 16,-14-17 0-16,12 19 0 15,-12-19 0-15,14 17 0 16,-14-17 0-16,17 18 0 15,-17-18 0-15,15 19 0 16,-15-19 0-16,16 22 0 16,-16-22 0-16,17 21 0 15,-17-21 0-15,14 19 0 16,-14-19 0-16,16 21 0 15,-16-21 0-15,13 19 0 0,-13-19 0 16,18 20 0-16,-18-20 0 16,21 21 0-16,-21-21 0 15,22 17 0-15,-22-17 0 16,22 20 0-16,-22-20 0 15,21 19 0-15,-21-19 0 16,19 17 0-16,-19-17 0 16,19 15 0-16,-19-15 0 15,24 14 0-15,-24-14 0 16,21 16 0-16,-21-16 0 15,24 15 0-15,-24-15 0 16,25 19 0-16,-25-19 0 16,29 19 0-16,-29-19 0 0,28 19 0 15,-28-19 0-15,26 18 0 16,-26-18 0-16,27 14 0 15,-27-14 0-15,25 12 0 16,-25-12 0-16,25 13 0 16,-25-13 0-16,26 13 0 15,-26-13 0-15,28 12 0 16,-28-12 0-16,26 12 0 15,-26-12 0-15,26 10 0 16,-26-10 0-16,21 11 0 16,-21-11 0-16,24 12 0 15,-24-12 0-15,17 10 0 0,-17-10 0 16,21 12 0-16,-21-12 0 15,22 12 0-15,-22-12 0 16,18 9 0 0,-18-9 0-16,21 14 0 0,-21-14 0 15,20 10 0-15,-20-10 0 16,19 12 0-16,-19-12 0 15,21 9 0-15,-21-9 0 16,21 14 0-16,-21-14 0 16,21 14 0-16,-21-14 0 15,22 12 0-15,-22-12 0 16,19 13 0-16,-19-13 0 15,19 14 0-15,-19-14 0 0,16 12 0 16,-16-12 0 0,15 13 0-16,-15-13 0 15,17 13 0-15,-17-13 0 16,20 14 0-16,-20-14 0 0,20 14 0 15,-20-14 0-15,21 14 0 16,-21-14 0-16,19 14 0 16,-19-14 0-16,19 10 0 15,-19-10 0-15,16 12 0 16,-16-12 0-16,0 0 0 15,20 17 0-15,-20-17 0 16,18 14 0-16,-18-14 0 16,15 16 0-16,-15-16 0 15,21 17 0-15,-21-17 0 16,17 21 0-16,-17-21 0 15,21 19 0-15,-21-19 0 16,23 21 0-16,-23-21 0 0,22 20 0 16,-22-20 0-16,22 23 0 15,-22-23 0-15,23 21 0 16,-23-21 0-16,21 22 0 15,-21-22 0-15,26 26 0 16,-26-26 0-16,29 30 0 16,-12-15 0-16,1 6 0 15,2-4 0-15,1 7 0 16,0-3 0-16,1 0 0 15,1 1 0-15,-1-1 0 16,1-2 0-16,-2 2 0 16,-2-4 0-16,0-3 0 15,-2 0 0-15,-2 0 0 0,3-2 0 16,-18-12 0-16,26 21 0 15,-26-21 0-15,20 13 0 16,-20-13 0 0,0 0 0-16,20 12 0 0,-20-12-130 15,0 0 1-15,0 0 0 16,0 0 0-16,0 0 0 15,0-13 0-15,-13-3 0 16,-4-6 0-16,-11-6 129 16,-4-7-129-16,-8-3 129 15,-10-7-129-15,-4-1 129 16,-3 1-129-16,-5-2 129 15,1 4-129-15,2 3 129 0,2 0-129 16,0 2 129 0,9 4 0-16,-4-3 0 15,2 1 0-15,-2-2-129 16,-2 0 258-16,-3-4-129 0,-2 1 0 15,-3-2 129-15,2 3-129 16,3 3 0-16,1 3 0 16,8 3 258-16,5 3-258 15,3 2 0-15,10 4 0 16,3 1 0-16,3 0 0 15,1 2 0-15,4 4 0 16,5 1 0-16,14 14 0 16,-22-19 0-16,22 19 0 15,0 0 0-15,0 0 0 16,0 19 0-16,7 1 129 15,12 8-129-15,3 3 0 16,8 9 0-16,8 3 0 0,7 2 0 16,5 0 0-16,3-2 0 15,4 1 0-15,-1-3-129 16,-1-1 129-16,-1-2 0 15,-4-5 0-15,-3-4-129 16,-4-1 129-16,-3-6 0 16,-4-1 0-16,-5-2 0 15,0-2 0-15,-2 1 0 16,-1-1 0-16,-2 4-129 15,0-7 129-15,-3 3 0 16,-1-3 0-16,-1 0 0 16,-6-4 0-16,1-1 0 0,-16-9 0 15,19 10-129-15,-19-10 129 16,0 0 0-16,0 0-129 15,0 0 129-15,10-16 0 16,-10 16-129-16,-3-31 129 16,-8 9 0-16,-4-2 0 15,-4-6 0-15,-5-1 0 16,-1-2 0-16,-6-1 0 15,-3-1 0-15,1 0 0 16,-9 1-129-16,1 1 129 16,5 2 0-16,3 0 0 15,-2 3 0-15,4 4 129 16,7 5-129-16,1 2 0 0,9 4 129 15,14 13-129-15,-15-10 129 16,15 10-129 0,0 0 0-16,0 0 0 15,5 10 129-15,5 4-129 0,8 5 0 16,1 2-129-16,3 7 129 15,6 5 0-15,1-1 0 16,4 7-129-16,2-1 129 16,1 0 0-16,2 1 0 15,-2 3 0-15,-1-1-129 16,0-3 258-16,-1 2-258 15,1-3 129-15,-1 2 0 16,1-6 0-16,-7-2 0 16,-1-3 0-16,-3-4 0 15,-1-5 0-15,-2-3 0 16,-21-16 0-16,26 19 0 15,-26-19-129-15,0 0 129 0,17 10 0 16,-17-10 0-16,0 0-129 16,-2-21 129-16,-8 1-129 15,-6-5 129-15,-1-7 0 16,-4-6 0-16,-8-4-129 15,-4-1 129-15,-3-2 0 16,-2 2 0-16,-4-1 0 16,4 3 0-16,-2 5 0 15,2 3 0-15,2 3 0 16,1 4 0-16,9 6 0 15,2 2 129-15,7 4-129 16,17 14 0-16,-23-15 0 16,23 15 0-16,0 0 129 0,0 0-129 15,13 19 0-15,6 0 0 16,5 9 129-16,3-1-129 15,8 10 0-15,-2 1 0 16,7 5 0-16,-6 2 0 16,4 2 0-16,0 3-129 15,-1 0 129-15,1 2 0 16,-7-6 129-16,2-2-258 15,-6-6 258-15,1-5-258 16,-5-11 129-16,-3-3 0 16,-4-10 0-16,-16-9-129 15,24 1 129-15,-24-1-129 16,19 0 129-16,-19 0 0 0,0 0-129 15,7-25 129-15,-7 9 0 16,-3-5 0 0,-8-3 0-16,-3-7 0 15,-5-4 0-15,-3-6 0 0,-4-4 0 16,-5-2 0-16,-4 0 0 15,-6-1 0-15,-3-2 0 16,-1 5 0-16,-1 3 0 16,4 4 0-16,2 7 0 15,11 9 0-15,5 4 0 16,7 6 129-16,17 12-129 15,0 0 0-15,0 0 0 0,0 0 0 16,3 16 129 0,16 5-129-16,9 8 0 15,5 7-129-15,5 8 258 16,3 6-258-16,4 5 258 15,-2 2-258-15,1 0 258 0,-3 0-258 16,-5-3 258-16,1-7-258 16,-8-8 258-16,-3-6-258 15,-2-7 129-15,-3-9 0 16,-5-4 0-16,-16-13 0 15,27 12 0-15,-27-12 0 16,21 0-129-16,-21 0 129 16,10-19 0-16,-10-4-129 15,0-8 129-15,-12-9 0 16,-7-8-129-16,-8-9 258 15,-3-2-258-15,-10-5 129 16,-10-2 0-16,-5 1 129 0,-7 1-129 16,-13-2 0-16,-6 0-129 15,-11-1 129-15,-15-6-129 16,-5-1 0-16,-4-6 129 15,7 1-129-15,7 1 0 16,8 7 129-16,13 2-129 16,17 13 258-16,19 13-129 15,16 9 0-15,10 14 129 16,19 20-129-16,0 0 129 15,0 18 0-15,19 20 0 16,14 9-129-16,10 13 129 16,12 9-129-16,9 7 0 15,7 6 0-15,0-8 129 0,-5-5-129 16,0-8 0-16,-11-9 0 15,-10-11 0-15,-12-12 0 16,-7-10-129 0,-11-10 129-16,-15-9 0 0,0 0-258 15,0-28 258-15,-12-3 0 16,-16-10 0-16,-10-6 0 15,-10-10 0-15,-13-7 129 16,-6-9-129-16,-4 3 129 16,-2-1-129-16,-1 1 129 15,0 6-129-15,10 6 0 16,10 9 0-16,9 8 0 15,14 13 0-15,7 7 129 0,24 21-129 16,-16-1 129 0,18 14-129-16,12 19 0 15,12 9 129-15,3 9-129 16,11 12 129-16,5 6-129 0,5 3 0 15,-2-4 0-15,6 2 129 16,-2-10-129-16,-4-3 129 16,-1-8-258-16,-5-10 129 15,-1-5 0-15,-10-12-129 16,-3-4 129-16,-7-8-129 15,-6-6 129-15,-15-3-129 16,0 0 129-16,12-19 0 16,-13-2 0-16,-15-3 129 15,-1-9-129-15,-11-1 0 16,-7-6 129-16,-8-3-258 15,-10-4 129-15,-3-2 0 16,-4-1 0-16,3 4 0 0,3 6 0 16,6 2 0-16,6 8-129 15,11 8 129-15,10 6 129 16,21 16-129-16,-19-7 0 15,19 7 0-15,4 14 129 16,6 4-129-16,4 4 0 16,5 6 0-16,2 3 0 15,6 5 0-15,6 2 0 16,5 5 0-16,0-3 0 15,2 0 0-15,2-4 0 16,1 1 129-16,-2-4-258 16,1-2 258-16,-4-7-129 15,-4 2 0-15,-2-7 0 0,-6-2-129 16,-6-5 129-16,-6-3-129 15,-14-9 129-15,21 9 0 16,-21-9-129 0,0 0 129-16,0-14 0 0,-9-2 0 15,-6-3 0-15,-4-3 0 16,-6-4 0-16,-4 1 0 15,-6-4 0-15,1 3 0 16,-4-2 0-16,1-1 0 16,-2 0 0-16,-1-2 0 15,-2-1 0-15,4-4 0 16,0 1 0-16,0 1 0 0,9 1 0 15,-2 0 0-15,3 4 0 16,2 1 0 0,2 2 0-16,0 4 0 15,5 1 0-15,1 5 0 0,18 16 0 16,-24-20 129-16,24 20-129 15,-15-11 0-15,15 11 0 16,0 0 0-16,0 0 0 16,0 0 0-16,0 0 0 15,0 0 0-15,0 0 0 16,0 0 0-16,0 0 0 15,0 0 0-15,0 0-129 16,0 0 129-16,1 9 0 16,-1-9 0-16,18 14 0 15,-18-14 0-15,24 20 0 16,-24-20 0-16,26 23 0 15,-26-23 0-15,21 16 0 0,-21-16-129 16,0 0 129-16,0 0 0 16,0 0 0-16,10-11-129 15,-10 11 129-15,-5-31 0 16,-7 7 129-16,-2-2-129 15,-5-5 0-15,-4 0 0 16,1 3 0-16</inkml:trace>
</inkml:ink>
</file>

<file path=ppt/ink/ink33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41"/>
    </inkml:context>
    <inkml:brush xml:id="br0">
      <inkml:brushProperty name="width" value="0.00441" units="cm"/>
      <inkml:brushProperty name="height" value="0.00882" units="cm"/>
      <inkml:brushProperty name="color" value="#FFFF00"/>
      <inkml:brushProperty name="tip" value="rectangle"/>
      <inkml:brushProperty name="rasterOp" value="maskPen"/>
    </inkml:brush>
  </inkml:definitions>
  <inkml:trace contextRef="#ctx0" brushRef="#br0">120 98 1032 0,'0'0'1935'16,"0"0"-129"-16,0 0-258 16,0 0 387-16,0 0-258 15,0 0 258-15,0 0-129 0,0 0-129 16,0 0 129-16,15 11-516 15,-15-11 0-15,24 10-387 16,-24-10-129-16,35 17-129 16,-19-8-129-16,6 5 129 15,-3 0-129-15,5 5-129 16,-3-5 258-16,3 5-258 15,0-2-129-15,4 0 0 16,-2 0 0-16,2 1 0 16,-1-3-129-16,1 1 0 15,0-1 129-15,-2-1-129 16,-4-3 0-16,-1-1 0 15,-2-1 0-15,-4-2 0 0,-15-7-129 16,25 10 129 0,-25-10-129-16,15 3 0 15,-15-3 0-15,0 0 129 16,0 0-129-16,0 0 129 0,0 0 0 15,0 0 0-15,0 0 0 16,0 0 0-16,-1-13-129 16,1 13 129-16,-32-25-129 15,13 10 0-15,-5-4 129 16,-2 1-129-16,-1-1 0 15,1 0 0-15,-2-3 0 16,2 5 0-16,-2-1-129 16,4-1 129-16,0 0-129 15,0 2 0-15,3 1 129 16,0 1-129-16,2 1 0 15,0 2 129-15,19 12-129 16,-24-17 129-16,24 17 0 0,-21-12 0 16,21 12 0-16,0 0 0 15,-15-9 129-15,15 9-129 16,0 0 0-16,0 0 0 15,0 0 0-15,0 0 129 16,0 0-129-16,0 0 0 16,0 0 0-16,0 0 0 15,0 0 0-15,0 0 0 16,0 0 0-16,0 10 0 15,0-10 129-15,13 26-129 16,1-8 0-16,5 4 129 16,4 2 0-16,3 4-129 0,1-2 129 15,5-2-129-15,-3 0 129 16,0-5-129-16,1 0 0 15,-4-3 0-15,-4-4 0 16,-5-3 0 0,-1-2 0-16,-16-7 0 0,17 8 0 15,-17-8 129-15,0 0-129 16,0 0 0-16,0 0 129 15,0 0-129-15,0 0 129 16,-17-12-129-16,0 2 0 16,-1 1 0-16,-6-3 0 15,0 0 0-15,-2-2 0 16,2 2 0-16,-2-2-129 0,2 0 129 15,-1 2 0-15,5-2-129 16,-1 0 129 0,0 2 0-16,2 0 0 15,2-2-129-15,0 4 129 0,1 1 0 16,16 9 0-16,-28-15 0 15,28 15-129-15,-22-12 129 16,22 12 0-16,-19-9 0 16,19 9 0-16,-19-9 0 15,19 9 0-15,-16-7 0 16,16 7 0-16,0 0 0 15,-20-8 0-15,20 8 0 16,0 0 0-16,0 0 0 16,-18-7 0-16,18 7 0 15,0 0 0-15,0 0 0 16,0 0 0-16,-15-7 0 15,15 7 0-15,0 0 0 0,0 0 0 16,0 0 0-16,0 0 0 16,-16-10 0-16,16 10 0 15,0 0 0-15,0 0-129 16,0 0 129-16,0 0 0 15,0 0 0-15,0 0 0 16,0 0 0-16,0 0 0 16,0 0 0-16,0 0 0 15,-15-11 0-15,15 11 0 16,0 0 0-16,0 0 0 15,0 0 0-15,0 0 0 16,0 0 0-16,0 0 0 16,0 0 0-16,0 0 0 0,0 0 0 15,0 0 0-15,0 0 129 16,3 11-129-16,-3-11 0 15,17 20 129-15,-5-2-129 16,4-3 129-16,0 4-129 16,-3-1 129-16,5 1-129 15,-3 0 0-15,3 0 129 16,-3 3-129-16,2-6 129 15,-1 4-129-15,3 1 0 16,0-2 0-16,0 2 129 16,3-2-129-16,-1-2 0 15,2-1 129-15,-1-2-129 16,-1-2 0-16,0-2 129 0,-2-1-129 15,-2-2 0-15,-1 0 129 16,-16-7-129 0,26 10 0-16,-26-10 0 15,22 7 0-15,-22-7 0 0,16 5 0 16,-16-5 129-16,0 0-129 15,0 0 0-15,0 0 0 16,0 0 0-16,0 0 129 16,0 0-129-16,0 0 0 15,0 0 0-15,0 0 0 16,0 0 0-16,0 0 0 15,0 0 0-15,-7-17 129 0,7 17-258 16,-26-28 258 0,8 13-129-16,-1-3 0 15,-1-1 0-15,-1-1 0 16,0 0 0-16,0 0-129 15,1-1 129-15,1 2 0 0,1 0 0 16,1 3 0-16,17 16 0 16,-28-24 0-16,28 24-129 15,-19-17 258-15,19 17-258 16,0 0 129-16,-19-21 0 15,19 21 0-15,0 0 0 16,-17-21 0-16,17 21 0 16,-16-17 0-16,16 17 0 15,-15-14 0-15,15 14 0 16,-17-14 0-16,17 14 0 15,0 0 0-15,-21-15 0 16,21 15 0-16,0 0-129 0,-17-16 258 16,17 16-258-16,0 0 258 15,-19-15-258-15,19 15 258 16,0 0-129-16,0 0 0 15,0 0 0-15,-14-12 0 16,14 12 0-16,0 0 0 16,0 0 0-16,0 0 0 15,0 0 0-15,0 0 0 16,0 0 0-16,3 15 0 15,-3-15 0-15,21 19 0 16,-21-19 0-16,26 28 0 16,-12-13 0-16,1 1 0 15,1-2 0-15,-1 0 129 0,1 1-129 16,-1-1 0-16,-15-14 0 15,28 24 129-15,-12-12-129 16,-16-12 0 0,29 25 129-16,-13-13-129 0,-1 0 0 15,1 0 129-15,-1 0-129 16,1 0 129-16,3 0-129 15,-3 0 129-15,1 2-129 16,0-2 129-16,0 2-129 16,-1-2 129-16,0 0-129 15,-16-12 129-15,25 25-129 16,-25-25 0-16,25 17 129 15,-25-17-129-15,24 19 0 0,-24-19 129 16,26 19-129 0,-26-19 0-16,29 21 129 15,-29-21-129-15,28 19 0 16,-28-19 129-16,31 19-129 0,-31-19 0 15,28 17 129-15,-28-17-129 16,22 14 0-16,-22-14 129 16,21 12-129-16,-21-12 0 15,24 12 129-15,-24-12-129 16,26 14 0-16,-26-14 0 15,24 12 0-15,-24-12 0 16,28 14 129-16,-28-14-129 16,22 12 0-16,-22-12 129 15,23 10-129-15,-23-10 0 16,22 11 0-16,-22-11 0 15,25 12 0-15,-25-12 0 16,22 8 0-16,-22-8 0 0,21 9 0 16,-21-9 0-16,19 12 129 15,-19-12-129-15,21 11 0 16,-21-11 0-16,20 12 0 15,-20-12 0-15,18 10 0 16,-18-10 0-16,19 12 129 16,-19-12-129-16,17 10-129 15,-17-10 129-15,0 0 0 16,21 16 129-16,-21-16-129 15,0 0 0-15,21 12 0 16,-21-12 0-16,15 7 0 16,-15-7 129-16,17 14-129 15,-17-14 0-15,18 10 0 0,-18-10 0 16,17 12 0-16,-17-12 0 15,16 13 0-15,-16-13 0 16,17 10 0 0,-17-10 0-16,0 0 0 0,21 15 0 15,-21-15 0-15,15 11 0 16,-15-11 0-16,14 8 0 15,-14-8 0-15,0 0 0 16,24 14 0-16,-24-14 0 16,16 11 0-16,-16-11 0 15,0 0 0-15,20 12 0 16,-20-12 0-16,21 8 0 0,-21-8 129 15,19 11-129-15,-19-11 0 16,19 10 0 0,-19-10 0-16,21 9 0 15,-21-9 0-15,23 10 0 16,-23-10-129-16,22 11 258 0,-22-11-258 15,24 10 258-15,-24-10-258 16,24 10 129-16,-24-10 0 16,21 11 0-16,-21-11 0 15,19 7 129-15,-19-7-129 16,21 8 0-16,-21-8 0 15,17 9 0-15,-17-9 0 16,19 7 0-16,-19-7 0 16,19 8 0-16,-19-8 0 15,19 9 0-15,-19-9 130 16,18 7-130-16,-18-7 0 15,20 10 0-15,-20-10-130 0,21 13 130 16,-21-13 0-16,24 10 0 16,-24-10 0-16,23 10 0 15,-23-10 0-15,19 7 0 16,-19-7 0-16,21 11 0 15,-21-11 0-15,19 8 0 16,-19-8 0-16,17 12 0 16,-17-12 0-16,21 9 0 15,-21-9 0-15,19 9 0 16,-19-9 0-16,20 10 0 15,-20-10 0-15,26 12 0 16,-26-12 130-16,25 14-260 16,-25-14 130-16,22 12 0 0,-22-12 0 15,21 12 0-15,-21-12 0 16,19 9 0-16,-19-9 0 15,17 7 0-15,-17-7 0 16,21 8 0-16,-21-8 0 16,19 11 0-16,-19-11 0 15,21 8 130-15,-21-8-260 16,19 13 260-16,-19-13-130 15,15 12 0-15,-15-12 0 16,19 12 0-16,-19-12 0 16,3 2 0-16</inkml:trace>
</inkml:ink>
</file>

<file path=ppt/ink/ink33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7:21.082"/>
    </inkml:context>
    <inkml:brush xml:id="br0">
      <inkml:brushProperty name="width" value="0.00441" units="cm"/>
      <inkml:brushProperty name="height" value="0.00882" units="cm"/>
      <inkml:brushProperty name="color" value="#FFFF00"/>
      <inkml:brushProperty name="tip" value="rectangle"/>
      <inkml:brushProperty name="rasterOp" value="maskPen"/>
      <inkml:brushProperty name="fitToCurve" value="1"/>
    </inkml:brush>
  </inkml:definitions>
  <inkml:trace contextRef="#ctx0" brushRef="#br0">1254 460 2193 0,'0'-8'3354'0,"0"8"645"16,0 0-516-16,0 0-903 15,0 0-774-15,0 0-387 0,-12-2-516 16,12 2-129-16,-23 10-258 16,4 4-129-16,-9 2 129 15,2 6-258-15,-10 2 0 16,-4 7-129-16,-6 1 387 15,-1 2-387-15,-5 1 129 16,0 3-258-16,-5 2 129 16,0-4-129-16,-2 0 0 15,-1-1 129-15,6-2-129 16,-5-6 129-16,6 1-129 16,1-5 129-16,10 1-129 15,3-5 0-15,7 1-129 0,8-4 129 16,9 5-129-16,15-21-129 15,-4 22 0-15,4-22-129 16,23 0 258-16,3-1-129 16,6-15 129-16,8-5-129 15,3-6 258-15,8-3-129 16,-1-4 258-16,10-3-129 15,-3-1 0-15,2 4 129 16,2-6 0-16,-4 9 0 16,-5-2 0-16,-7 9 0 15,-9 1 0-15,-7 11 387 16,-8 0-258-16,-21 12 0 15,0 0 0-15,0 0-129 0,0 0 258 16,-12 14-258-16,-9-2 0 16,-6 5-258-16,-8 6 129 15,-5 4 0-15,-7 4-129 16,-4 4 129-16,-6 3 0 15,-6 0 0-15,-2 5 0 16,-6 1 0-16,5 1 0 16,-2-4 0-16,6-3 0 15,5-5 0-15,7-2 0 16,10-7 0-16,9-5 0 15,9-7 0-15,4-3-258 16,18-9 258-16,0 0 0 16,0 0 0-16,0 0-129 0,0 0 129 15,30-17 0-15,-6 0 0 16,14-4 0-1,5-5 0-15,6-4 129 16,6 1-129-16,2-6 0 0,4 1 0 16,-4-1 0-16,3 2 0 15,-6 1 258-15,-4 6-258 16,-9 1 0-16,-6 8 129 15,-7 3 0-15,-8 7-129 16,-20 7 129-16,19-8 0 16,-19 8 0-16,0 0 0 15,-8 8 0-15,-8 3-129 16,-3 6 129-16,-7 6-129 15,-5 4 0-15,-9 4 129 16,-1 9-129-16,-8 2 0 16,-2 4 0-16,-10-2 0 15,1 0 0-15,-4 1 0 0,5-3 0 16,3-1 0-16,5-8 0 15,6-2-129-15,5-8 129 16,9-4 0-16,6-3 0 16,5-6 0-16,4-3 0 15,16-7 0-15,-17 7 0 16,17-7 0-16,0 0-129 15,0 0 129-15,0-11-129 16,0 11 129-16,33-26-129 16,-6 6 129-16,5-3 0 15,6-3 0-15,5-3 0 16,7-4 0-16,0-2 129 15,5-3-258-15,4 2 258 0,0-2-129 16,-2 2 0-16,2-2 0 16,-7 0 0-16,-2 3 0 15,-5 4 0-15,-4 3 129 16,-6-1-129-16,-6 6 0 15,-1 1 0-15,-4 1 0 16,-1 6 129-16,-4 1-129 16,2 2 0-16,-6 1 0 15,-15 11 129-15,26-14-129 16,-26 14 129-16,16-5 0 15,-16 5 0-15,0 0 0 16,0 0 0-16,-2 11 0 0,2-11 0 16,-30 25 0-16,10-7-129 15,-8 4 0-15,-5 4-129 16,-8 0 129-1,-3 5-129-15,-7 0 129 16,0 4-129-16,-2-2 129 0,3 0-129 16,-1-2 129-16,8-3 0 15,5-8 0-15,11-1-129 16,2-7 129-16,25-12-129 15,-19 9 0-15,19-9 129 16,14-14-129-16,10-5 129 16,7-3-129-16,8-6 129 15,9-1 0-15,4-9 129 0,7 0-129 16,3-4 0-1,0 4 0-15,4-4 129 16,1 1 0-16,4-2 0 16,2 1 0-16,5 2-129 0,3 6 129 15,-2 3-129-15,1 1 258 16,-2 3-258-16,-5 2 0 15,-6 5 0-15,-5 1 0 16,-12 3 0-16,-3 1 129 16,-12-1-129-16,-3 6 0 15,-6-3 0-15,-3 5 0 16,-4-1 129-16,0 2-258 15,-3 2 129-15,-16 5 0 16,20-7 0-16,-20 7 0 16,16-3 0-16,-16 3 0 15,0 0 129-15,0 0-129 16,0 0 129-16,0 0-129 0,-11 8 0 15,-9 3 129-15,-10 1-129 16,-6 2 0-16,-6 3 0 16,-13 5 0-16,-4-1 0 15,-6 2 0-15,-6 1 129 16,3-2-258-16,-1 4 258 15,2-5-129-15,4 2 129 16,8-8-258-16,3 1 387 16,18-6-387-16,4-1 129 15,6-4-129-15,24-5 129 16,-21 5-129-16,21-5 129 15,0 0-129-15,0 0 129 16,19-7 0-16,2-1 0 0,5-5 0 16,10-4-129-16,13 2 258 15,9-6-258-15,5-3 129 16,11-2-129-1,2-4 129-15,2 3 0 0,0-1 0 16,3-3 0-16,-7 1 0 16,-4 3 129-16,2-4-129 15,-4 1 129-15,-4 1-129 16,1-1 0-16,3 3 129 15,-2 4-129-15,-8 1 0 16,-4 4 0-16,-11 5 129 16,-5 4-129-16,-12 4 0 15,-8 1 129-15,-18 4 0 0,0 0-129 16,0 0 129-1,-11 7 0-15,-8 4 0 16,-7-1-129-16,-3 4 129 16,-14 1-129-16,-2 3 0 0,-9-1 0 15,-1 4 0-15,-6-1 0 16,-1 6 0-16,-4-3 0 15,4-1 0-15,1 3-129 16,3-5 129-16,6-1 0 16,2-3-129-16,11-4 129 15,7-2 0-15,6-3-129 16,7-3 0-16,19-4 129 15,0 0-129-15,0 0 0 16,10-4 129-16,14-6-129 16,13-6 129-16,4 3 0 15,9-6 0-15,6-4 0 16,8-1 129-16,-4 1-129 0,2-1 129 15,-1 0-129-15,1-2 129 16,-5 2 0-16,5 0-129 16,-1 1 129-16,0 2-129 15,-3 2 129-15,-1 0 0 16,-3 4-129-16,-6 3 129 15,-4-2-129-15,-10 5 0 16,-6 2 129-16,-7 2-129 16,-21 5 0-16,22-3 129 15,-22 3-129-15,0 0 0 16,0 0 0-16,0 0 0 15,0 0 129-15,0 0-129 0,0 0 0 16,0 0-129-16,-12 7 129 16,-9 3 0-16,-6-1 0 15,-10 4-129-15,-8 1 129 16,-7 3 0-1,-5-1 0-15,0 3 0 0,2-2 0 16,3-1-129-16,2 0 129 16,10-3 0-16,6-1 0 15,8-5-129-15,10 0 129 16,16-7-129-16,-19 7 129 15,19-7 0-15,14 0-129 16,7-5 129-16,10-4 0 16,5-1 0-16,11-2 0 0,3-4 0 15,4 1 129-15,-1-3-129 16,-3 3 0-1,-1-2 0-15,-6 1 129 16,0-1-129-16,-5 1 0 0,0 1 129 16,-1-1-129-16,-3-1 0 15,-1 5 0-15,-4 0 129 16,-3 1-129-16,-3 4 0 15,-8 0 129-15,-15 7-129 16,19-5 0-16,-19 5 129 16,0 0-129-16,0 0 0 15,0 0 0-15,0 0 0 16,0 0 0-16,0 0 0 15,0 0 0-15,0 0 129 16,0 0-129-16,0 0 0 16,0 0 129-16,0 0-129 15,0 0 0-15,0 0 129 0,0 0-129 16,-10-7 0-16,10 7 0 15,0 0 0-15,-17 0-129 16,17 0 129-16,0 0 0 16,0 0-129-16,0 0 129 15,0 0-129-15,0 0 129 16,0 0 0-16,0 0 0 15,0 0-129-15,0 0-129 16,0 0-1161-16,0 0-2967 16,0 0 129-16,0 0-516 15,0 0-129-15</inkml:trace>
</inkml:ink>
</file>

<file path=ppt/ink/ink33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7:25.675"/>
    </inkml:context>
    <inkml:brush xml:id="br0">
      <inkml:brushProperty name="width" value="0.00441" units="cm"/>
      <inkml:brushProperty name="height" value="0.00882" units="cm"/>
      <inkml:brushProperty name="color" value="#FFFF00"/>
      <inkml:brushProperty name="tip" value="rectangle"/>
      <inkml:brushProperty name="rasterOp" value="maskPen"/>
      <inkml:brushProperty name="fitToCurve" value="1"/>
    </inkml:brush>
  </inkml:definitions>
  <inkml:trace contextRef="#ctx0" brushRef="#br0">-1 0 2451 0,'0'0'2838'0,"0"0"387"16,0 0-129-16,0 0-1290 16,0 0-387-16,0 0 129 15,0 0-129-15,0 0 0 16,12 6-387-16,-12-6 0 15,24 19-258-15,-5-1-129 16,-1-8 129-16,7 13-129 16,-2-8 0-16,8 8-129 15,-3-6-129-15,6 5 0 16,1-3-129-16,3 2 0 15,0-2-129-15,2-1 0 16,0-1 129-16,-1 0-258 16,-2 0 129-16,-3-1 0 0,-4-7 0 15,-3 4 0-15,-6-4 0 16,-2-2-129-16,-19-7 129 15,17 7-129-15,-17-7 129 16,0 0-129-16,0 0 0 16,0 0 129-16,0 0-129 15,0 0 0-15,0 0 129 16,0 0-129-16,0 0 0 15,0 0 0-15,0 0 129 16,0 0-129-16,-13-10 129 16,-5 1-129-16,-8-7 129 15,-3 3 0-15,-6-7 0 16,-6 0 0-16,-1-3-129 0,3 2 0 15,-3 1 0-15,9 2 129 16,2 5-129-16,9-1 0 16,3 5 0-16,19 9-129 15,-21-10 129-15,21 10 0 16,0 0 0-16,0 0 129 15,0 0-129-15,0 0 0 16,0 0 0-16,0 0 0 16,0 0 0-16,0 0 0 15,0 0-129-15,0 0 129 16,0 0 0-16,0 0-129 15,0 0 129-15,0 0 0 0,0 0 0 16,8 7 129-16,-8-7-129 16,25 20 129-16,-8-6-129 15,4 2-129 1,1-1 258-16,2 4-258 15,2 0 129-15,0 2-129 0,2-4 129 16,-2 4-129-16,2-5 129 16,-3-1 129-16,0-1-258 15,-3-2 258-15,-1-5-129 16,-6 0 0-16,-15-7 0 15,25 9 0-15,-25-9-129 16,0 0 129-16,0 0 0 16,15 3 0-16,-15-3 0 0,0 0 0 15,0 0 0 1,0 0 0-16,0 0 0 15,0 0 0-15,-10-7 0 16,10 7 0-16,-28-19 0 0,7 9 0 16,-4-4 0-16,-5-1 0 15,-4-4 0-15,-1-1 129 16,-1 1-129-16,-1 2 129 15,1 0-129-15,3 1 129 16,0 1-258-16,4 1 258 16,1 2-129-16,4 0-129 15,3 1 129-15,4 1 0 16,17 10 0-16,-23-12 0 15,23 12 0-15,0 0 0 16,0 0 0-16,-15-7 0 16,15 7 0-16,0 0-129 15,0 0 129-15,0 0 0 0,0 0 0 16,12 9 129-16,-12-9-129 15,28 17 0-15,-11-7 129 16,4 4-129-16,3 2 0 16,2-1 0-16,2 1 0 15,-1 1-129-15,3 2 129 16,-1 0-129-16,2 4 129 15,0-4-129-15,2 0 258 16,0 1-129-16,0-2 0 16,0 1 0-16,-2-2 0 15,-2 0 129-15,-1 1-258 16,1-1 258-16,-3 0-129 15,2 2 0-15,-4-2 0 0,2 3 0 16,0-1 0-16,-2-4 0 16,-3-3 0-16,-4 0 0 15,2-1 0 1,-19-11 0-16,26 14 0 0,-26-14 0 15,16 5 0-15,-16-5 0 16,0 0 0-16,0 0 0 16,0 0 129-16,0 0-129 15,15 8 0-15,-15-8 0 16,0 0 0-16,0 0 0 15,0 0 0-15,0 0 0 16,0 0 0-16,11 16 0 16,-11-16 0-16,0 0 0 0,0 0 0 15,0 0 0 1,0 0-129-16,0 0 129 15,0 0-129-15,0 0 0 16,-11 0 0-16,11 0 129 0,-19-9-129 16,2 2 0-16,0-1 129 15,-4-3 0-15,-1 1 0 16,-1-2 0-16,2 1 0 15,1 5-129-15,0-5 129 16,3 4 0-16,17 7 0 16,-22-12 0-16,22 12 0 15,0 0 129-15,0 0-129 16,0 0 0-16,0 0 129 15,3 19-129-15,-3-19 129 16,26 30-129-16,-7-10 0 16,-2 1 129-16,4 0-129 15,3 0 0-15,-5-1 0 0,2-1 0 16,-2 0 0-16,0 0 0 15,-1-3 0-15,-1 0 0 16,-17-16 0-16,27 19 0 16,-27-19 0-16,18 13 0 15,-18-13 0-15,0 0 0 16,0 0 0-16,0 0 0 15,0 0 0-15,0 0 0 16,14 4 0-16,-14-4 0 16,0 0-129-16,0 0 129 15,0 0 0-15,0 0 0 16,0 0 0-16,0 0 0 0,-2-12 0 15,2 12 0-15,-19-19 0 16,5 3 0-16,-2-1 0 16,-4-2 0-16,-1-4 0 15,-3 4 0 1,1-1 0-16,-1 1-129 0,5 1 129 15,2 4 0-15,17 14 0 16,-28-20-129-16,28 20 129 16,0 0 0-16,-21-16 0 15,21 16-129-15,0 0 129 16,0 0 0-16,0 0 0 15,0 0 0-15,0 0 0 16,16 11 0-16,-16-11 129 0,28 20-129 16,-13-11 0-16,4 3 129 15,0 2-129 1,0-2 0-16,-2 0 0 15,-1-3 0-15,-16-9 0 0,26 19 0 16,-26-19 0-16,22 15 0 16,-22-15 0-16,21 11 0 15,-21-11 0-15,19 10 0 16,-19-10 0-16,0 0 0 15,19 9 0-15,-19-9 0 16,0 0 0-16,0 0 0 16,0 0 0-16,0 0 129 15,0 0-129-15,0 0-129 16,0 0 129-16,0 0 0 15,0 0 0-15,0 0-129 16,-10-11 129-16,10 11 0 16,-28-14 0-16,11 8 0 0,0-1 0 15,-2 1 0-15,3 3 0 16,16 3 0-16,-24-5 0 15,24 5 129-15,0 0-129 16,0 0 0-16,-16 0 0 16,16 0 129-16,0 0-129 15,0 0 129-15,9 15-129 16,-9-15 129-16,24 25-129 15,-8-12 0-15,1 1 0 16,2 0 129-16,0-2-129 16,-2-3 0-16,-1-4-129 15,-16-5 129-15,24 10 0 16,-24-10 0-16,17 4 0 0,-17-4 0 15,0 0 0-15,19 3 0 16,-19-3 0-16,0 0 0 16,0 0 0-16,0 0 0 15,0 0 129-15,0 0-129 16,0 0 0-16,16 0 129 15,-16 0-129-15,0 0 129 16,0 0 0-16,0 0-129 16,0 0 0-16,0 0 129 15,0 0-129-15,-12 7 0 16,12-7 0-16,-17 9 0 15,17-9 129-15,-28 12-129 16,9-7 0-16,2 0 0 0,-1 1 0 16,-1-1 0-16,0-2 0 15,2 2 0 1,1-3 129-16,16-2-129 15,-24 5 0-15,24-5 0 0,-14 2 0 16,14-2 0-16,0 0 0 16,0 0 0-16,0 0-129 15,0 0 0-15,0 0 129 16,0 0-129-16,0 0 129 15,0 0-129-15,11-2 129 16,-11 2 0-16,24-12 0 16,-10 4 0-16,-14 8 0 0,27-19 0 15,-27 19 0 1,26-19 0-16,-26 19 0 15,23-21 0-15,-23 21 0 16,22-14 0-16,-22 14 0 16,21-14 0-16,-21 14 0 0,19-14 0 15,-19 14 129-15,0 0-129 16,17-14 0-16,-17 14 0 15,0 0 129-15,0 0-129 16,0 0 129-16,0 0 0 16,0 0 0-16,0 0 0 15,0 0 0-15,0 0-129 16,0 0 129-16,0 0-129 15,-13 9 0-15,13-9 129 16,-28 19-258-16,12-10 129 16,-3-1 0-16,2-2 0 15,0 0 0-15,-1 3 0 0,3-4 0 16,15-5 129-16,-26 7-129 15,26-7 0-15,-19 7 129 16,19-7-129-16,0 0 0 16,0 0 0-16,0 0-129 15,0 0 129-15,0 0 0 16,0 0 0-16,0 0-129 15,-7 17 129-15,7-17 0 16,0 0 129-16,12 21-129 16,-12-21 0-16,14 16 0 15,-14-16 0-15,17 12 0 16,-17-12-129-16,16 9 0 15,-16-9-387-15,22 5-774 0,-22-5-3225 16,16 0-129-16,1 1-129 16,-17-1-258-16</inkml:trace>
</inkml:ink>
</file>

<file path=ppt/ink/ink33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0:37.86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1079 392 129 0,'-33'-26'1677'16,"18"15"-129"-16,-3-1-129 15,3 3-129-15,0-1 516 16,2 3-645-16,2 2-258 15,2 2 129-15,2 1-258 16,7 2-387-16,-8 4 129 16,8 2-258-16,3 6-129 15,6 0-258-15,5 2 258 16,10 2 258-16,7 0-129 15,8-2 129-15,7-2-129 16,6-2 0-16,9-3 0 0,7-3 129 16,6-5-258-16,-2 1 258 15,1-7-258-15,-1-3 129 16,-2-3 0-16,1-4-129 15,-7-2 0-15,-6-2 129 16,-10-3 0-16,-6 1-129 16,-9-3 129-16,-7 2 0 15,-11-1-129-15,-10 1 129 16,-10 3-129-16,-8 3 0 15,-11 2 129-15,-6 5-258 16,-5 3 0-16,-6 5 0 16,-4 3-258-16,-3 7 258 15,-6 4 0-15,-2 6-129 0,-2 1 129 16,2 2 0-16,-2 4 0 15,2-2-129 1,2 2 258-16,3-3-129 16,6 1 0-16,6-4 0 0,5 0 0 15,6-2-129-15,6-3 0 16,7 0 129-16,2-2-129 15,10-2 129-15,3-1-129 16,3-1 258-16,12-5-129 16,5-2 129-16,8-1 0 15,8-7-129-15,8-2 0 16,10-4 0-16,6-4 0 15,6-2-129-15,1-2 129 16,3-2 0-16,1-1 0 16,2-1 0-16,-1-1 129 15,-9 2 0-15,-6 1-129 16,-7 4 129-16,-8 3 258 0,-9 4-258 15,-10 4 0-15,-12 4 129 16,-11 5-129-16,-14 6 0 16,-14 6 0-16,-11 2-129 15,-11 5 0-15,-9 4 0 16,-14 4 0-16,-11 0-129 15,-6 5 129-15,-3-3-129 16,1-1 129-16,0 0 0 16,2-3 0-16,8-1 0 15,10-3 0-15,11-3 0 16,13-4-129-16,12-2 129 15,11-4-129-15,9-1 0 16,16-7 129-16,0 0 0 0,15-3-129 16,12-6 129-16,8-3 129 15,8-4 0-15,7-2 129 16,4-5-258-1,5-1 129-15,2-2-129 0,1 0 129 16,-4 0-129-16,-6 2 0 16,-7 2 129-16,-7 0 0 15,-7 5 0-15,-8-2 0 16,-12 4 129-16,-11 1-258 15,-8 1 129-15,-12 2 0 16,-7-1-129-16,-5 2 0 16,-5 2 0-16,-4 3-129 15,-1 1 129-15,-2 3 0 0,0 1-129 16,1 0 129-16,2 5-129 15,-1 2 0 1,1 5 0-16,3 1 0 16,3 3-129-16,3 3 129 0,4 5 0 15,5 3-129 1,4 1 129-16,6 5-129 0,2 0 258 15,6 1-129-15,4 1-129 16,1-3 129-16,6 0 129 16,6-6 0-16,4 1 0 15,4-6 0-15,3-2 0 16,2-4 0-16,3-1 0 0,-1-4 0 15,1-2 0 1,-1-2 129-16,-4-3 129 16,-1 0-129-16,-5-3 129 15,-5-3 0-15,-2-4 0 0,-5-4 0 16,-5-4 0-16,-5-3 0 15,-8-4 0-15,-6-1-258 16,-5-3 129-16,-7 1 0 16,-5-4-129-16,-4 4 0 15,-4-1-129-15,-2 1 129 16,-2 1 0-16,0 1 0 15,0 0-129-15,0 1 129 16,3 3 0-16,1-1 0 16,3 3 0-16,2 0 0 15,5 3 0-15,6 2 0 16,3 3 0-16,9 1-129 15,3 4-129-15,3 0 0 0,10 4 0 16,-8 0 0-16,8 0 129 16,3 9-258-16,4 0 129 15,4 4 258-15,5 1-258 16,3 3 258-16,8 1-129 15,3 2 129-15,4-2 0 16,2 2 0-16,3-1 0 16,0-1 0-16,-2-2 0 15,-1-1 129-15,-3-2-129 16,-3-1 0-16,-3-3 387 15,-4-1-387-15,-5-2 387 16,-3-2-129-16,-5-2 129 16,-4-2-258-16,-6 0 129 0,-3-5 0 15,-9-2-129-15,-6-1 129 16,-7-2-387-16,-6-3 129 15,-6-1 0 1,-8-2-129-16,-4 0 258 0,-1-4-129 16,-2 0 0-16,2-2 0 15,1 2 0-15,3-3 0 16,5 3 129-16,2 2-258 15,6 1 258-15,0 4-258 16,8 2 129-16,1 4-258 16,7 3 129-16,4 3-129 15,6 2 0-15,6 6 129 16,4 5-129-16,9 1 0 0,2 3 129 15,8 4 0 1,0-2 0-16,5 1 129 16,1-3 0-16,1 0 0 15,2-5 129-15,0 0-129 0,4-4 129 16,-1-1 0-16,3-3 0 15,-1-1 0-15,-1-2 0 16,-1 0 0-16,-6-2 129 16,-4-1-129-16,-6-3 129 15,-5-1 0-15,-6-1 0 16,-7-3-129-16,-2-2 129 15,-11-1-129-15,-6-3 0 16,-8-1 0-16,-4 0-129 16,-6-1 0-16,-3 2 129 15,-2 0-258-15,-4 3 258 16,0 3-129-16,0 2-129 15,-2 3 129-15,2 2 0 0,0 2 0 16,2 2 0-16,3 0 0 16,6 0-129-16,6 2 0 15,6 0 0-15,9 0 0 16,6 3 0-16,8-5 0 15,0 13 0-15,6-5 0 16,5 3 0-16,4 0 129 16,5 0 0-16,4-1 0 15,4 0-129-15,1-4 129 16,2-1 0-16,0-3 0 15,-1-2 0-15,0 0 129 16,-7 0-129-16,-2-4 129 0,-4-1 0 16,-2 0 129-1,-6-3-129-15,-2 0 0 0,-7-2 129 16,0-1-258-16,-3-1 258 15,-6-1-258 1,-2 0 129-16,-2 0-129 0,-4 2 129 16,-2 0-129-16,-1 0 0 15,-5 3 0-15,2 1 0 16,-3 1 0-16,2 2 0 15,0 1 0-15,1 1 0 16,4 1 0-16,1 2-129 16,3-1 129-16,2 0 0 15,3 0 0-15,2 0 0 0,1 0 0 16,0 0 129-16,7 0-129 15,-10 0 0 1,10 0 0-16,-9 1 0 16,9-1 0-16,-9 2 0 0,9-2-129 15,-8 5 129-15,8-5-129 16,-8 6 0-16,8-6 129 15,-6 7-129-15,6-7 0 16,-3 8 0-16,3-8 0 16,0 8 0-16,0-8 129 15,3 8 0-15,-3-8 0 16,8 8-129-16,-2-6 129 15,1 0 129-15,2-1-129 16,3-1 0-16,0-1 0 16,4-3 0-16,0-2 129 15,4 0-129-15,-2-1 129 16,2 0-129-16,-4-1 129 0,0 2-129 15,-4 1 129-15,-4-1 0 16,-1 1 0-16,-7 5 0 16,2-6 0-16,-2 6-129 15,-9-3 129-15,-2 3-129 16,-4 0 0-16,-1 0-129 15,-3 4 0-15,-3 1 129 16,0 0-129-16,0 1 129 16,-1 0 0-16,2 2 0 15,1-1 0-15,2 0 0 16,2 0-129-16,3 0 129 15,1-3 0-15,4 3-129 16,0-3 0-16,8-4 0 0,-7 10 0 16,7-10 0-16,0 8 0 15,0-8 0-15,2 6 129 16,-2-6 0-16,11 4 0 15,-3-3 0-15,1-1 0 16,1 0 129-16,4-1-129 16,1-2 0-16,2 0 0 15,2-1 0-15,3 0 0 16,5 0 129-16,2 1-129 15,2-1 0-15,2 1 0 16,0 1 0-16,2 1 0 16,-1-1 0-16,-1 0 0 15,-5 0 0-15,1 2 0 0,-5 0 0 16,0 0 0-16,-3 0 0 15,-1 0 0 1,0 0 0-16,-2 2 0 16,4 0 0-16,-4 0 0 0,2 1 0 15,1-2-258-15,2 4-645 16,-3 1-1548-16,1 1-1290 15,4 6-258-15,-8-8-387 16,7 5 129-16</inkml:trace>
</inkml:ink>
</file>

<file path=ppt/ink/ink33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25"/>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246 166 18705 2418,'10'9'0'16,"39"33"-258"-16,1-1 129 16,0 0 129-16,0-4-258 15,-3-4 258-15,-7-6-129 16,-4-5 0-16,-10-5 129 15,-7-6 0-15,-7-2 0 16,-6-7 129-16,-6-2-258 0,-2-7 129 16,-9-4 0-16,-6-4 0 15,-4-4 0-15,-4 0-129 16,4 0 129-16,-2 3 0 15,5 2-129-15,1 4 129 16,9 7 0-16,8 7-129 16,12 11 0-16,7 5-129 15,4 7 129-15,6 3 0 16,3 9 129-16,8 4 0 15,-1 1-129-15,2-2 258 16,-1 1 129-16,0-2-129 16,-2-3 258-16,-2-3-258 0,-4-7 0 15,-5-5-129-15,-6-4 129 16,-5-5-129-16,-5-6-129 15,-5-5 258-15,-6-6-258 16,-8-10 129-16,-6-7-129 16,-7-4 129-16,-2-2 0 15,-5-3 0-15,0 0-129 16,0 1 129-16,4 3-129 15,4 5 129-15,4 8 0 16,7 3 0-16,4 5 0 16,5 4 0-16,0 3 129 15,7 9-129-15,7 4 129 16,5 6-129-16,4 0 387 0,3 6-258 15,4 1 0-15,1 2-129 16,-3-3 129 0,0-2 129-16,-5-2-129 15,-2-3-129-15,-6-3-129 0,-2-5 129 16,-4 0 0-16,-2-6 0 15,-3 0 0-15,-4-7 0 16,0 0 0-16,-3-9 0 16,-5-4 0-16,-7-3-258 15,0-4 516-15,-5-1-258 16,1-2 129-16,-6 2-129 15,5 1 129-15,-1 5-129 16,6 3 258-16,0 3-129 16,5 4-129-16,2 3 0 15,8 2 0-15,0 8 129 16,10 5-129-16,6 4 0 15,2 4-129-15,4 5 129 0,1 5-258 16,3 1 387-16,0 4-258 16,-1-2 258-16,-4-1-258 15,-1 0 129-15,-3-1 258 16,1-1-387-16,-3-5 258 15,-2-1-258-15,-1-5 129 16,-3-4-258-16,-1-5 258 16,-3-5-258-16,-5-6 258 15,2-3 129-15,-5-9-516 16,-7-7 645-16,0-5-258 15,-6-5 129-15,-4-4-129 16,-1-3 129-16,-4 2-258 16,0 2 0-16,2 3 129 0,-1 3 0 15,2 4 0 1,1 5 0-16,4 4 0 0,1 4 129 15,4 2-129-15,3 2 0 16,3 2 0-16,6 3 0 16,0 7 0-16,10 7 0 15,5 7 129-15,8 3-129 16,0 6 0-16,5 3 129 15,2 3 0-15,4 0 0 16,-3-3 0-16,-2-3-258 16,0-6 258-16,-4-2-258 15,0-4 129-15,-6-3-129 16,-1-4 0-16,-6-3-129 0,0-2 129 15,-6-3-129-15,-6-3 258 16,0 0 258 0,-5-11-258-16,-5 0 258 15,-5-6-258-15,-2-2 129 0,-5-3-129 16,-1-3 129-16,-4-1 0 15,2-1-129-15,-1 2-129 16,1 1 129-16,1 0 0 16,1 4 0-16,2 0 0 15,-1 4 0-15,6 0 0 16,-1 5 129-16,4 0-129 15,3 4 0-15,4 2 0 0,6 5 0 16,0 0 129 0,0 0-129-16,8 16 129 15,8 0-129-15,2 6 0 16,7 4 129-16,2 4-129 15,5 3 129-15,1 0 0 0,0 1-258 16,2-4 258-16,-3 0-258 16,3-2 129-16,-4-2-129 15,-1-2 258-15,-3-2-387 16,1-2 258-16,-6-4 0 15,-5-3-129-15,-2-3 0 16,-5-4 129-16,-2-3-129 16,-8-3 0-16,2-5 129 15,-5-5-129-15,-9-3 129 16,-3-4 0-16,-9-4 129 15,-3-5-129-15,-9-3 129 16,-2-4-258-16,-1 0 258 0,-2 1-129 16,3-1 129-16,1 2-258 15,4 1 129-15,1 2 0 16,3 3-129-16,3 2 129 15,-2 3 0-15,2 1 0 16,4 3-129-16,2 2 258 16,1 4-129-16,6 1 0 15,2 4 0-15,4 1 0 16,7 4 0-16,0 0 0 15,0 0 0-15,6 11 0 16,10 3 129-16,4 8-129 16,8 4 129-16,2 5-129 15,8 4 129-15,1 3 0 0,5 1-129 16,-2-2 129-16,-1-2-258 15,2-5 129-15,-4-2-129 16,0-4 129 0,-5-4-129-16,-2-3 0 0,-5-3 129 15,-4-2-129-15,-5-5 129 16,-6-1 0-16,-4-2 0 15,-8-4 129-15,0 0-129 16,-2-10 0-16,-12-1 0 16,-6-6 258-16,-5-4-129 15,-8-4 0-15,-3-4 0 16,-4-4-129-16,-2-1 129 15,-1-2-129-15,3-1 129 0,-2 1-258 16,1 2 129 0,3 2 0-16,0 5 0 15,3 0 258-15,5 7-258 16,3 3 129-16,5 5-129 0,7 3 129 15,4 4 0-15,4 2 0 16,7 3-129-16,7 8-129 16,8 5 129-16,7 7-129 15,6 4 258-15,5 7-258 16,5 4 258-16,4 6-129 15,3-1 0-15,-2 0 258 16,-1-1-387-16,0-3 129 16,-3-2-129-16,-2-6 129 15,-4-3-129-15,-4-5 0 16,-6-3 0-16,-3-5-129 15,-6-4 258-15,-5-1 0 16,-9-7-129-16,7 0 129 0,-8-4 0 16,-7-6-129-16,-5-3 129 15,-6-6 129-15,-4-3 0 16,-7-6-129-16,-3-7 0 15,-4 1 0-15,-1-5 129 16,0 1-258-16,0 0 258 16,1 1-258-16,1 4 0 15,4 3 129-15,2 6 0 16,4 4 0-16,2 5-129 15,7 4 387-15,3 4-387 16,5 4 387-16,9 3-258 16,4 12 129-16,16 6 0 15,3 9-129-15,8 6 129 0,6 6-129 16,7 6 0-16,7 3 0 15,6 3-129-15,-1-2 258 16,1 1-258 0,-2-2 258-16,2-1-258 0,-6-2 129 15,0-1 129-15,-5-4-258 16,-6-3 258-16,-4-6 0 15,-8-5-129-15,-2-8 129 16,-8-5-258-16,-3-7 129 16,-9-6-129-16,-6-7 0 15,-7-10 0-15,-8-4-129 16,-5-9 258-16,-8-1-258 0,0-6 258 15,-5 0 0-15,-5-2-129 16,3 2 129 0,-5 4 129-16,2 0-129 15,1 4 129-15,2 5-129 0,4 3 129 16,3 4-129-16,8 5 258 15,2 2-258-15,9 5 0 16,9 5 258-16,0 5-387 16,12 10 258-16,10 5-258 15,6 5 258-15,5 7-258 16,4 4 129-16,7 4 0 15,1 4-129-15,2-3 258 16,-7-1-129-16,-1-2 129 16,0-5 0-16,-4-1-129 15,-2-7 129-15,-3-2-129 16,-4-7 129-16,-6-3-129 15,-3-4 129-15,-6-2-258 0,-3-4 0 16,-8-3 0-16,0 0 0 16,1-4 0-16,-6-4 0 15,-9-3 0-15,-2-2 0 16,-6-5 129-16,-6-3-129 15,-3-5 0-15,-5-1 0 16,-2-5 0-16,-4 1 129 16,0-2-129-16,-1 2 129 15,-1 1-129-15,1 1 129 16,0 3 0-16,3 2 129 15,4 4 0-15,6 3 0 16,4 5 0-16,6 2 129 16,7 2-129-16,3 4 129 0,10 4-258 15,3 8 0-15,9 7-129 16,9 3 129-16,6 6-129 15,6 6 129-15,5 3-129 16,3 2 0-16,4 1 258 16,-2-3-129-16,-3-2 129 15,-2-3-258-15,-3-3 258 16,-4-6 0-16,-4 0-129 15,-1-5 129-15,-5-2-129 16,-1-2 129-16,-7-3-258 16,-1-3 258-16,-6-2-258 15,-6-2 0-15,0 0 0 16,0-5 0-16,-6-3 0 0,-6-3-129 15,-1-2 258-15,-6-4-129 16,0-3 129 0,-6-4-129-16,-1-3 0 15,-5-2 129-15,-2-4 0 0,-5-2 0 16,-5 1-129-16,2-2 258 15,-3 5 0-15,5 1-129 16,1 6 129-16,6 2 0 16,5 6 0-16,6 3-129 15,11 5 129-15,1 3-258 16,9 5 129-16,-9-7-129 15,9 7 129-15,0 0 0 16,7 10-129-16,6 2 258 16,7 6-129-16,6 2 0 15,5 6 0-15,5 4 0 16,5 4 0-16,1 1-129 15,-1-1 258-15,-1 0-258 0,-2 0 258 16,-2-1 0-16,-2-1 0 16,-1-3 0-16,-2 0 0 15,1-4 129-15,-4-1-258 16,-2-3 258-16,-3-3-258 15,-3-2 0-15,-2-3 0 16,-6-4 0-16,-2-3-129 16,-4-1 129-16,-6-5-129 15,0 0 0-15,0 0 129 16,-1-10-129-16,-11-2 0 15,-1-2 129-15,-8-5-129 16,-6-5 0-16,-3-5 0 16,-6-3-129-16,-2-3 0 0,-1-1 129 15,-1-1-129-15,0 1 0 16,1 2 0-16,4 3 258 15,2 4 0-15,3 4 0 16,3 4-129-16,6 4 258 16,2 4-129-16,6 2 0 15,3 3 0-15,2 3 129 16,8 3 0-16,1 6-129 15,12 8 258-15,6 6-258 16,7 7 129-16,2 3 0 16,7 6 0-16,4 3-129 15,2 2 129-15,-1-2 0 0,-3-2 0 16,1-4 0-16,-2 0 0 15,-2-5 0-15,-1 0 0 16,-2-4 129 0,-4-3-258-16,-3-3 0 0,-5-4 0 15,-5-2 0-15,-3-5 0 16,-5-2-129-16,-6-5 129 15,7 0-129-15,-7-5 129 16,-3-3-129-16,-3-4 129 16,-3-2 0-16,-5-4-129 15,0-2 129-15,-8-2 0 16,-1-2-129-16,-4-4 0 15,-4-1 0-15,0-3 0 0,-1 1-129 16,2-1 129 0,0 3 0-16,6 1-129 15,0 4 129-15,6 4 129 16,3 5 0-16,5 4 129 0,3 4-129 15,1 3 258-15,6 4-258 16,0 6 129-16,6 9-129 16,9 6 129-16,5 5 0 15,4 6-129-15,7 1 258 16,3 5-129-16,4 0 0 15,1 0 0-15,-2-5 129 16,-2-1-129-16,-3-3 0 16,-2-2 0-16,-7-3-129 15,-2-5 129-15,-6-3-258 16,-3-5 129-16,-4-5 0 15,-8-6-129-15,6-4 129 16,-6-7-129-16,-4-5 129 0,-6-1-129 16,-2-6 129-16,-7-1-129 15,-2-3 0-15,-7 0 129 16,-1-2-258-16,-4 0 258 15,0 2-258-15,3-2 258 16,-1 5-129-16,6 0 0 16,2 4 129-16,7 4 0 15,4 4 0-15,3 4 0 16,3 1 129-16,6 7-129 15,-2 5 0-15,8 11 129 16,9 4-129-16,5 5 129 16,7 3 129-16,3 5-258 15,6 2 258-15,4 2-129 0,-4-5 0 16,-2-3 0-16,-5-3 0 15,-3-3-129-15,-7-4 129 16,-5-5-129 0,-2-2-129-16,-4-4 129 0,-8-8 0 15,8 5-129-15,-8-5 0 16,0 0 129-16,0-10 0 15,-5 1-129-15,-1-5 129 16,-5-1 0-16,-1-5 0 16,-6-2 0-16,-2-2-129 15,-7-2 0-15,1 0 0 16,-4-1 129-16,2 3-258 15,1 0 258-15,3 5-129 0,3 1 129 16,4 6 0 0,6 1 0-16,3 6 0 15,8 5 0-15,0 0 0 16,0 8 129-16,9 4-129 0,7 7 0 15,5 2 129-15,4 5 0 16,5 0 0-16,1 4 0 16,1-2 0-16,0-3 0 15,-5-1 0-15,-2-3 0 16,-7-3-129-16,-1-5 0 15,-5-2-129-15,-3-3 129 16,-2-4-129-16,-7-4 129 16,7 0-129-16,-7-8 129 15,-4-5-129-15,-4-2 0 16,-4-5 129-16,-2-1-129 15,-4-4 0-15,-5 1 0 16,1-2 0-16,-5 2 129 0,0 0-258 16,0 0 258-16,1 4-129 15,3-1 0-15,1 5 129 16,5 1 0-16,2 5 0 15,6 2 0-15,3 3 0 16,6 5 0-16,1 6 129 16,9 7-129-16,6 3 0 15,4 4 129-15,3 1 0 16,3 5-129-16,3-1 129 15,-1 0 0-15,-3-3 0 16,-2 0-129-16,-4-5 258 16,-3-1-258-16,-4-3 0 0,-3-3 0 15,-2-3 0-15,-7-7 0 16,8 10-129-16,-8-10 129 15,0 0-129-15,0 0 129 16,0-6-129-16,-4-2 129 16,-2-3-129-16,-3-3 129 15,-1-3-129-15,-3-2 0 16,0-1 0-16,-5-1 129 15,3 0-129-15,-5 1 129 16,2 0-258-16,-1 2 129 16,3 3 129-16,-2 1 0 15,4 3 0-15,2 2 129 16,2 5-129-16,10 4 0 0,-5 2 258 15,8 10-129-15,8 2 0 16,6 9 0 0,4 0 0-16,4 7 0 15,2-2 0-15,3 3 0 0,-4-2 129 16,2-3-129-16,-6-2-129 15,-4-4 0-15,-2-1 129 16,-3-5-129-16,-3-3-129 16,-3-3 129-16,-7-8-129 15,8 4 0-15,-8-4 129 16,0-10-129-16,-5-3 0 15,-1-2 129-15,-3-2 0 16,0-1 0-16,-3-2 0 16,0 2 0-16,0 1-129 15,1 2 129-15,1 4 0 16,1 2 0-16,2 2 0 15,1 1 0-15,6 6 0 0,-6-6 0 16,6 6 129-16,0 0-129 16,-8-1 129-16,8 1-129 15,0 0 0-15,-2 4 129 16,2-4-129-16,0 9-129 15,0-9-129-15,0 8-1161 16,0-8-1806-16,11 5-258 16,-11-5-387-16,6 0-129 15</inkml:trace>
</inkml:ink>
</file>

<file path=ppt/ink/ink33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04"/>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92 166 18834 2153,'9'7'0'16,"21"17"0"-16,4 1 0 15,-3-4 0-15,-1 0 0 16,-4-7-129-16,-4-1 129 16,-4-4 0-16,-5-4 0 15,-4-3 0-15,-3-2 129 16,-6 0 0-16,0-8 0 15,-8-4 0-15,-4-6 0 0,-3-4 0 16,-5-6-129 0,-3-3 0-16,7 9 0 15</inkml:trace>
</inkml:ink>
</file>

<file path=ppt/ink/ink33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06"/>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79 141 19737 2060,'-8'-6'0'0,"-10"-6"0"15,2 1 129-15,3 3-129 0,3 3-129 16,3 0 129-16,7 5-129 15,-7-4-129-15,7 4 129 16,4 4 129 0,6 4-129-16,4 4 0 0,6 5 0 15,4 2 129-15,-17-13 0 16</inkml:trace>
</inkml:ink>
</file>

<file path=ppt/ink/ink33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08"/>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83 166 19221 1841,'4'9'-129'16,"8"6"0"-16,5 3 129 15,2 3-129-15,5 3 129 16,1-1 0-16,2 1-129 0,-2-6-258 16,-2-3 258-16,-3-3 0 15,-5-4 0-15,-2-2 0 16,-4-3 129-16,-3-2 0 15,-6-1 129-15,0 0 0 16,0-6 129-16,-5-3 129 16,-6-3-258-16,-4-3 129 15,-3-3-129-15,-4-3 0 16,-3-3 0-16,-3 1 0 15,0-2-129-15,2 5 129 16,-1-2-129-16,24 20 0 16</inkml:trace>
</inkml:ink>
</file>

<file path=ppt/ink/ink33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10"/>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144 166 18318 1576,'23'27'129'0,"3"3"-258"16,1 0 129-16,-1-3-129 15,-1-1 129-15,0-3-129 16,-3-3 0-16,-1-3 0 15,-3-3 0-15,-2-3 0 0,-5-4 129 16,0-2-129 0,-6-4 129-16,-5-1 129 15,0 0-129-15,0-9 0 16,-9-2 258-16,-5-4-129 0,-3-1 0 15,-4-3 129-15,-2-2-129 16,-5-1 258-16,3 1-258 16,-1 2 0-16,0-1-129 15,2 4 129-15,2 0-129 16,1 5 0-16,3 0 129 15,4 3-129-15,8 5 129 16</inkml:trace>
</inkml:ink>
</file>

<file path=ppt/ink/ink3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1.132"/>
    </inkml:context>
    <inkml:brush xml:id="br0">
      <inkml:brushProperty name="width" value="0.26667" units="cm"/>
      <inkml:brushProperty name="height" value="0.53333" units="cm"/>
      <inkml:brushProperty name="color" value="#9C9CDE"/>
      <inkml:brushProperty name="tip" value="rectangle"/>
      <inkml:brushProperty name="rasterOp" value="maskPen"/>
    </inkml:brush>
  </inkml:definitions>
  <inkml:trace contextRef="#ctx0" brushRef="#br0">1841 464 29412 2730,'-10'9'0'0,"-10"12"0"15,-6 5 0-15,-9 5 0 16,-3 10 0-16,-5 1 0 16,-4 3 0-16,-3 2 0 15,-2-2 0 1,2-2 258-16,1-2-258 0,5-6 129 15,9-6 0-15,2-6 0 16,11-8 0-16,8-4 0 16,14-11-129-16,0 0-129 15,0 0 129-15,5-18-258 16,17-7 258-16,8-12-258 15,10-8 258-15,13-12-258 16,8-12 258-16,6-12 0 0,18-9 0 16,1 2 129-16,-84 86-258 15</inkml:trace>
</inkml:ink>
</file>

<file path=ppt/ink/ink34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12"/>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79 73 19479 1482,'-1'-1'-129'16,"-6"-3"0"0,7 4 0-16,-9-6 0 15,9 6 0-15,3 4 0 0,4 8 129 16,0-3-258-16</inkml:trace>
</inkml:ink>
</file>

<file path=ppt/ink/ink34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14"/>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149 166 14835 578,'0'1'129'0,"14"26"129"15,4 4-387-15,6 7 129 16,4 3-129-16,4 2 129 15,2-5 0-15,-2-4-129 16,1-4 129-16,-6-7-129 16,-3-4 0-16,-6-9 129 0,-2-2 0 15,-5-5 129-15,-5-2 0 16,-6-1 0-16,4-9 129 15,-6-1-129-15,-6-4 258 16,-4-2-258-16,-6-3 129 16,0-1 129-16,-7-3-258 15,0 1 0-15,-3 0 129 16,2 2-129-16,-2 1 0 15,4 2 129-15,0 3-129 16,4 1 0-16,1 3 0 16,4 1-129-16,3 4 129 15,2-1-129-15,2 3 0 16,8 3 0-16,-8-2-129 0,8 2 0 15,0 0 0-15,5 11 129 16,6-1-129 0,4 5 0-16,5 4 129 15,5 3-129-15,5 4 129 0,3 1 0 16,4-1-129-16,-2-2 0 15,1-3 0-15,-5-3 258 16,-2-2-258-16,-5-6 129 16,-6-1 0-16,-3-4 129 15,-6-2-129-15,-3-1 129 16,-6-2 0-16,2-4 0 15,-5-4 129-15,-8-4-129 16,-5-3 0-16,-4-2 0 16,-4-4 0-16,-5-3 0 15,-5-2 258-15,0 0-258 16,-4 1 0-16,4 1 0 15,-2 0 129-15,3 2-129 0,3 2 0 16,-1 1-129-16,5 4 129 16,0 0-129-16,6 3 0 15,2 1 0 1,4 2-129-16,2 1 129 0,6 5-129 15,6 3 0-15,0 0 0 16,0 0 0-16,10 12 129 16,6 2-129-16,4 2 129 15,6 7 0-15,2-1 0 16,7 7-129-16,-1-1 0 15,2-1 129-15,0-3-258 16,-4-2 129-16,2-3 0 16,-6-3 0-16,-1-3 0 0,-4-4 129 15,-4-3 0-15,-4-2 0 16,-2-1 0-16,-5-1 129 15,-8-2-129-15,0 0 129 16,3-7-129-16,-8-1 129 16,-7-4-129-16,-2-3 387 15,-5-4-258-15,-3-2 0 16,-4-3 0-16,-1-3 0 15,-2 3 0-15,2-3 0 16,-1 3 0-16,2-1-129 16,1 4 0-16,11 8 0 15</inkml:trace>
</inkml:ink>
</file>

<file path=ppt/ink/ink34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16"/>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168 166 8901 281,'2'5'129'16,"6"6"-129"-16,5 7 129 0,3 3-129 15,8 5 129-15,4 4-258 16,3 4 258-16,7-2-258 16,-2 0 129-16,0-4-129 15,-3-3 129-15,-2-4 0 16,-6-6 0-16,-5-3 0 15,-4-5 0-15,-9-2 0 16,0-3 129-16,-7-2 129 0,0 0 0 16,0-12 0-1,-10-1 129-15,-4-4 0 16,-7-5 0-16,-3-4 129 15,-5-3-387-15,-4-2 129 0,-1-2-258 16,-3 3 258-16,5 0-129 16,-1 4 129-16,5 0-129 15,3 7 0-15,13 9 258 16</inkml:trace>
</inkml:ink>
</file>

<file path=ppt/ink/ink34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6.715"/>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156 181 387 0,'38'44'1161'0,"-8"-16"-516"16,1 3 0-16,7 1-387 16,0 0 0-16,3-2-129 15,-3-2-129-15,-1-3 129 0,-3-3-129 16,-6-3 0-16,-3-6 258 15,-9-2-258-15,-2-4 387 16,-6-1-129-16,-8-6 0 16,8 0 129-16,-10-4 0 15,-4-5 129-15,-6-3 129 16,-1-2-387-16,-8-3 0 15,-3-3-129-15,-5-3-129 16,-3-1 129-16,-1 1-129 16,0-1 387-16,0 0-387 15,-1 1 258-15,6-2-129 16,1 3 129-16,5 2-258 0,2 3 258 15,5 1-129-15,3 5-129 16,4 1 0-16,8 10-129 16,-6-5 258-1</inkml:trace>
</inkml:ink>
</file>

<file path=ppt/ink/ink34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1:10.462"/>
    </inkml:context>
    <inkml:brush xml:id="br0">
      <inkml:brushProperty name="width" value="0.00882" units="cm"/>
      <inkml:brushProperty name="height" value="0.01764" units="cm"/>
      <inkml:brushProperty name="color" value="#FFFF00"/>
      <inkml:brushProperty name="tip" value="rectangle"/>
      <inkml:brushProperty name="rasterOp" value="maskPen"/>
      <inkml:brushProperty name="fitToCurve" value="1"/>
    </inkml:brush>
  </inkml:definitions>
  <inkml:trace contextRef="#ctx0" brushRef="#br0">349 0 1032 0,'-42'2'1935'15,"17"0"0"-15,4 7-516 16,-4-2 258-16,4 3-645 16,3-1-387-16,3 2 0 15,3-2-129-15,4 3-387 16,3-2-129-16,4 1 129 15,1-3 129-15,6 1 129 16,1-4 0-16,6 0 0 16,2-4 0-16,5-1 258 0,2-3 0 15,0-5-129 1,2 0 0-16,-3-5 129 15,0 4 0-15,-6-5-258 16,-2 4 129-16,-8-3-129 0,-2 5 0 16,-3-1 129-16,-9 4-258 15,-5 1-129-15,-7 4 0 16,-3 0 0-16,-4 5-129 15,-1 3 0-15,-1 2 0 16,2 1 0-16,4 0 0 16,2 2 0-16,8-2-129 15,4 0 129-15,3-2-129 16,5 2 129-16,1-3 0 15,4 1-129-15,7-4 258 16,3-1-129-16,4-2 129 16,4-2-129-16,3 0 129 15,2-7 0-15,0 0 0 0,0-3 0 16,-1 2 0-16,-5-4 129 15,-3 3-129 1,-6-2 129-16,-3 4-129 0,-5-2 129 16,-3 4-129-16,-4-1 0 15,-7 5 0-15,-4 2-129 16,-6-1 129-16,-2 5-129 15,-3 2 0-15,-1 3 0 16,-1 0 0-16,2 1 0 16,6-2 0-16,2 2 0 15,5-2 0-15,3 1-129 16,4-2 129-16,3-1-129 15,3 0 129-15,0-7-129 0,13 7 129 16,0-7 0-16,3 0 129 16,6-5-129-16,1-3 0 15,3-3 129 1,0-1-129-16,0 0 129 0,-2 1-129 15,-4 0 129-15,-4 2 0 16,-5 0 0-16,-2 4 0 16,-9 5 0-16,0-7 0 15,-7 6 0-15,-8 1 0 16,-3 3-129-16,-3 3 129 15,-4 3-258-15,-3 2 129 16,0 2 0-16,0 2 0 16,1 1 0-16,5 1 0 15,2-1 0-15,5 1 0 16,2-2-129-16,3 1 129 15,4-3-129-15,4 0 0 16,2-3 129-16,5-2-129 0,5-1 129 16,2-2 0-16,3-3 0 15,3-1 0-15,3-1 0 16,1-1 0-16,0-3 0 15,-1-2 0-15,0 0 0 16,-4 0 0-16,-2 0 129 16,-3 0 0-16,-5 0-129 15,-7 6 129-15,0-8-129 16,-6 6 0-16,-7 3 0 15,-4-1 0-15,-2 5 0 16,-3 1 0-16,-1 2-129 16,2 2 129-16,-1 0 0 0,4 0 0 15,1-1-129-15,3 1 129 16,2 0 129-16,4-1-258 15,0-1 258-15,4-1-258 16,2 0 258-16,2-1-258 16,0-6 258-16,2 8-258 15,4-6 0-15,3-2 129 16,0 0-129-16,2-2 129 15,2 0-129-15,-1-3 129 16,1 1-258-16,-3 0 258 16,-1 0-129-16,-3 0 129 15,-6 4-129-15,5-4 129 16,-5 4-129-16,0 0 129 0,-5-3 0 15,-1 4 0-15,-1 0 129 16,-2 3-258-16,-2 1 258 16,1 2-129-1,-3 1 129-15,3-1-129 0,0 3 0 16,1-1 0-16,0 0 0 15,3-2 0-15,-1 1 0 16,4-2-129-16,-1 1 129 16,4-7-129-16,-1 9 129 15,1-9-129-15,0 7 129 16,0-7-129-16,8 2 129 15,-3-2 0-15,3 0 0 16,0-4 0-16,-1-1 0 0,2-1 0 16,0-1 129-16,-2 0-129 15,1 1-129 1,-3-1 129-16,1 0 0 15,-3 1-129-15,-3 6 129 0,7-10-129 16,-7 10 129-16,4-6 0 16,-4 6-129-16,0 0 0 15,0 0 129-15,0 0 0 16,0 0-129-16,-5 7 129 15,-2 0-129-15,1 1 129 16,-1 1 0-16,-1 0 0 16,-1-1 0-16,3-1 0 15,-1 0 0-15,1-1 0 16,6-6 0-16,-9 9 0 15,9-9 0-15,-6 5 0 16,6-5 0-16,0 0 0 16,0 0-129-16,0 0 129 0,0 0-129 15,0 0 0-15,0 0 129 16,0 0-129-16,0 0 0 15,6-2 129-15,-1-2-129 16,2-1 129-16,3 0 0 16,-2-2 0-16,3 1 0 15,-2 0 0-15,-1 1 0 16,-3-1 0-16,-5 6 129 15,9-7 0-15,-9 7-129 16,0 0 0-16,0 0 0 16,-3 0 0-16,-4 0 0 15,0 5 0-15,-3 0-129 16,0 1 129-16,-1 3 0 0,1-1 0 15,-2 1 0-15,2 0 0 16,0 1 0-16,0-2 0 16,2 1 0-16,0-2 0 15,3-2 0-15,5-5 0 16,-10 10-129-16,10-10 0 15,-3 6 0-15,3-6 0 16,0 0 129-16,0 0-129 16,2 6-129-16,-2-6 258 15,8 0 0-15,-8 0 258 16,10-4-258-16,-10 4 0 15,10-9 0-15,-4 4 0 0,-2-3 0 16,2 1 0 0,-1 0 0-16,1-1-258 0,0 1 129 15,1 0 0 1,0 0-129-16,-1 1-258 15,2 2-258-15,-2 1-1290 0,0-3-1161 16,2 6-129-16,-8 0-258 16,10 0 129-16</inkml:trace>
</inkml:ink>
</file>

<file path=ppt/ink/ink34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1:17.604"/>
    </inkml:context>
    <inkml:brush xml:id="br0">
      <inkml:brushProperty name="width" value="0.00882" units="cm"/>
      <inkml:brushProperty name="height" value="0.01764" units="cm"/>
      <inkml:brushProperty name="color" value="#FFFF00"/>
      <inkml:brushProperty name="tip" value="rectangle"/>
      <inkml:brushProperty name="rasterOp" value="maskPen"/>
      <inkml:brushProperty name="fitToCurve" value="1"/>
    </inkml:brush>
  </inkml:definitions>
  <inkml:trace contextRef="#ctx0" brushRef="#br0">21 1324 516 0,'0'0'1161'16,"0"0"-387"-16,0 0 129 0,-2 4 0 15,2-4-387-15,1 10 129 16,2-2 129-16,0-1 0 16,0 3 0-16,1 0-387 15,0 1 0-15,0-2 129 16,0 1-129-16,-1-2-258 15,0 1 129-15,-3-9-129 16,5 10 129-16,-5-10 0 16,2 6 0-16,-2-6-129 15,0 0 0-15,0 0 129 16,0 0 258-16,0 0-258 15,0 0 0-15,0 0 0 16,0 0-129-16,0-4 129 0,0 4-258 16,-4-10 129-16,2 3-129 15,2 7 0-15,-9-12 0 16,2 7 0-16,1-1 0 15,-1 2 0-15,1 1 0 16,0 0-129-16,6 3 0 16,-9-2 0-16,9 2 0 15,0 0 0-15,0 0 0 16,-2 3 0-16,2-3 0 15,0 9 129-15,3-1 0 16,2-3 129-16,-2 4-129 16,1-1 129-16,0 1 0 15,0-3-129-15,-1 1 129 0,-3-7 0 16,7 10-129-16,-7-10 129 15,6 6-129 1,-6-6 129-16,0 0 0 0,0 0 129 16,0 0 0-16,0 0-129 15,0 0 258-15,0 0-258 16,0 0 0-16,2-5 0 15,-2 5 0-15,-2-11-129 16,0 5 0-16,2 6-129 16,-5-11 129-16,5 11 0 15,-4-7-258-15,4 7 129 16,0 0-129-16,0 0 129 0,0 0-129 15,-5 3 129-15,5-3-129 16,0 10 129-16,1-3 129 16,-1-7 0-1,2 13 129-15,-2-13-129 16,2 11 0-16,-2-11 0 0,1 9 0 15,-1-9 258-15,2 7-516 16,-2-7 516-16,0 0-258 16,1 6 0-16,-1-6 0 15,0 0 129-15,0 0-129 16,0 0 129-16,0 0-129 15,0 6 129-15,0-6-129 16,0 0 0-16,0 0 0 0,0 0 129 16,0 0-129-16,0 0 0 15,7-2 0 1,-7 2-129-16,7-8 129 15,1 2 0-15,1-2 0 0,2-2 0 16,2-2 0-16,2-2 0 16,3-3 0-16,1 2 129 15,5-4 129-15,-2 2-258 16,5-2 129-16,-1 2-129 15,2-2 0-15,0 4 129 16,-1-1-129-16,0-1 0 16,-3 2-129-16,0 0 129 15,-5 0-129-15,2 0 129 16,-4 2-258-16,-1-1 258 15,-3 3-129-15,-1-1 0 16,-2 4 129-16,0-1 0 16,-2 1-129-16,0 3 129 0,-1 1 0 15,-7 4-129-15,9-6 129 16,-9 6 0-16,0 0 0 15,7-1 0-15,-7 1 0 16,0 0 0-16,-3 4 129 16,-2 2-129-16,-3 0 129 15,0 5-129-15,-4-1 129 16,-3 2 0-16,-2 1 129 15,-3 3-129-15,-2-1 0 16,-4 2-129-16,0 0 258 16,-2 0-258-16,1 0 129 15,-1-1-129-15,5-1 0 16,2-2 129-16,2-2-258 0,7-4 129 15,1 1-129-15,11-8 0 16,-8 7 129-16,8-7-129 16,0 0 129-1,8-2-129-15,2-5 129 0,3-1 0 16,4-2 129-16,3-2-129 15,1-1 0-15,5-1-129 16,-3-2 129-16,4 0 0 16,-2 1-129-16,3-3 129 15,-4 1-258-15,4-3 516 16,0 2-516-16,-1-5 516 15,4 1-129-15,-1-3-129 16,2 2 258-16,-1 2-129 0,-1 0 129 16,-1 2-129-1,-3 3 129-15,-3 5-129 16,-5 0 129-16,-2 4-129 15,-6 2-129-15,-2 2 129 0,-8 3-129 16,5 0 129-16,-5 0-129 16,-5 6 0-16,-3 3 129 15,-7 2-129-15,-1 3 258 16,-7 3-258-16,-2 2 0 15,-5 3 0-15,-1 0 129 16,0 2-129-16,-2-2 0 16,5 1 129-16,-1-4 0 15,5 0 0-15,2-3 0 16,3-1-129-16,3-3 129 15,1-1-129-15,3-2 129 16,3-4-258-16,1 2-129 16,2-3 129-16,6-4-129 0,-8 4-129 15,8-4 129-15,0 0 0 16,3-3-129-16,4-2 258 15,1-2-129-15,4-2 258 16,1-1-129-16,3-4 129 16,1 1-258-16,2-4 258 15,1 0-129-15,2-3 0 16,1 0 129-16,0-4 0 15,5 1 0-15,-2 0 0 16,4-2 0-16,-2 3 0 16,-2 0 0-16,0 4 0 15,-4 0 0-15,-2 5 0 0,-5 2 0 16,-4 3 129-16,-3 1-129 15,-8 7 0-15,7-7 0 16,-7 7 0-16,0 0 129 16,0 0-129-16,0 0 0 15,0 0 0-15,0 0-129 16,-6 4 129-16,-3 3 0 15,-3 1 0-15,-4 3 0 16,-4 1 0-16,-2 5 0 16,-3-1 0-16,-1 4 0 15,-1 1 0-15,-2 1 129 16,1 2-129-16,-1-2 129 15,1 4-129-15,-1-3 129 0,5 0 0 16,-2-2 0 0,0-1 0-16,4-3 0 15,1-1 0-15,2-1-129 16,0-2 258-16,3-1-258 0,-3 0 0 15,4-1 0-15,-1 0 0 16,3-2 0-16,1-2 0 16,0 1 0-16,3-2 0 15,1-1 0-15,3-2 0 16,5-3 0-16,-8 4-258 15,8-4 258-15,0 0-129 16,0 0 0-16,0 0 129 16,0 0-129-16,0 0 0 15,0 0 129-15,0 0-129 16,0 0 129-16,6 0 0 15,1-3 0-15,0-1 0 16,2-1 0-16,4 0 0 0,-1-2 0 16,4 0 0-16,1-3 0 15,1 1 0-15,-1-1 0 16,2 0-129-16,-2-1 129 15,1 0 0-15,-2 0-129 16,1 0 129-16,-2 1-129 16,-1-1 0-16,0 2 0 15,0-2 129-15,0 2-258 16,-2-1 258-16,1 2 0 15,-2-2 0-15,1 1 0 16,-1 0-129-16,1 2 129 16,-1-3 0-16,1 3 0 15,-1-2 0-15,2 1 0 0,-2-1 0 16,3 2 0-16,-3-1 0 15,1 1 0-15,-1-1 0 16,1 1 0 0,-2 1-129-16,0 0 129 0,1 0 0 15,-3 0 0-15,4 0 0 16,-4-1 0-16,3 0 0 15,-2 0 129-15,0 1-129 16,-1-1 0-16,0 1 0 16,-1-1 0-16,0 1 129 15,0 0-129-15,1 1 0 16,-1-1 0-16,1 1 0 15,-1 1 0-15,0-1 0 0,1 1 0 16,0-1 0-16,-2 1 0 16,1 0 0-1,-1-1 0-15,1 2 0 16,0-2 258-16,-1 2-258 0,1-1 0 15,-2 0 0-15,3 1 129 16,-2-1-129-16,0 0 129 16,0 0-129-16,-6 4 129 15,11-9-129-15,-11 9 258 16,9-10-129-16,-9 10 0 15,11-10 0-15,-5 4-129 16,-6 6 129-16,12-11-129 0,-6 6 129 16,2-1-129-1,0 1 0-15,0-1 0 16,0 1 0-16,2-1-129 15,-2 0 0-15,3 1 0 16,-2-2 129-16,1 1-129 0,0-1 129 16,0 1-129-16,0-2 129 15,-2 1 0-15,3 0 0 16,-2 0 0-16,0 0 0 15,0 1 0-15,-1-1 0 16,-1 1 0-16,1 0 0 16,-3 1 0-16,3-2 0 15,-8 7 0-15,9-12-129 16,-9 12 258-16,9-11-258 15,-9 11 258-15,9-8-258 16,-9 8 258-16,6-7-129 16,-6 7 0-16,0 0 0 0,0 0 0 15,0 0 0-15,0 0 0 16,-4 1 129-16,-2 4-129 15,-4 3 0-15,-1 1-129 16,-4 4 129-16,0-1 0 16,-3 3 129-16,-1-1-129 15,-2 2 0-15,0-2 258 16,0 1-258-16,-1-1 258 15,4 1-387-15,-5-1 258 16,3 1-258-16,-2 1 129 16,3-2-129-16,1 0 0 15,0-1 0-15,0 0 0 16,1-1 129-16,1-2-129 0,2-1 129 15,2 0 0-15,0-2 0 16,1 1 0-16,2-3 0 16,2 1 0-1,1-2-129-15,6-4 129 0,-8 7-129 16,8-7 0-16,0 0 129 15,0 0 0-15,0 0-129 16,0 0 129-16,8 0 0 16,0-2 0-16,1-3 129 15,4-2-129-15,2-2 0 16,1-1 0-16,2-2 0 15,2-1 129-15,-1-1-129 16,1-2 129-16,0 0 0 0,0 0 0 16,-2 1 0-1,3-1 0-15,-4 3 0 16,-1 0-129-16,-2 2 129 15,0 0-258-15,-2 3 129 0,-2 1-258 16,-1 0 258-16,0 2 0 16,-2 0 0-16,-2 1 0 15,1 1 0-15,-6 3 0 16,9-6 129-16,-9 6-129 15,0 0 0-15,0 0 0 16,0 0 0-16,0 0 0 16,0 0 0-16,-6 0 0 15,-3 2 0-15,0 3 0 16,-4 1 0-16,0 0 0 15,-3 1 0-15,0 1 129 16,2-1-129-16,-2 1 129 16,3-1-129-16,0-1 129 0,4-1-129 15,1-1 0-15,8-4 0 16,-7 5 0-16,7-5 0 15,0 0 0-15,2-2 0 16,6-1-129-16,0-3 129 16,3 0-129-16,1-2 258 15,4 0-258-15,-1-3 129 16,2 2-129-16,-1-1 129 15,2 0 129-15,-1 0-129 16,0 0 0-16,0 0 129 16,-2 0-129-16,2 0 129 15,-4 1 129-15,2-1-258 16,-3 2 129-16,0-1 0 0,-1 1-129 15,-2 0 129-15,1 2-129 16,-2-1 129-16,-1 2-129 16,0 0 0-1,-1 0 0-15,-6 5 0 0,10-8 258 16,-4 3-258-16,-6 5 0 15,11-9 0-15,-5 4 0 16,-1 1 0-16,1-1 0 16,0 1 0-16,0-2-258 15,-6 6 258-15,10-7 258 16,-10 7-258-16,10-8 0 15,-10 8 0-15,10-9 0 0,-10 9 0 16,11-11 0-16,-4 6 0 16,-1-1 0-1,1 0 0-15,0 0 129 16,-1 0-129-16,1 1 0 0,-1 0 0 15,2 0 0-15,-2 1 0 16,1-1 0-16,-1 1 0 16,1-1-129-16,1 1 258 15,0 0 0-15,-1 0-129 16,2-1 129-16,-1 1-129 15,0-1 258-15,0 1-258 16,0 0 258-16,0 0-258 16,-1-1 0-16,0 2 129 15,-1-1-129-15,1 2 0 16,-1-2 0-16,1 0 0 15,0 1 0-15,-1-1 0 16,1 0 0-16,1 0 0 0,-1 0-129 16,1-1 129-16,0 1-129 15,0-1 129-15,-1 0-129 16,3 0 129-16,-2-1-129 15,0 0 0-15,1 1 129 16,0-2 0-16,-1 0 0 16,1 2 0-16,-1-2 0 15,1 1 0-15,0-1 0 16,1 0 0-16,0-1 0 15,0 0-129-15,0 2 129 16,0-2 0-16,-1 1 0 16,0-1 0-16,1 2 0 15,-1-1 0-15,0 1 0 0,-2 0 0 16,1 1 0-16,-2 1 0 15,1 0 0-15,-7 4 0 16,8-5 0-16,-8 5 129 16,0 0 0-16,0 0 0 15,0 0 0-15,0 0 0 16,-5 4 0-16,-5 4 0 15,-2-1 0-15,-2 6-129 16,-5-2 0-16,-1 5 129 16,-2-2-129-16,1 4 0 15,-3-3 129-15,1 2-129 16,0-1 258-16,-1 0-387 15,2-1 258-15,-4 2-258 0,2-1 129 16,-2-1 0 0,0 0-258-16,1 0 258 15,0-1-129-15,2-1 129 16,2 0-129-16,3-2 129 0,2-1 0 15,4-2 0-15,1-2 0 16,3-1 0-16,1-1-129 16,7-4 129-16,-9 4-129 15,9-4 129-15,0 0-129 16,0 0 129-16,0 0-129 15,0 0 129-15,0 0 0 16,0 0 0-16,5-1 0 16,1-2 0-16,4-2 129 15,0-1-129-15,4-3 0 16,2 0 0-16,3-1 0 15,0 0 0-15,5-3 258 16,-1 0-129-16,3 0 0 0,-1 1 0 16,0-1 0-16,1 0 0 15,-4 1-129-15,2 0 0 16,-4 0-129-16,0 2 129 15,-3 0-129-15,0-1 129 16,-1 2-258-16,-1 0 258 16,1 1 0-16,-2-2 0 15,1 1 0-15,-1-1 0 16,1 2 0-16,-2-2 0 15,1 2 0-15,-1-2 0 16,2 2 0-16,-4 0 0 16,3 1 0-16,-2-1 0 15,1 0 0-15,-1 0 0 0,1 0 0 16,-1 1 0-16,-1-2 0 15,4 1 0-15,-5-1 0 16,3 2 0-16,-3-3 0 16,0 3 0-16,-2-2 129 15,0 3-129-15,-1-1 0 16,-1 1 0-16,-2 1 0 15,-4 5 0-15,7-9 0 16,-7 9 0-16,6-8 0 16,-6 8 0-16,5-7 0 15,-5 7 0-15,5-6 0 16,-5 6 0-16,6-5 0 0,-6 5 0 15,0 0 129-15,5-7-129 16,-5 7 0-16,0 0 0 16,0 0 0-1,0 0 0-15,5-7 0 0,-5 7 0 16,0 0 0-16,0 0-129 15,0 0 129-15,-7 1-129 16,0 4 0-16,-2 0 129 16,-4 2-129-16,-2 0 0 15,-3 3 129-15,-2-1 0 16,1 3 0-16,-3-1 0 15,0 2 0-15,0-1 0 16,-1 1-129-16,3-1 129 0,1 0 0 16,2-1 129-1,0-1-258-15,6-1 129 16,0-2 0-16,4-1 0 15,7-6 0-15,-9 7-129 0,9-7 129 16,0 0 0-16,0 0 0 16,0 0 0-16,0 0 0 15,6-1 129-15,2-2-129 16,1-3 129-16,3-1-129 15,2-2 129-15,3-1-129 16,3-1 0-16,1 0 0 16,1-1 0-16,1-2 0 15,3 1 0-15,-3-1 0 16,2 1 129-16,-3-1-129 15,1 3 0-15,-4-1 0 16,1 2 0-16,-5-1 129 16,0 4-129-16,0-2 0 0,-3 3 0 15,0 0 0-15,-3 1-129 16,0 1 258-16,-2 0-129 15,-2 1 0-15,-5 3 0 16,8-3 129-16,-8 3-129 16,0 0 0-16,0 0 0 15,0 0 0-15,-9 3 0 16,1 0-129-16,-2 3 129 15,-3-1 0-15,-2 3-129 16,-1-1 129-16,-3 3 0 16,0 0 0-16,-2 0 0 15,3-1 0-15,-4 2 0 16,4-2 0-16,0-1 0 0,3 1 129 15,-1-3-129-15,6 0 0 16,0-2-129-16,5 0 129 16,5-4 0-1,-8 4-129-15,8-4 129 0,0 0 0 16,0 0 0-16,8-2 129 15,2-2 0-15,1-3-129 16,4 1 129-16,0-5 0 16,5 2-129-16,-2-1 0 15,1 0 129-15,-1 0-129 16,-1 0 0-16,0 0 0 15,-1 1 0-15,-1 0 0 16,-2 2 0-16,-1-1 129 0,-3 3 0 16,-1-1 0-1,-2 2 0-15,-6 4 129 16,7-6-129-16,-7 6-129 15,0 0 129-15,0 0-129 0,-5 0 0 16,-2 1 0-16,0 3-129 16,-1-1 129-16,1 0 0 15,-1 0 0-15,2 0 0 16,6-3 0-16,-7 4 129 15,7-4-129-15,0 0 0 16,0 0 0-16,0 0 0 16,0 0 0-16,0 0 0 15,0 0 0-15,0 0 0 16,0 0 0-16,3 0 0 15,-3 0 0-15,10-2 129 16,-5 0-129-16,2-1 0 0,-7 3 129 16,9-6 0-16,-9 6 0 15,6-7 0-15,-6 7-129 16,3-6 129-16,-3 6-129 15,0 0 0-15,0 0 0 16,-8-3-129-16,8 3 0 16,-10 1 0-16,3 1 0 15,2 1 0-15,-1 0 0 16,6-3 129-16,-7 5-129 15,7-5 129-15,0 0 0 16,0 0 0-16,0 7 129 16,0-7-129-16,5 1 129 15,-5-1 0-15,8 1-129 0,-8-1 129 16,7 0 0-16,-7 0 0 15,0 0 0-15,0 0-129 16,0 0 129-16,5-5-129 16,-5 5-258-16,0 0-1032 15,-3-7-1290-15,3 7-1032 16,0 0-258-16,0 0-129 15,0-6-257-15</inkml:trace>
</inkml:ink>
</file>

<file path=ppt/ink/ink34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1:26.636"/>
    </inkml:context>
    <inkml:brush xml:id="br0">
      <inkml:brushProperty name="width" value="0.00882" units="cm"/>
      <inkml:brushProperty name="height" value="0.01764" units="cm"/>
      <inkml:brushProperty name="color" value="#FFFF00"/>
      <inkml:brushProperty name="tip" value="rectangle"/>
      <inkml:brushProperty name="rasterOp" value="maskPen"/>
      <inkml:brushProperty name="fitToCurve" value="1"/>
    </inkml:brush>
  </inkml:definitions>
  <inkml:trace contextRef="#ctx0" brushRef="#br0">413 666 1548 0,'12'-6'1935'16,"-12"6"-129"-16,0 0 129 16,0 0-387-16,0 0-645 15,-5 0-129-15,-4 3-129 16,-6 2-387-16,-3 3 129 15,-5 2-258-15,-2 1 0 0,-3 0 129 16,-1 2-129-16,2-2 0 16,1 4 0-1,4-4 0-15,1 1 0 16,6-3-129-16,1-1 129 0,4-2-129 15,1-1 258-15,9-5-258 16,-9 6 0-16,9-6 0 16,0 0 0-16,0 0 0 15,0 0 129-15,0 0 0 16,9 0 0-16,3-4 0 15,4-3 258-15,4 0-258 16,6-3 129-16,4-1-129 0,4-3 0 16,3 2 0-1,0-1 0-15,-2 3-129 16,-4-1 129-16,-1 3 0 15,-9 2 258-15,-3 1-129 0,-9 1-129 16,-9 4 258-16,0 0-258 16,-4 0 0-16,-11 0 0 15,-6 3 0-15,-3 3-129 16,-8 0 0-16,-3 3 129 15,-4 1-129-15,-1 1 129 16,-1 0-129-16,0 1 129 16,5-2 0-16,0 2 0 15,6-4 0-15,4 1 0 16,5-3 0-16,5 1-129 15,4-4 0-15,5-1 0 16,7-2 129-16,0 0-129 16,0 0 129-16,5 0 0 0,8-3-129 15,0-3 387-15,6 1-258 16,2-3 0-16,4 0 0 16,1-2-129-16,1 1 129 15,3-2 0-15,-2 3-129 16,1-1 129-16,-4 2-129 15,0 1 129-15,-7 2 0 16,-3 1 0-16,-5 1-129 16,-10 2 129-16,0 0-129 15,-7 3 129-15,-9 2 0 16,-4 1-129-16,-2 1 0 15,-5 2 129-15,-1 0-129 16,-2 2 129-16,6-2-129 0,-1 1 0 16,4-1 0-16,3-1 0 15,3-1-129-15,3 0 129 16,3-2-129-1,2-1 0-15,7-4 129 0,-6 7-129 16,6-7 129-16,0 0-129 16,0 8 258-16,0-8-129 15,11 2 129-15,-3-2 0 16,5 0-129-16,0-5 129 15,4-2 0-15,3-1 0 16,1-2-129-16,4-2 129 16,0 1-129-16,3-3 129 15,-1 3-129-15,0 0 0 0,-3 2 0 16,0 0 0-1,-4 3 0-15,-5-1 129 16,-2 4-129-16,-6 0 0 16,-7 3-129-16,0 0 129 0,0 0 0 15,-10 5-129-15,-6 2 129 16,-6 2 0-16,-2 1-129 15,-6 3 129-15,-2 2 0 16,-2 0 0-16,3 0 0 16,-1 0 0-16,3-1 0 15,3 1 0-15,1-3 0 16,4-2 0-16,2-2-129 15,6-1 129-15,2-1-129 16,4-2 129-16,7-4-129 16,-7 5 129-16,7-5 0 15,7 0 0-15,2 0 129 16,3-4-129-16,3-3 129 0,3-1 0 15,4-2-129-15,2-2 129 16,0-2-129-16,3 1 0 16,0-1 0-16,4 0 0 15,-2-1 0-15,2 2 0 16,-2 2 129-16,-2 0-129 15,-3 4 0-15,-4-2 0 16,-4 5 0-16,-4 0 129 16,-4 2-129-16,-8 2 0 15,6-3 0-15,-6 3 129 16,0 0-129-16,0 0 0 15,-9 2 0-15,-1 3 0 16,-5 0 0-16,-2 3-129 0,-7 1 129 16,-2 3 0-16,-3 1 129 15,-2 1-258-15,2 0 258 16,-2 2-129-1,3-2 0-15,3-1 0 0,2 0 0 16,3-4-129-16,4 0 129 16,3-1 0-16,3-2-129 15,4-2 129-15,6-4-129 16,-6 6 129-16,6-6 0 15,0 0 0-15,3 4 0 16,4-4 129-16,4-3 0 16,1-3 0-16,4-3 0 0,3-1 0 15,4-3-129-15,3-2 129 16,2-2-129-1,6 0 129-15,-1 0-258 16,1 0 129-16,0 3 0 0,-3 0 129 16,0 4-258-16,-6-1 129 15,-2 5 0-15,-8 0 0 16,-4 3 129-16,-3 1-129 15,-8 2 0-15,7-2 0 16,-7 2 0-16,0 0 0 16,0 0 0-16,-9 4 0 15,0 0 0-15,-4 3 0 16,-7 0 0-16,1 2 0 15,-7 3 0-15,-1 0 0 16,-3 0 0-16,0 1 0 16,1-1 0-16,-2 1 0 15,3 0 0-15,1-2 0 0,3 1 0 16,2-3 0-16,3 0 0 15,1-3 0-15,3 1 0 16,2-2 0-16,3-1 0 16,1-1 0-16,4-1 0 15,5-2 0-15,-8 2 0 16,8-2 0-16,0 0 0 15,0 0 0-15,0 0 0 16,8-6 0-16,-1 1 0 16,2-1 0-16,2-1 0 15,2-2 0-15,4-1 0 16,0 0 0-16,2-3 0 15,2 0 0-15,1-1 0 0,5-1 0 16,-1 1 0-16,3 0 0 16,0 1 0-16,2-2 129 15,-1 2-129 1,-1-1 0-16,1 3 0 0,-4-1 0 15,-1 0 0-15,-2 3 0 16,-3 2 0-16,-5-1 129 16,-2 4-129-16,-4 1 0 15,-3 1 0-15,-6 2 129 16,6-2-129-16,-6 2 0 15,0 0-129-15,0 0 129 16,0 0-129-16,-4 4 0 16,-3-1 129-16,-3 4-129 0,-5 1 0 15,-3 2 129 1,-3 3 0-16,-4 0-129 15,-5 0 129-15,-1 3 0 16,-2-2 0-16,0 0 0 0,1-2 129 16,1 0-129-16,4-4 0 15,2 0 0-15,8-1 0 16,1-4 0-16,6 0 0 15,5-2 0-15,5-1 0 16,0 0 0-16,0 0 0 16,11-9 0-16,3 2 0 15,7-3 129-15,4-1-129 16,5-3 0-16,6 0 0 15,2-2 129-15,3 0-129 16,0-1 129-16,2-2-129 16,0 1 129-16,1 0 0 15,1 1-129-15,-1 1 129 0,1-1-129 16,-1 2 129-16,-2 1-129 15,-2 2 0-15,-3 0-129 16,-4 3 258-16,-4 0-129 16,-4 0 0-16,-3 3 129 15,-4 0-129-15,-3 2 0 16,-3 0 129-16,-3 1-129 15,-2 1 129-15,-7 2-129 16,5-2 0-16,-5 2 0 16,-3 1 0-16,-6 2 0 15,-3 2 0-15,-3 0-129 16,-5 2 0-16,-3 2 129 0,-6 0-129 15,-3 1 129-15,-6 1 0 16,-4 1 0-16,0 1 129 16,0-1-129-16,1 0-129 15,3 0 258 1,4-2-258-16,4-1 129 0,10-1-129 15,3-2 129-15,6-2-258 16,4-1 258-16,7-3 0 16,-6 2-129-16,6-2 129 15,0 0 0-15,8-1 0 16,1-2 0-16,2-1 258 15,4-2-258-15,3 0 129 16,5-2-129-16,3-1 129 0,3 0-129 16,3-3 0-16,4 1 0 15,0-1 0 1,2 0-129-16,1-1 129 15,-3 1 129-15,1-1-129 0,-3 1 0 16,-3 0 0-16,-1 1 129 16,-3 0-129-16,-3 2 0 15,-5 1 129-15,-3 2-129 16,-6 1 129-16,-1 1-129 15,-9 4-129-15,0 0 129 16,-6 0 0-16,-8 3-129 16,-1 3 129-16,-6 2-129 15,-5 3 0-15,-3 0 0 16,-3 5 129-16,-2-2-129 15,-5 4 129-15,-1-2 129 16,-3 1-129-16,0-2 0 16,0 0 0-16,1-1 0 0,4-2-129 15,2-3 129-15,6 0 0 16,5-2-129-16,6-2 0 15,3-1 129-15,4-1-129 16,4 0 0-16,1-1 129 16,7-2-129-16,0 0 129 15,0 0 0-15,0 0 0 16,0 0 0-16,12 0 0 15,0-2 129-15,2-2 0 16,7-2 0-16,1-1 0 16,9-1-129-16,2-1 129 15,6-1-129-15,3-1 129 16,2-1-258-16,2 0 129 0,1 0 0 15,1-1 0-15,-1 1 0 16,0-2 0-16,0 0 0 16,-1-1 0-16,-1 3 129 15,-2-1-129-15,-3 2 0 16,-3-1 0-16,-6 3 129 15,-2-1-129-15,-8 3 129 16,-5 1-129-16,-3 1 129 16,-4 1-129-16,0 1 0 15,-9 3 0-15,9-4 0 16,-9 4-129-16,0 0 129 15,-8 5-129-15,-4 2 129 16,-5 2-129-16,-8 2 129 0,-8 3-129 16,-4-1 129-16,-6 2 0 15,-2 0 0 1,0 0 0-16,-2-1 0 15,5-1 0-15,0-3-129 0,8 0 129 16,2-3 0-16,6 0 0 16,5-3 0-16,4-1 0 15,5 0 129-15,4-2-129 16,8-1 129-16,-6 0-129 15,6 0 129-15,6-6-129 16,2 1 129-16,4-2-129 16,2-1 0-16,3-1 0 15,2-1 0-15,3 0 0 16,1-2 0-16,1-1 0 15,3 0 129-15,1-1-129 16,4 1 0-16,0-2 0 16,1 1 0-16,2-2 0 0,-1 3 0 15,1-1 0-15,-1 1 0 16,-3-1 129-16,-2 0-129 15,-3 3 0-15,0-1 129 16,-2 1-129-16,0 0 0 16,-3 3 0-16,1-2 258 15,-4 2-258-15,0 1 0 16,-5 0 0-16,2 2 129 15,-5 1-129-15,-2 0 129 16,-3 2-129-16,-5 2 0 16,0 0 0-16,7-4 0 15,-7 4 0-15,0 0 0 0,0 0-129 16,-4 0 129-16,-3 0-129 15,-4 3 129-15,-5 0-258 16,-2 2 258-16,-4 1-129 16,-6 4 129-16,-2-1 0 15,-2 4-129-15,-1 0 129 16,-2 1 0-16,-4-1 0 15,-1 4 0-15,-1-3 0 16,-1 1 0-16,-1-2 0 16,2 0 0-16,3 0 0 15,2-3 0-15,5 1-129 16,4-2 129-16,6-2 0 15,5-1-129-15,4-2 0 0,5-1 0 16,7-3 129-16,0 0-129 16,0 0 129-16,6 2 0 15,6-3 0 1,5-3 0-16,6-2 129 0,5-1 0 15,5-2-129-15,6-1 0 16,0-1 0-16,5 0 0 16,0-2 0-16,-1 1 129 15,-1 0-129-15,-4 0 0 16,-3 2 0-16,-7 0 0 15,-6 3 129-15,-4 0-129 16,-6 3 0-16,-2 1-129 16,-10 3 129-16,0 0-129 0,-5 5 129 15,-8 3-129 1,-4 2 0-16,-5 3 0 15,-8 2 129-15,-5 3 0 16,-7 1 0-16,-3 0 0 0,-2 1 0 16,0-3 0-16,-2 2 0 15,0-3 0-15,1-1 0 16,1-2 0-16,2-1 0 15,3-3-129-15,1 2 129 16,2-3 129-16,3 1-129 16,4-2 0-16,3 1 0 15,6-2 0-15,6 0 0 16,4-1 0-16,2-2-129 15,6 1 129-15,5-4 0 16,0 0 0-16,0 0 0 16,12 0 0-16,2-3 0 15,5-2 0-15,3-1 129 0,7-1-258 16,2-2 129-16,2 1 0 15,2-1 0-15,-1 0-129 16,0 0 129-16,-3 0 0 16,-2 2 0-16,-3-1 129 15,-4 2-129-15,-4 1 0 16,-5 1 129-16,-2 2-129 15,-5 1 0-15,-6 1-129 16,0 0 129-16,-6 0-129 16,-5 3 129-16,-4 1-129 15,-3 2 129-15,-4 2-129 16,-6 0 129-16,-1 0-129 15,-4 1 129-15,-1 1 0 0,-3 0 0 16,2 0 129-16,-2 0-129 16,2 0 0-16,2-1 0 15,1 1 0 1,4-2-129-16,2 0 129 0,5 0-129 15,1-2 129-15,2 1-129 16,3-1 129-16,3-2 129 16,3-1-129-16,2-1 0 15,7-2 0-15,-9 2-129 16,9-2 129-16,0 0 0 15,3 0 0-15,5 0 0 16,3-2 0-16,4-1 0 0,1-1 0 16,4-1 129-16,3-2-129 15,2 1 129 1,1-1 0-16,-1 1 0 15,1-2-129-15,-3 4 129 16,-1-2-129-16,-3 1 129 0,-3 1 0 16,-5 1-129-16,-2 1 129 15,-3 1-129-15,-6 1 0 16,0 0 0-16,0 0 0 15,-9 0 0-15,-4 0-129 16,-2 4 129-16,-3 1-129 16,-3 2 0-16,-3-1 129 15,0 3-129-15,-3-1 129 16,3 0-129-16,0 0 0 15,2 1 129-15,-1-1-129 16,1-1 129-16,3 2-129 16,1-3 129-16,3 0 0 0,2 0 0 15,1-1 0-15,3-2-129 16,3 0 129-16,6-3 0 15,-7 4 0-15,7-4 0 16,0 0 0-16,11 0 0 16,0-2 0-16,5-2 129 15,1-2-129-15,4-1 129 16,2-2 0-16,3-2-129 15,0 0 0-15,1 0 258 16,1-3-258-16,-1 3 129 16,2-3-129-16,-2 3 129 15,1 0-129-15,-2 1 129 16,-3 2-258-16,-3 2 129 0,-2 1-129 15,-5 2 129-15,-4 1 0 16,-3 1-129-16,-6 1 129 16,0 0 0-16,-2 4 0 15,-8 0 0-15,-3 2 129 16,-3 2-129-16,-6 1 0 15,-4 2 0-15,-2 1 129 16,-3-1-258-16,0 2 129 16,-1 0 0-16,1 0-129 15,2-1 0-15,2 1 129 16,2-3 0-16,3 0 0 15,3-4 0-15,4 0 0 16,2-2 0-16,4-1 0 0,2-1 129 16,7-2-129-16,-10 2 0 15,10-2 0 1,0 0 0-16,0 0 0 15,8-3 0-15,0-2 0 0,5 0-129 16,1-2 258-16,6-1-129 16,1-3 129-16,4 0-129 15,1-2 129-15,3 1 0 16,3-3-129-16,3 1 258 15,2-1-258-15,1 1 129 16,1-2-129-16,0 2 129 16,0-1-129-16,2 1 0 15,-4 0 129-15,1-1-129 16,1-1 0-16,2-1 129 15,1 1 0-15,0 0 0 16,-1 0-129-16,-2 0 258 16,-2 4-258-16,-3-1 0 0,-3 1 129 15,-4 3-258-15,-4 0 129 16,-3 1 0-16,1 0 0 15,-3 1 0-15,2 0 129 16,-3 1-129-16,-1 0 0 16,1-1 0-16,-1 1 0 15,-2 1 0-15,2-1 129 16,-3 0-129-16,2-1 0 15,0 2 0-15,-1-2 0 16,-1 1 0-16,-2 1 129 16,0 0-129-16,-3 2 0 15,0-2 0-15,-2 2 0 16,-6 3 0-16,8-4 0 0,-8 4 0 15,0 0-129-15,0 0 129 16,0 0-129-16,0 0 0 16,0 0-129-16,0 0 0 15,0 0 129-15,-7 1 0 16,-3 3 0-16,-4 1 129 15,-3 2-129-15,-5 1 129 16,-4 1 0-16,-3 0 129 16,-3 1-129-16,-1 0 0 15,-2 2-129-15,-1 0 129 16,0 0 0-16,3 0 0 15,1 0 0-15,3-3 0 0,6 2-129 16,3-4 129-16,6-1 0 16,4-1 0-16,4-3-129 15,6-2 129 1,0 0 0-16,0 0 0 15,0 0 0-15,4 0 0 0,5 0 0 16,5-4 0-16,1-1 129 16,5-1-129-16,1-2 129 15,4-1-129-15,1-3 0 16,1 1 0-16,2-2 129 15,1 1-129-15,4-2 0 16,1 1 0-16,5-2 129 16,-1 2-129-16,3-1 0 0,-2 1 129 15,-1-2-129 1,-2 2 0-16,-5 1 0 15,-1 1 0-15,-4 0 0 16,-4 2 129-16,-1 0-129 0,-3 3 0 16,-3 0 0-16,-1 1 0 15,-2 1 0-15,-4 0 0 16,-1 3 0-16,-3-1-129 15,-5 2 129-15,6-1-129 16,-6 1 129-16,0 0-129 16,-8 1 129-16,-1 3-129 15,-3 1 129-15,-5 2 0 16,-5 2-129-16,-3 1 129 15,-6 3 129-15,-1-2-258 16,-4 3 129-16,-3-1 0 16,-1 2 0-16,1-3 0 15,0 1 0-15,2-2 0 0,4-1 0 16,5-1 0-16,4-3-129 15,7-1 129-15,5-2 0 16,4 0 0-16,8-3 0 16,-6 2 129-16,6-2-129 15,0 0 0-15,8-3 129 16,3-1 0-16,3-2-129 15,2 0 129-15,7-3-129 16,3 0 0-16,4-3 0 16,3 1 129-16,0-2-129 15,3-1 129-15,0-1-258 16,3 1 258-16,-3-2-129 15,0 0 0-15,-1 3-129 0,-3 0 129 16,-2 1-129-16,-3 1 129 16,-3 3 0-16,-6 1 0 15,-3 3 0 1,-4-1 0-16,-2 3-129 0,-9 2 129 15,0 0-129-15,0 0 0 16,-6 0 0-16,-6 3 129 16,-4 2-129-16,-3 1 129 15,-5 2 0-15,-3 3-129 16,-3-1 129-16,0 4 0 15,-4 0 0-15,0 1 0 16,-1 2-129-16,-3-2 0 16,4 1 129-16,-1-2 0 0,5-1-129 15,1-2 129 1,4-1 0-16,5-2-129 15,4-2 129-15,4 0-129 16,3-2 129-16,9-4 0 0,-9 5 0 16,9-5 0-16,0 0 129 15,0 0-129-15,10-1 129 16,1-2 0-16,4-2 0 15,5-1-129-15,2-2 129 16,6-1-129-16,1-3 129 16,2 0-129-16,3-3 0 15,1 0 129-15,1 0-129 0,0-1 0 16,2-2 0-16,-1 2 0 15,0-1 0 1,0 1 0-16,-2 1 0 16,-4-1-129-16,-3 3 258 15,-4 0-258-15,-6 3 258 0,-3 1-129 16,-6 2-129-16,-9 7 0 15,7-8 129-15,-7 8-258 16,-7 0 129-16,-4 1 0 16,-1 3-129-16,-6 3 129 15,0 2 0-15,-5 3 0 16,-2 2 0-16,-2 1 129 15,-3 1 0-15,-2 3 0 16,-2 1-129-16,-2-1 129 16,0 2 0-16,-1-1-129 15,0-1 129-15,-1-1 0 16,2-1 129-16,0-2-129 0,2-1 0 15,3-3 129-15,0 1-129 16,5-2 0-16,0 0 0 16,6-2 0-16,2 0 0 15,4-2 0-15,3-1-129 16,2-1 129-16,3-1 0 15,6-3 0-15,-6 3 0 16,6-3 0-16,0 0 129 16,0 0-129-16,5-2 129 15,3 0 0-15,2-4-129 16,5 1 129-16,3-3-129 15,3-1 129-15,6-1-129 16,2-1 0-16,3-2 0 0,2 1 129 16,0-2-129-16,1 2 129 15,-1-3-129 1,0 1 129-16,-2 0-129 0,-2 1 0 15,1-1 0-15,-2 1 129 16,-1 0 0-16,-2 1-129 16,0 1 0-16,-4 2-129 15,0 2 258-15,-5-1-129 16,-2 3 0-16,-4 0-129 15,-3 2 129-15,-2 0 0 16,-6 3-129-16,0 0 0 16,0 0 0-16,0 0 129 15,-12 0-129-15,-2 3 0 0,-2 3 0 16,-6 1 0-1,-4 2 0-15,-3 3 129 16,-4 2 0-16,-1 1 0 16,-2 1 0-16,0-1-129 0,-1 0 129 15,1-2 0-15,3-1 0 16,2-2 0-16,4-3 129 15,5-2-129-15,5-1 0 16,3-2 129-16,5 0-129 16,9-2 129-16,-8 0-129 15,8 0 129-15,4-1-129 16,6-2 129-16,2-3-129 15,6 1 129-15,1-2-129 16,5-1 0-16,3-2 129 16,3 0-129-16,-3-1 0 15,5 0 0-15,-1-2 0 16,0 1 129-16,1-1-129 0,-1 1-129 15,1 0 129-15,-1 1 0 16,0 0 0-16,-5 2 0 16,-2 1 0-16,-4 1 0 15,-3 1 0-15,-4 2 0 16,-6 1 129-16,-7 3-129 15,8-4 0-15,-8 4-129 16,0 0 129-16,-5-2 0 16,-3 2-129-16,-5 0 129 15,-4 1-129-15,-5 2 129 16,-4 1 0-16,-5 1 0 15,-2 1 0-15,-2 2 0 16,-4 1-129-16,2 0 129 0,0-1 0 16,3 1 0-16,5-1-129 15,2 0 129 1,6-1-129-16,6-2 129 0,4-1-129 15,4 0 129-15,7-4 0 16,0 0 129-16,6 4-129 16,7-4 129-16,2 0 0 15,6-2 0-15,1-3 0 16,4 0-129-16,2-2 129 15,2-2-129-15,0 1 0 16,2-2 0-16,3-1 0 16,-1-1 0-16,2 1 0 0,0-2-129 15,-1 2 129-15,-2-2 0 16,-3 3 0-1,-3 0 0-15,-5 1 0 16,-4 3 0-16,-4-1 129 16,-5 3-258-16,-9 4 129 0,0 0 0 15,-2-3 0-15,-14 3 0 16,-1 3-129-16,-7 1 129 15,-1 2-129-15,-4-1 129 16,0-1 0-16,2 1 129 16,4-1-258-16,3-1 129 15,5 0-129-15,5-2 129 16,3 2-258-16,7-3-645 0,0 0-1935 15,11 7-774 1,-1-7 0-16,10 1-387 16</inkml:trace>
</inkml:ink>
</file>

<file path=ppt/ink/ink34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1:33.674"/>
    </inkml:context>
    <inkml:brush xml:id="br0">
      <inkml:brushProperty name="width" value="0.00882" units="cm"/>
      <inkml:brushProperty name="height" value="0.01764" units="cm"/>
      <inkml:brushProperty name="color" value="#FFFF00"/>
      <inkml:brushProperty name="tip" value="rectangle"/>
      <inkml:brushProperty name="rasterOp" value="maskPen"/>
      <inkml:brushProperty name="fitToCurve" value="1"/>
    </inkml:brush>
  </inkml:definitions>
  <inkml:trace contextRef="#ctx0" brushRef="#br0">-3 32 1 0,'-7'0'1805'0,"7"0"1"16,0 0 129-16,0 0 645 16,0 0-774-16,0 0 258 15,0 5-645-15,4 4 0 16,5 1-387-16,4 6-129 15,2 2-516-15,6 5 0 16,1 0 0-16,5 4-129 16,2-1 258-16,1 0-258 15,0 1 0-15,-1-2-129 16,2 1 129-16,-5-4-129 0,1 1 0 15,-3-2 0-15,0-1-129 16,-1-1 129-16,-4-2-258 16,-2-3 129-16,-4-3-129 15,0-3-129-15,-5-5 129 16,-3-1 129-16,-5-2-129 15,2-6 0-15,-3-2 129 16,-4-5-129-16,-2-1 129 16,-4-4 0-16,-4-1 0 15,-4-4 0-15,-4-4 0 16,-3-2-129-16,-7-4 0 15,0 0 0-15,-5-1-258 16,2 0 258-16,0 2 0 0,3 3 129 16,3 3-129-16,4 4 129 15,8 6 0-15,2 3 0 16,5 4 0-16,2 3 0 15,9 6 0-15,-8-5 0 16,8 5 0-16,2 4 0 16,6 6 0-16,4 3 0 15,2 3 129-15,6 6-129 16,2 3 0-16,4 3 0 15,1 2 129-15,3-1-129 16,0 1 129-16,-2-2-129 16,1 1 129-16,-3-6-129 15,-1 0 0-15,-3-6 0 0,-1-1 0 16,-3-3-129-16,-3-3 129 15,-2-2-129 1,-4-3 0-16,-2-3 0 16,-7-2 129-16,8 1-129 0,-8-1 129 15,2-4-129-15,-2-2 129 16,-5-2 0-16,-1-2 0 15,-3-2 129-15,-2-3-258 16,-2-1 258-16,-2-3-258 16,-4 0 129-16,-3-5 0 15,-1 2 0-15,-4-5-129 16,-2 1 0-16,-2-1 0 15,-1 0 0-15,1 1-129 16,1 2 129-16,2 4 0 16,4 3-129-16,5 4 0 15,3 3 258-15,5 4 0 16,2 1 0-16,9 5 0 0,-7-3 258 15,7 3-129 1,0 0 0-16,0 4 129 0,5 4-129 16,3 3 258-16,6 5-258 15,3 3 258-15,7 5-129 16,4 2 0-16,4 3 129 15,2 2-129-15,1-2 0 16,1 1 0-16,-1-1-129 16,-1-1 129-16,-3-5-129 15,0 2 0-15,-2-2 0 16,-1-4-129-16,-1 0 0 15,-3 0 0-15,0-3 129 16,-4-1-258-16,0-2 129 0,-4-1 129 16,-2-2-129-16,-4-1 0 15,-2-1 0-15,-2-4-129 16,-6-4 0-16,0 0 0 15,0 0 0-15,0 0 0 16,-1-12 129-16,-7 0-129 16,-5-3 129-16,-2-2 0 15,-5-4 129-15,-2-2 0 16,-4-1-258-16,-2-2 129 15,-3 0-129-15,-1-1 0 16,-2 1 0-16,0 0 0 16,3 4 0-16,1 2 0 15,6 5 129-15,3 2-129 0,6 6 129 16,5 3 0-16,10 4 0 15,2 11 0 1,8 2 0-16,8 7 0 16,2 0 0-16,9 8 129 0,2 0 0 15,7 5 129-15,3-2-129 16,3 2 0-16,0 1 0 15,2-1 0-15,0 2 0 16,-3-1 0-16,-1 0 0 16,-2-2 0-16,-5-3 0 15,-3-1-129-15,-3-4 129 16,-2 0-129-16,-4-7 129 0,-3-1-129 15,-1-3 0 1,-5-2 0-16,-2-3-129 16,-4-1 0-16,0-4 0 15,-8-3 0-15,0 0 0 0,1-9-129 16,-5-2 258-16,-7-6-129 15,-4-3 129-15,-3-5 0 16,-6-3 0-16,-1-3-129 16,-4 1 129-16,-2-1-129 15,0 1 0-15,-2 4 0 16,5 2 129-16,-2 7-129 15,6 2 0-15,2 6 129 16,4 2 0-16,5 2 0 16,4 4 0-16,9 1-129 15,-2 4 129-15,7 5 0 16,8 4 0-16,6 2 129 15,3 7-129-15,7 4 258 0,1 2-129 16,5 3 129-16,-1-1 0 16,2 1 0-16,-3-3-129 15,0 3 129-15,0-8 129 16,-1 2-258-16,-3-2 258 15,1-3-258-15,-3-1 129 16,-1-1-258-16,-2-2 258 16,-1-2-258-16,-5-1 0 15,-1-3 0-15,-3-1-129 16,-5-3 0-16,-1-2-129 15,-8-4 129-15,7 3 0 16,-7-3-129-16,-3-5 129 16,-5-3 0-16,-3-1 0 0,-4-4 0 15,-1-1 129-15,-8-1 0 16,1-4-129-16,-3 1 129 15,-2 1-129 1,0 0 129-16,0 0-129 0,0 1 0 16,2 0 129-16,4 3 0 15,0 2 0-15,4 1-129 16,3 2 129-16,4 1 0 15,3 3 0-15,8 4-129 16,-7 0 129-16,7 0-129 16,8 12 0-16,2-1 129 15,6 3 0-15,3 2 0 16,7 2 258-16,2 2-129 0,5 1 129 15,0-1 0 1,1-1 0-16,-1-1-129 16,-3 0 129-16,-1-1-258 15,-4-2 129-15,-2 0 0 0,-6-3-129 16,-1-2 0-16,-5-1-129 15,-3-4 0-15,-3-2 0 16,-5-3-129-16,0 0 129 16,-1-6-129-16,-7-2 129 15,-3-4 0-15,-5-1 0 16,-3-1 258-16,-3-2-129 15,-4 0 0-15,0-1-129 16,-3 0 129-16,0 1-129 16,1 1 129-16,3 2-129 15,1 2 129-15,4 0-129 16,6 3 258-16,1 2-129 15,6 2 129-15,0 3-129 0,7 1 129 16,0 4-129-16,2 3 129 16,8 4 129-16,2 2-129 15,7 2 129-15,1 3-258 16,4 1 258-16,3 3-129 15,2-1 129-15,0 0-258 16,-3 1 129-16,1-3-129 16,-5 2 129-16,0-3-129 15,-3-1 129-15,-2-2-129 16,-4-3 129-16,-1-3-258 15,-4-1 129-15,-1-3-129 16,-7-5 0-16,8 2 0 16,-8-2 0-16,0-5 129 0,0-3-129 15,-7-2 0-15,-1-2 129 16,-3-4-129-16,-6-2 129 15,-2-1 0 1,-3-2-129-16,-5 1 0 0,0 2 0 16,-3 1 0-16,2 3 129 15,0 1 0-15,5 4-129 16,2 3 258-16,3 1-129 15,5 2 0-15,2 2 129 16,5 1-129-16,6 0 0 16,-6 5-129-16,7 2 129 15,7 2-129-15,6 3 129 0,5 2 0 16,4 3 0-16,5 0 129 15,2 2-129 1,1-2 258-16,0 0-129 16,-1-2-129-16,-5-1 129 0,-2-3 0 15,-5-1-129-15,-3-4 129 16,-2-1-129-16,-5-2 0 15,-1-2-129-15,-7-1 0 16,3-4 129-16,-6-3-129 16,-6-4 0-16,-4 1 129 15,-3-3-129-15,-5 0 129 16,-3-1 0-16,-4 3 0 15,2 0 0-15,-2 1 0 16,0 3 0-16,0 0 0 16,2 1 0-16,3 2 0 15,3 2 129-15,5 1-129 16,1 1 0-16,7 0 0 0,7 0 0 15,0 13 0-15,9-1 0 16,8 2 0-16,6 4 0 16,5-1 0-16,1 1 129 15,3 0 0-15,-1-1 0 16,-1-4 129-16,-5-4-129 15,0-2-129-15,-6-5 129 16,-4-2-129-16,-2 0 0 16,-4-3-129-16,-2-3 129 15,-2 0-258-15,-1 0 258 16,-3 0-129-16,-1-1 0 15,0 1 129-15,0 6 0 16,-9-10-129-16,2 7 0 0,-3 1 129 16,-1 2-129-16,0 0 0 15,-1 4-129-15,-2 1 129 16,3 3-129-1,-4 1 129-15,5 0 0 0,0 2 0 16,1-1 0-16,0 2 0 16,1-3 0-16,3 3 129 15,-1-2 0-15,2-1 129 16,1-1-129-16,0-1 0 15,1-2 129-15,2-5-129 16,-1 8 0-16,1-8 0 16,0 0 0-16,7 4 0 15,-1-4 0-15,3 0 0 0,1-1 129 16,3-2-129-1,-1-1 258-15,1-1-258 16,0-2 129-16,-1 0 0 16,0-1 0-16,-1-1 0 0,-2 1 0 15,0 0 0-15,-2 2 0 16,-1 0-129-16,-6 6 129 15,10-8-129-15,-10 8 129 16,5-3 0-16,-5 3 0 16,0 0 0-16,0 0 0 15,0 0 0-15,0 0-129 16,0 0 129-16,-7 6-129 15,0-2 0-15,-2 1-129 16,-1 1 129-16,-3 0 0 16,0 1 0-16,1 1-129 15,-2 0 258-15,1-2-129 16,1 1 0-16,2-2 0 0,0 0 0 15,3-2 0-15,1 0 0 16,6-3 0-16,-8 4 0 16,8-4 0-16,0 0 0 15,0 0 0-15,0 0 129 16,0 0-129-16,8-2 129 15,-1-1 0-15,4-1 0 16,0 0 129-16,2-1-129 16,1-1 0-16,1 1-129 15,-2-1 129-15,1 1 0 16,-2-1-129-16,0 0 129 15,-3 0 129-15,0 0-129 0,-1 0-129 16,-1 0 129-16,-1 1-129 16,-6 5 129-16,10-9 0 15,-10 9-129-15,8-6 129 16,-8 6-129-1,5-5 129-15,-5 5-129 0,7-2 0 16,-7 2 0-16,0 0 0 16,6-6 0-16,-6 6 0 15,0 0 0-15,0 0 0 16,2-7 0-16,-2 7 0 15,0 0 129-15,0 0 0 16,0 0 0-16,0 0 0 16,0 0-129-16,0 0 258 0,0 0-129 15,0 0-129-15,0 0 0 16,0 0 0-1,0 0 0-15,0 0-129 16,0 0 129-16,0 0 0 0,-1-6-258 16,1 6 258-16,0 0 0 15,-3-7 0-15,3 7 0 16,-5-10 0-16,0 4 0 15,-1 0 0-15,0 0 0 16,-3-1 0-16,-2 1 0 16,-2-1 0-16,1 0-129 15,-4-1 129-15,1 1-129 16,1-1 129-16,-2 0 0 15,0 0 0-15,2 1 0 16,2 0 0-16,1 2 0 16,3 0 0-16,0 1 0 15,8 4 0-15,-8-4 0 0,8 4-129 16,0 0 129-16,0 0 0 15,0 0 0-15,10 4-129 16,-1 0 129-16,4 2 0 16,2 1-129-16,2-1 129 15,2 1 129-15,-1 0-129 16,0-1 0-16,-2 0 0 15,0-1 129-15,-1 0-129 16,-2-1 0-16,-2 0 0 16,-2-2 129-16,-1 1-129 15,-2-2 0-15,-6-1 0 16,7 3 0-16,-7-3 0 15,0 0 0-15,0 0-129 0,0 0 129 16,0 0-129-16,0 0 129 16,0-4-129-16,0 4 129 15,-13-9-129-15,5 4 129 16,-3-3 0-16,-1 3-129 15,0-2 129-15,0 1-129 16,-1-1 129-16,0 2 0 16,2 0-129-16,0 0 129 15,1 2 0-15,1 0 0 16,2 0 0-16,1 2 0 15,6 1 0-15,-7 0 0 16,7 0 0-16,0 7 0 16,0 1-129-16,4 0 129 0,3 3 0 15,1 1-258-15,1 1 258 16,3 0 0-1,-2 0 0-15,1-2 0 16,0 0 258-16,-2-2-258 0,-1-1 0 16,-1-3 129-16,-2-1-129 15,-5-4 0-15,8 4-129 16,-8-4 129-16,0 0 0 15,0 0-258-15,0 0 129 16,-3-6 0-16,-5-2 0 16,-3-2 0-16,-2-3 129 15,-3 2-129-15,0-3 129 16,-1 2 129-16,1 1-129 15,3 2 0-15,1 3 0 16,2 1 129-16,3 5-129 16,7 0 129-16,-7 0-129 15,7 0 0-15,2 12 129 0,5-4-129 16,0 1 0-16,2 0 129 15,0 1 129-15,3 0-129 16,-3 0 0-16,0-3 0 16,-3-2-129-16,-6-5 129 15,8 7 0-15,-8-7-129 16,0 0-129-16,0 0 0 15,0 0-129-15,0 0-1677 16,-6-4-1677-16,6 4-258 16,-13-5-258-16,8 5-258 15</inkml:trace>
</inkml:ink>
</file>

<file path=ppt/ink/ink34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1:35.048"/>
    </inkml:context>
    <inkml:brush xml:id="br0">
      <inkml:brushProperty name="width" value="0.00882" units="cm"/>
      <inkml:brushProperty name="height" value="0.01764" units="cm"/>
      <inkml:brushProperty name="color" value="#FFFF00"/>
      <inkml:brushProperty name="tip" value="rectangle"/>
      <inkml:brushProperty name="rasterOp" value="maskPen"/>
      <inkml:brushProperty name="fitToCurve" value="1"/>
    </inkml:brush>
  </inkml:definitions>
  <inkml:trace contextRef="#ctx0" brushRef="#br0">-1 0 1806 0,'2'13'1677'16,"3"-8"-774"-16,7 4 0 16,3-3 0-16,4 4 387 0,4-3-258 15,0 3 0-15,2-4-258 16,-2 1 129-1,-2-3-258-15,-4 0-129 16,-1-1-258-16,-6-1 129 16,-1-1 129-16,-9-1 129 0,9 1-129 15,-9-1 0-15,0 0 129 16,0-5 0-16,0 5-129 15,-11-12-129-15,2 5 0 16,-1-4-258-16,-1 2 0 16,-1-1-129-16,-1 2 129 15,3 0-129-15,0 3 129 16,2 1-129-16,2 4 129 15,6 0-129-15,0 0 258 16,0 10-129-16,3 0 0 16,6 3 129-16,2 2-5160 15,-3-6 3612-15,12 14 516 16,-11-16-129-16,11 12 0 15,-20-19-129-15,0 0 1032 0,20 14-903 16,-20-18-129-16,50 41 6579 31,-50-45-3612-15,-12-19-387-16,5 12-129 15</inkml:trace>
</inkml:ink>
</file>

<file path=ppt/ink/ink34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67"/>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1122 603 17028 2637,'-15'-10'0'15,"-6"-6"129"-15,-4 2-129 16,1-3 0-16,-3 2 0 16,2 1 0-16,0-1 0 15,0 1 0-15,2-1 0 16,-3 0-129-16,4 1 129 15,-2-2-129-15,1 2 129 16,0-2-129-16,-3 0 129 16,2 0 0-16,1 2 0 15,1 1 0-15,-1 0 0 16,4 2 129-16,-3 0-129 15,3 1 0-15,0 1 0 16,0 0 0-16,1-2 0 0,-2 1 129 16,1-1-129-16,0 1 0 15,1-1 0-15,1 1 0 16,2 1 129-1,-1-1-129-15,4 2 0 0,0-1 0 16,1 2 0-16,0-2 129 16,0 2-129-16,0-1 0 15,1-1 129-15,1 2-129 16,-1-1 0-16,0 1 129 15,2 2-129-15,0-1 0 16,0 2 0-16,1 0 129 16,-1 1-129-16,3-1 0 15,-2 1 129-15,0-1-129 0,0 1 0 16,0 0 0-1,-1 0 0-15,1-1 0 16,0 2 129-16,-1-1-129 16,1-1 129-16,-1 2-129 0,2 0 129 15,-1 0-129-15,0 0 129 16,-1 0-129-16,1 0 0 15,-1 0 129-15,2 1-129 16,-2-1 0-16,1 0 258 16,0 0-516-16,1 0 516 15,-1-1-258-15,7 3 0 16,-11-5-258-16,5 3 516 15,0 0-516-15,6 2 516 16,-11-5-258-16,11 5 0 16,-12-4 129-16,12 4-129 15,-10-4 0-15,10 4 129 16,-11-4-129-16,11 4 0 0,-9-3 129 15,9 3-129-15,-6-2 0 16,6 2 0-16,0 0 0 16,0 0 0-16,0 0-129 15,0 0 129-15,0 0 0 16,0 0 0-16,0 0 0 15,0 0 0-15,0 0 129 16,0 5-129-16,6 1 129 16,1 1 0-16,4 2 0 15,3 2-129-15,4 3 129 16,-1 0-129-16,4 1 0 15,2 0 0-15,1 2 0 16,1-1 0-16,0 4 0 0,3-1 0 16,-3 1 0-16,3 0 0 15,-3 0 0-15,1 1 0 16,-3-5-129-1,0 2 129-15,-2-5 0 0,-3 0 129 16,-1-3-129-16,-4 0 0 16,0-2 0-16,-2 0 129 15,-2-3-129-15,-2 1 129 16,0-2-129-16,-7-4 0 15,7 5 129-15,-7-5-129 16,0 0 0-16,0 0 129 16,0 0-129-16,0 0 0 0,-5-2 129 15,-1-4-129-15,-4-1 129 16,-3-2-129-1,-2-2 0-15,-2-4 129 16,-4 1-129-16,-2-5 129 16,-2 2-129-16,-1-4 0 0,-2 0 129 15,-2 1-129-15,0-1 0 16,-2 3 0-16,2-1 0 15,1 3 0-15,2 1 0 16,1 3-129-16,3 2 129 16,3 0 0-16,2 2 0 15,3 0-129-15,3 3 129 16,3 1 129-16,1 0-129 15,1 2 129-15,7 2-258 16,-7-3 258-16,7 3-258 16,0 0 129-16,0 0-129 15,0 0-129-15,0 0 129 0,7 7-129 16,1-1 258-16,4 1-129 15,4 0 129-15,2 3-129 16,5 0 129-16,1 0 0 16,1 0 0-16,2 0 129 15,-1 1-129-15,-1 0 0 16,-2 1 0-16,1-2 0 15,-4 2 0-15,-1-1 0 16,-3-1 0-16,-1-1 0 16,-2-1-129-16,-4 0 129 15,-2-3 0-15,-7-5 0 16,9 6 0-16,-9-6 129 15,0 0 0-15,0 0-129 0,0 0 129 16,0 0-129-16,-4-6 129 16,-1 0-129-16,-3-3 129 15,-5-2-129 1,-2-2 0-16,-4-1 0 0,-2-2 129 15,-3 0-258-15,-2-1 258 16,-2 1-258-16,2 0 258 16,-1 2-129-16,1 1 0 15,3 1 129-15,1 1-129 16,2 1 0-16,1 0-129 15,4 4 258-15,1-2-258 16,3 3 129-16,1-1-129 16,4 3 129-16,6 3-129 0,-10-3 0 15,10 3 129 1,0 0-129-16,0 0 0 15,0 0 129-15,6 7-129 16,-1-2 129-16,3 2 0 0,1 1-129 16,4 1 258-16,0 0-129 15,4 2 0-15,-1-1 0 16,4 1 129-16,-1-1-258 15,3 0 258-15,0-1-129 16,0 0 0-16,0 0 0 16,-1-1 0-16,-1 0 129 15,-2 0-129-15,-1 0 0 16,-1 0 129-16,-1-1-129 15,0 2 129-15,-2-2-129 16,0 1 0-16,0 0 129 16,0 2-129-16,-2-2 0 15,-1 1 0-15,0 0 0 0,-1 0 129 16,-1 0-129-16,1-1 0 15,-1 1 129-15,0-2-129 16,-2 1 0-16,1-3 129 16,-1 1-129-16,-6-6-129 15,9 8 129-15,-9-8 0 16,6 5-129-16,-6-5 129 15,0 0 0-15,0 0-129 16,0 0 129-16,0 0 129 16,0-4-129-16,0 4 0 15,-11-13 129-15,1 5-129 16,-1-3 129-16,-3 0-129 15,1-2 0-15,-3 0 0 0,0-1 129 16,0 1-129-16,-1-1 0 16,0 2 129-16,2 0-129 15,-1 0 0 1,1 3 0-16,2-2 0 0,-1 3 0 15,1 0 0-15,-2 0 0 16,4 1 0-16,-2 1-129 16,3 0 129-16,0 1-129 15,2 1 129-15,1 1-129 16,7 3 0-16,-7-4 129 15,7 4-258-15,0 0 129 16,0 0 0-16,0 0 0 0,0 0 0 16,0 0 0-16,7 4 0 15,0 0 0 1,2 3 129-16,4-1 0 15,0 1 0-15,3 2 129 0,0 0-129 16,1 0 0-16,-1 2 0 16,1-3 0-16,-1 1 0 15,1 0 0-15,-1 2 0 16,1-2 0-16,1 3 0 15,-1-2 0-15,0 2 0 16,0-1 0-16,0-1 0 16,-2 0 0-16,2-1 0 15,-2-1 0-15,1-1 129 16,-2 0-129-16,2-1 0 15,-1 0 129-15,0 0-129 16,1 0 129-16,-1 0-129 16,1 1 129-16,0 0-129 0,0 1 129 15,-1-2 0-15,-1 0-129 16,-1 1 129-16,0-2-129 15,-2 1 0-15,0-1 129 16,-1 1-258-16,0-1 258 16,0 1-258-16,0-1 258 15,0 1-129-15,1 1 0 16,0 0 129-16,1-1-129 15,0 1 258-15,-1 0-258 16,2-1 258-16,-2 0-258 16,2-1 129-16,-1 1 0 15,1-2-129-15,0 1 0 16,1 1 0-16,0-1 129 0,1 1-129 15,-2 0 0-15,1 1 0 16,0 0 129-16,-1 1-129 16,0-2 0-16,-3 2 0 15,2 1 0-15,-1 1-258 16,-2-2-129-16,2 4-645 15,-1-1-1677-15,-3-4-1032 16,4 7 0-16</inkml:trace>
</inkml:ink>
</file>

<file path=ppt/ink/ink3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1.128"/>
    </inkml:context>
    <inkml:brush xml:id="br0">
      <inkml:brushProperty name="width" value="0.26667" units="cm"/>
      <inkml:brushProperty name="height" value="0.53333" units="cm"/>
      <inkml:brushProperty name="color" value="#9C9CDE"/>
      <inkml:brushProperty name="tip" value="rectangle"/>
      <inkml:brushProperty name="rasterOp" value="maskPen"/>
    </inkml:brush>
  </inkml:definitions>
  <inkml:trace contextRef="#ctx0" brushRef="#br0">2482 1936 1548 0,'20'-62'3741'0,"-18"38"258"15,-9-13 129-15,-1 10-903 16,-6 8-774-16,-2 1-774 16,16 18-516-16,-40 2-258 15,14 29 0-15,-15 9-387 16,-13 21 129-16,-15 8-516 15,-21 14 129-15,-12 5-129 0,-10 5 129 16,-8 3 0-16,-1-8 0 16,0-10-129-16,14-9 129 15,10-14 0 1,21-7 0-16,12-15-129 0,17-7 129 15,13-15-129-15,13-8-129 16,21-3 0-16,0-17 0 16,16-14 129-16,18-9-258 15,15-14 129-15,11-6 0 16,15-13 129-16,13-3-258 15,12-5 258-15,7 1-258 16,7 8 129-16,-5 1 0 16,0 7 0-16,-7 3 0 0,-7 6 0 15,-10 6 0 1,-14 10 0-16,-16 4 0 15,-13 11 0-15,-11 5 0 16,-15 12 0-16,-16 7 0 0,-7 17-129 16,-28 13 129-16,-18 9 0 15,-20 10 0-15,-15 8 0 16,-19 7 0-16,-13 7 0 15,-8 3 129-15,-10 6-129 16,-6 3 0-16,-4 0 0 16,-3 1 129-16,2-2-129 15,6-3 0-15,6-10 0 16,16-6 129-16,14-13-129 15,22-12 0-15,20-12 129 16,23-7-129-16,14-11-129 16,28-8 129-16,-15 0 0 0,18-12 0 15,20-17-129-15,18-16 129 16,20-14-129-16,20-12 129 15,23-13 129-15,13-10-258 16,17-8 258-16,7-2-258 16,10 2 129-16,1 9 0 15,0 1 0-15,-5 6 0 16,-5 3 0-16,-11 3 0 15,-8 11 0-15,-16 10 0 16,-22 9 0-16,-12 10 129 16,-25 11-129-16,-18 12 0 15,-30 17 129-15,0 0-129 16,-11 14 0-16,-27 13 129 0,-12 10-129 15,-24 13 0-15,-16 7 0 16,-19 15 129-16,-12 8-129 16,-16 12 129-16,-13 6-129 15,-20 9 129-15,-11 8-129 16,4 2 129-16,3-3 0 15,11-7-129-15,7-10 0 16,25-15 129-16,22-18-129 16,33-16 129-16,22-19 0 15,23-13-129-15,14-14 129 16,15-11-129-16,12-20 0 15,23-23 0-15,19-12 0 16,19-17 0-16,24-11 0 0,23-14 0 16,17-8-258-16,12-7 258 15,8-2 0 1,8 1-129-16,1 4 258 15,-5-1-258-15,-6 5 129 0,-17 8 0 16,-13 9 258-16,-19 18-258 16,-18 11 129-16,-17 18-129 15,-22 10 0-15,-18 14 0 16,-16 9 129-16,-13 17-129 15,0 0 0-15,-35-7 0 16,-10 16 0-16,-17 20 0 16,-16 26-129-16,-21 18 129 15,-10 15 0-15,-20 18 129 16,-13 11-129-16,-17 10 0 15,-7-1 0-15,1-2 129 16,8-9-129-16,7-13 129 16,10-9-129-16,15-17 0 0,18-10 0 15,29-20 0-15,19-7 0 16,19-17 129-16,11-6-129 15,13-16 0-15,16 0 0 16,0-33 0-16,26-9 0 16,19-11 0-16,21-13 0 15,22-15 0-15,25-15 0 16,20-11 0-16,14-7 0 15,8-10-129-15,8-4 258 16,0 0-258-16,1 1 129 16,-10 12 0-16,-19 6 129 15,-18 19-129-15,-15 15 0 16,-19 22 0-16,-13 16 0 0,-27 20 0 15,-26 15 0-15,-20 11 0 16,-37 20-129-16,-21 16 129 16,-15 14 0-16,-19 14 0 15,-14 13 0-15,-19 15 0 16,-15 4-129-16,-18 7 258 15,-4-1-129-15,3 2 129 16,-2-11-129-16,3-6 129 16,9-7-258-16,18-18 258 15,20-9-129-15,31-17 0 16,21-9 0-16,22-13-129 15,14-10 129-15,26-13 0 16,0 0 0-16,0-15 0 0,31-15 0 16,13-9 0-16,11-13-258 15,18-12 258 1,24-16 0-16,20-17 0 15,18-12 0-15,9-10 0 0,8-2 0 16,2 2-129-16,-6 3 387 16,-9 12-258-16,-18 16 0 15,-30 20 0-15,-18 13 129 16,-25 21-129-16,-16 11 0 15,-32 23 0-15,0 0 0 16,-26 0 0-16,-16 17 0 16,-18 21 0-16,-16 21 0 0,-21 17 0 15,-21 18-129 1,-12 11 258-16,-13 14-129 15,-6-3 0-15,-1 4 0 16,4-11 129-16,8-9-129 0,15-17 129 16,20-16-129-16,21-13 0 15,17-16 0-15,18-9 129 16,14-10-129-16,14-12 0 15,19-7 0-15,0 0 0 16,16-22 0-16,16-11 0 16,15-8 0-16,14-15 0 15,15-16 129-15,21-18-258 16,22-18 129-16,17-14 0 15,11-6 0-15,2-2 0 16,0 7-258-16,-6 4 258 16,-13 10-129-16,-14 17 0 15,-17 18 0-15,-25 19 129 0,-19 10-129 16,-11 15 129-16,-13 8 0 15,-11 6 0-15,-20 16 0 16,18-12 0-16,-18 12 0 16,-19 24 0-16,-14 7 129 15,-12 11-129-15,-10 10 258 16,-22 15-258-16,-21 13 258 15,-20 17-258-15,-18 5 258 16,-6 5-258-16,-3-2 0 16,1 3 129-16,2-12-258 15,9-7 258-15,21-18-129 16,22-16 0-16,22-17 0 15,20-14 0-15,13-10 0 0,20-11 0 16,15-3 0-16,7-29 0 16,25-13 0-16,17-13 0 15,15-21 0 1,21-17 0-16,18-16 0 0,25-11 0 15,9-1-258-15,7 0 258 16,-1 7-129-16,4 9 0 16,-16 15 0-16,-9 14 129 15,-20 12-258-15,-21 15 258 16,-21 9 0-16,-15 16 0 15,-14 7 0-15,-10 5 0 16,-21 12 0-16,0 0 0 16,0 10 0-16,-26 13 0 0,-10 10 0 15,-12 5 129 1,-13 7 0-16,-13 12-129 15,-13 7 258-15,-8 5-258 16,-9 0 129-16,1-3 0 0,4-2 0 16,13-9-129-16,6-8 0 15,14-9 0-15,18-11 0 16,15-11 0-16,16-6 0 15,17-10 0-15,0-10 0 16,20-16-129-16,22-10 258 16,15-14-258-16,16-9 0 15,10-10 129-15,15-9-258 16,9-10 258-16,9-2-129 15,0 0 129-15,-3 2-258 16,-11 3 258-16,0 5 0 16,-47 33 0-16</inkml:trace>
</inkml:ink>
</file>

<file path=ppt/ink/ink35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69"/>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1192 603 17931 2216,'-15'-10'0'0,"-5"-3"0"15,-3-1 0-15,-2 1 0 16,1-1 129-1,-1 2-129-15,2 2 0 16,1 0-129-16,3 2 129 0,3 1-129 16,2 2 129-16,4 0 0 15,2 3 0-15,8 2-129 16,-8-3 129-16,8 3 0 15,0 0 0-15,0 0 129 16,4 5-258-16,3 1 129 16,2 1 0-16,2 1 0 15,3 3 0-15,2-1 0 0,1 3 0 16,1-1 0-1,-1 2 0-15,1-2 0 16,-3 2 0-16,3-1 0 16,-17-12 0-16</inkml:trace>
</inkml:ink>
</file>

<file path=ppt/ink/ink35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71"/>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1101 603 18060 1810,'-5'-4'0'16,"-23"-15"0"-16,-1-2 0 15,-1 3 0-15,0 0 0 0,3 3-129 16,1 1 129-16,4 0 0 15,-1 0-129-15,4 2 129 16,0 0-129-16,4 3 129 16,2 1-129-16,3 2 129 15,2 1-258-15,8 5 258 16,-7-4-129-16,7 4 129 15,5 3 129-15,3 2-258 16,3 2 258-16,2 1-129 16,5 3 258-16,3 0-258 15,4 2 129-15,1-1 0 16,4 3-129-16,-1-3 129 15,3 3-129-15,0-2 0 0,-2 2 0 16,1-1 0-16,-4 1 0 16,-2-3 0-16,-6 0 0 15</inkml:trace>
</inkml:ink>
</file>

<file path=ppt/ink/ink35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73"/>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1075 603 17028 1233,'-1'-1'129'0,"-8"-4"0"0,-1-4 0 15,-6-2-129-15,-5-3 129 16,-4-3-129-16,-5-3 0 16,-5-1 0-16,-3-5-129 15,-5 0 0-15,-3-1 0 16,-4 0 0-16,0 0 0 15,-1 3 0-15,2 0 0 16,3 1 0-16,4 5 129 16,5 0 0-16,4 4 0 15,9 1 0-15,3 2 129 16,4 1-129-16,3 2 0 15,2 1 0-15,4 2 0 0,0 2 0 16,8 3-129-16,-8-4 0 16,8 4-129-16,0 0 129 15,0 0 0-15,3 5 129 16,5 2-129-1,4 2 0-15,4 2 129 0,4 5 0 16,3 0 0-16,5 4 0 16,6-3 0-16,2 4 129 15,3-2-129-15,3 3 129 16,0-3-129-16,0 1 129 15,-1 0 258-15,1 0-129 16,-5-1-129-16,-1 0 129 16,-1 0 0-16,-3-2-129 0,0 1 129 15,-1-2-129-15,-1 1 0 16,-1-1 0-1,-5-2-129-15,0-2 0 16,-18-8 129-16</inkml:trace>
</inkml:ink>
</file>

<file path=ppt/ink/ink35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75"/>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1032 603 17157 749,'-6'-8'129'0,"-7"-5"0"16,-7-7 0-16,-3 1-129 15,-7-3 0-15,-4-1-129 16,-5-2 0-16,-3 0-129 0,-2 2 129 16,-2-1-129-16,1 4 129 15,1-2 0-15,4 5-258 16,2-2 258-1,3 3 129-15,4 0-129 0,2 1-258 16,4-2 258-16,0 4 0 16,4-1 0-16,3 2 0 15,2 3 129-15,2 2-129 16,4 2 129-16,3 2 0 15,1 2 0-15,6 1 0 16,0 0-129-16,-5 0-129 16,5 0 258-16,0 0-129 15,3 1 0-15,2 3 129 0,4 3 0 16,2 1 0-1,4 2 129-15,2 2 0 16,5 3-129-16,2-1 129 16,5 4-129-16,4-2 129 0,3 6 0 15,6-3 0-15,1 3 0 16,2-1-129-16,2 1 129 15,-2 1 0-15,1-2 0 16,-3 1 129-16,-5-1-129 16,-2-1 0-16,-3-3 0 15,-3 2 258-15,-5-5-258 16,-2 0-129-16,-6-4 129 15,-4-2-129-15,-3-3 0 16,-6-2 129-16</inkml:trace>
</inkml:ink>
</file>

<file path=ppt/ink/ink35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77"/>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993 603 15738 234,'-6'-8'129'0,"-4"-3"-129"16,-2-2 129-16,-5-4 0 0,-2-1-129 16,-5-4 258-16,-3-2-258 15,-4-4-258-15,-4 0 258 16,-4-1-129-16,-5-3 0 15,-1 4 0-15,1-2 129 16,0 4-129-16,2 2-129 16,3 5 258-16,7 2 0 15,2 3 0-15,8 3 0 0,2 0 0 16,4 3-129-1,1 0 129-15,4 2 0 16,2 2 0-16,3 0-129 16,6 4 0-16,-9-4 0 0,9 4 0 15,0 0 129-15,0 0-129 16,0 6 0-16,4 1 0 15,1 3 129-15,5 1 0 16,1 2 0-16,3 3 0 16,2 1 0-16,5 1 0 15,2 2 129-15,6-3-129 16,1 5 129-16,3-4-129 15,3 2 129-15,0-2 0 16,1 0 0-16,-1 0 0 16,0 0 129-16,-3 0 0 15,0-1 0-15,-3 1-129 16,-3-2 258-16,0 1-258 0,-4-2 0 15,1 0 0-15,-5-2 0 16,1 1 0-16,-4-3 0 16,-2 0-129-16,-1-1 129 15,-10-8-129-15</inkml:trace>
</inkml:ink>
</file>

<file path=ppt/ink/ink35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76"/>
    </inkml:context>
    <inkml:brush xml:id="br0">
      <inkml:brushProperty name="width" value="0.00882" units="cm"/>
      <inkml:brushProperty name="height" value="0.01764" units="cm"/>
      <inkml:brushProperty name="color" value="#FFFF00"/>
      <inkml:brushProperty name="tip" value="rectangle"/>
      <inkml:brushProperty name="rasterOp" value="maskPen"/>
    </inkml:brush>
  </inkml:definitions>
  <inkml:trace contextRef="#ctx0" brushRef="#br0">322 267 1548 0,'10'0'1806'16,"-3"1"-129"-16,6 7 0 16,2 1-258-16,6 3-387 15,5 4-387-15,6-2 258 16,3 7-387-16,6-4 0 15,3 4-129-15,1-1 129 16,-1 0-129-16,1-2 129 16,-3 1-258-16,-3 0 129 15,-3-2-129-15,-3 2 0 16,-4-5 0-16,-2 3-258 15,-5-3 129-15,-1 0 0 16,-5-4 0-16,-3-1-129 0,-5-3 258 16,-7-5-258-16</inkml:trace>
</inkml:ink>
</file>

<file path=ppt/ink/ink35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1:50.122"/>
    </inkml:context>
    <inkml:brush xml:id="br0">
      <inkml:brushProperty name="width" value="0.00882" units="cm"/>
      <inkml:brushProperty name="height" value="0.01764" units="cm"/>
      <inkml:brushProperty name="color" value="#FFFF00"/>
      <inkml:brushProperty name="tip" value="rectangle"/>
      <inkml:brushProperty name="rasterOp" value="maskPen"/>
      <inkml:brushProperty name="fitToCurve" value="1"/>
    </inkml:brush>
  </inkml:definitions>
  <inkml:trace contextRef="#ctx0" brushRef="#br0">546 43 387 0,'0'0'1290'15,"0"-6"-516"1,0 6 258-16,0 0-258 0,-6-5-258 15,6 5-258-15,0 0 0 16,-8 0 0-16,2 0-129 16,-1 3 0-16,-6 3 129 15,-2 1-258-15,-3 2 0 16,-1 1 0-16,-3 1 0 15,-3 2 129-15,2 0-129 16,0 1 0-16,3-1 0 16,0 1 0-16,5-2 0 0,1-1 129 15,3-2-129 1,3-1 516-16,3-3-387 15,5-5 387-15,-7 6 0 0,7-6-129 16,4-2 129-16,4-2-258 16,2-2 129-16,4-1-258 15,3 0 129-15,3-2 0 16,2 0-129-16,4-3 0 15,-1 3 129-15,2-2-129 16,-1 1 0-16,-2 0 0 16,-2 2 0-16,-2-1 0 15,-4 4 129-15,-4 1 0 16,-3 1 129-16,-9 3-129 0,0 0 0 15,0 0 0 1,-6-1 0-16,-5 1 0 16,-5 3-129-16,-1 2-129 15,-7 2-129-15,0 0 129 0,-4 1-129 16,1 1 129-16,1-1-129 15,-1 2 129-15,2-2-258 16,-1 2 258-16,2-2 0 16,2 2-129-16,0-3 129 15,3 2 0-15,-1-2 0 16,4 0 129-16,1-2-129 15,3-1 258-15,2-1-258 0,4-1 129 16,-1-2 0 0,7 0 0-16,0 0-129 15,0 0 129-15,2-4-129 16,5 0 0-16,4-1 258 0,0-2-258 15,3 0 0-15,2-1 0 16,1 0 0-16,0 1 0 16,1 0 0-16,-2-1 129 15,0 2 0-15,-1-1 0 16,-2 2 0-16,0-1-129 15,-3 2 129-15,-1 1-129 16,-3 0 0-16,-6 3 0 16,8-2 0-16,-8 2 0 15,0 0-129-15,-8 5 129 16,-2-1 0-16,-3 2-129 15,-2 1 129-15,-3 1-129 16,-3 0 0-16,-2 2 129 0,-1 0 0 16,-2 2-129-16,0-1 129 15,1 2 0 1,-2-1-258-16,3 1 258 0,1-2 258 15,3-1-258-15,4-3 0 16,3 0 0-16,2-3 0 16,5 0 0-16,6-4 129 15,0 0-129 1,0 0 0-16,10-6 0 0,3 1 129 15,2-3-129-15,3 0 0 16,2-2 0-16,6-1 129 16,-2-2-129-16,3 2 0 15,-2-3 0-15,2 2 0 16,-3 0 129-16,-1 2 0 15,1-1 0-15,-4 2-129 16,0 2 129-16,-3 0-129 16,-2 3 0-16,-4 0 129 0,0 2-129 15,-5 1 0-15,-6 1 0 16,0 0-129-16,0 0 258 15,-6 5-258-15,-7 0 258 16,-1 0-258-16,-4 4 129 16,-2 0-129-16,-4 2 0 15,0 1 129-15,-1 1-129 16,0 0 129-16,1 2-129 15,1-4 129-15,0 2 0 16,3-4 0-16,5 0 0 16,2-3 0-16,3-1 0 15,4-3 0-15,6-2 0 16,0 0 0-16,6-5 129 0,7-1-129 15,3-2 0-15,4-1 0 16,2-3 129-16,3 0-129 16,2-3 0-16,1 2 0 15,-1-1 129-15,1 3 0 16,-2-1-129-16,-1 2 129 15,-1 0-129-15,-5 4 129 16,0 1 0-16,-7 1 258 16,-1 1-258-16,-5 2 0 15,-6 1-129-15,0 0 129 16,-7 1 129-16,-4 3-258 15,-5 1 0-15,-1 2-258 16,-4 2 129-16,-1 1 0 0,-4 1 0 16,3 1 0-16,-1 1-129 15,1-1 258-15,2 1 0 16,1-3-129-16,4 1 129 15,3-4-129-15,4 0 129 16,1-3 0-16,8-4 0 16,0 0 0-16,0 0 0 15,8-2 129-15,5-6-129 16,4 0 129-16,2-4 129 15,5 0-258-15,3-4 129 16,3 2 0-16,2-1 0 16,1 0 0-16,1 0-129 0,-1 1 258 15,-2 1-258-15,-2 2 129 16,-4 1-129-16,-3 2 0 15,-8 3-129 1,-1 0 258-16,-6 2-129 0,-7 3 0 16,6-3 0-16,-6 3 0 15,0 0 0-15,-6 4 0 16,-3 0 129-16,-4 3-129 15,-3 1 0-15,-6 1-129 16,-2 3 129-16,-4 1 0 16,-1 1 0-16,-1 0-129 15,1 1 129-15,1-2-258 16,0 0 129-16,6-2 258 0,2-1-258 15,5-3 129 1,3-2 0-16,5-1 0 16,7-4 0-16,0 0 0 15,0 0 0-15,8-9 129 0,5 1-129 16,4-1 0-16,3-1 258 15,4-1-258-15,5-2 129 16,-1 1 0-16,5-1 0 16,-3 1 0-16,1 0-258 15,-2 1 258-15,-2 0-129 16,-2 3 129-16,-6 0-258 15,-2 2 129-15,-5 1-129 16,-3 2 129-16,-2 0 0 16,-7 3 0-16,0 0 0 15,0 0 129-15,-4 3 0 16,-7 2-129-16,-4 1 129 15,-6 3-129-15,-3 0 129 0,-6 3-258 16,-3 1 129-16,0 0-129 16,0 1 129-16,0 1-129 15,2 0 0 1,5-2 0-16,0 0 0 0,7-3 129 15,3-1 0-15,5-2 0 16,1-2 0-16,5-3-129 16,5-2 129-16,0 0 0 15,0 0 0-15,0 0 0 16,11-4 0-16,0-1 0 15,3-2 129-15,4 0-129 16,4-3 129-16,3 0-129 16,5-1 0-16,-1 0 129 0,3 0 0 15,-3 1 0-15,0 1-129 16,-3 1 129-16,-3 1 0 15,-4 2-129 1,-6 1 129-16,-3 1-258 0,-3 1 129 16,-7 2 0-16,0 0 0 15,-3 5-129-15,-8 1 129 16,-7 2-129-16,-3 3 129 15,-5 0-129-15,-5 4 129 16,-4-1-129-16,-2 4 129 16,0 1 0-16,0 2-129 15,1-1 129-15,-2 2 0 16,3-1 0-16,4-1 0 0,-2-2 0 15,7-3 0 1,1-2-129-16,8-4 0 16,2-3 129-16,8-3 0 15,7-3 0-15,0 0 0 0,10-3 0 16,5-4 0-16,4-3 0 15,4-3 129-15,5-2-129 16,0-2 0-16,5-2 129 16,1-2-129-16,1 1 0 15,5-2 129-15,-1 2-129 16,2-1 0-16,0 3 129 15,-3 1 0-15,-1 3-129 16,-5 0 129-16,-5 4 0 16,-5 2-129-16,-6 2 258 15,-6 1-129-15,-2 3 0 16,-8 2 0-16,7-3 0 15,-7 3 0-15,0 0 0 0,0 0 0 16,0 0 129-16,-2-1-258 16,2 1 0-16,-10 0-258 15,3 0 258-15,-2 0-129 16,-1 2 129-16,0 0-129 15,-2 2 129-15,1-1 0 16,0 1 0-16,0 0 0 16,1-1-129-16,0 0 129 15,1 0-129-15,-1 1 129 16,-1-1-258-16,0 3 258 15,-2-1-258-15,2 1 258 16,-1-1-129-16,3 1 0 0,1-2 129 16,1 0-129-16,7-4 129 15,0 0 0-15,0 0 0 16,13 0 129-16,3-3-129 15,1-3 129-15,4 0 129 16,0-2-129-16,3 0 0 16,-4-2 129-16,1 1-129 15,-3 1-129-15,-3-1 129 16,-2 0-129-16,-1 1 0 15,-4 0 0-15,2 1 129 16,-4-1-258-16,0 2 258 16,-6 6-129-16,6-9 258 15,-6 9-258-15,0 0-258 0,-4-4 258 16,-4 4-129-16,-3 4 129 15,-4 1-129 1,-3 3 129-16,-5 1-129 16,-3 3 258-16,-6 0-258 0,-2 2 129 15,-2 0-129-15,-1 0 129 16,0 1 0-16,0 0-129 15,3-2 0-15,1 0 0 16,6-2 258-16,3 0-258 16,5-4 129-16,1 0 0 15,5-2 0-15,4-1-129 16,2-2 129-16,7-2 0 15,-6 2-129-15,6-2 258 16,3-1-129-16,4-3 0 16,3-1 0-16,2-1 0 15,4-2 129-15,-1 1-129 16,4-2 0-16,1 1 0 0,-2 0 0 15,0 2 0-15,-2 0 0 16,-2 1 0-16,-3 1 0 16,-2 2 129-16,-3 0-129 15,-6 2 129-15,0 0-129 16,0 0 0-16,-9 4 129 15,-4 0-129-15,-2 3-129 16,-2 0 0-16,-4 3 129 16,-2 2-129-16,1-1 129 15,-2 2 0-15,2 0 0 16,0 2 0-16,0-4 0 15,3 2 0-15,1-3 0 16,5 0-129-16,0-4 129 0,5-1-129 16,8-5 129-16,-6 3-129 15,6-3 129-15,7-1 0 16,5-4 0-1,1-2 0-15,4-1 129 0,1-3-129 16,5 1 129-16,-1-3-129 16,1 2 0-16,-2-3 129 15,0 3-129-15,-3 0 0 16,-1 3 129-16,-5 1 0 15,-2 2 0-15,-3 1-129 16,-7 4 129-16,0 0-129 16,0 0 0-16,-12 5 0 15,0 1 0-15,-3 3-129 0,-2 0 129 16,-3 3-129-16,0 0 258 15,0 1-258 1,-1-2 129-16,5 2 0 16,0-5-129-16,4 2 0 0,1-4 129 15,4 0-129-15,7-6 0 16,0 0 129-16,0 0 0 15,4 0 0-15,8-4 0 16,2-4 0-16,4-1 129 16,2-3 0-16,4 1-129 15,1-4 0-15,0 2 129 16,0-1-129-16,0 2 0 0,0-1 0 15,-1 3 0 1,0 0 0-16,-1 2 0 16,-1 1 0-16,0 1 0 15,-2 0 129-15,0 1 0 16,-1 0-129-16,3-1 129 0,-4 1 0 15,1 1-129-15,-3-1 129 16,1 1 0-16,-4 0-129 16,-2 1 258-16,-2 1-258 15,-1 0 129-15,-8 2-129 16,7-2 129-16,-7 2-129 15,0 0 0-15,0 0 129 16,5-4-129-16,-5 4-129 16,0 0 129-16,8-7-129 15,-8 7 129-15,5-4 0 16,-5 4 0-16,6-4-129 15,-6 4 129-15,0 0 129 0,0 0-129 16,0 0 129-16,7-4 0 16,-7 4-129-16,0 0 129 15,0 0-129-15,0 0 0 16,0 0 129-16,0 0-129 15,0 0 0-15,0 0 0 16,0 0 0-16,0 0 0 16,0 0 0-16,0 0 0 15,0 0 0-15,0 0 0 16,0 0-129-16,-5-4 129 15,5 4 0-15,0 0-129 16,0 0 0-16,-8-1 0 16,8 1 0-16,0 0-129 0,0 0 0 15,0 0 129-15,0 0-129 16,0 0 129-16,0 0 0 15,0 0 0 1,0 4 129-16,0-4-129 0,0 0 258 16,2 8-129-16,-2-8 0 15,6 8 0-15,-6-8 129 16,9 9-129-16,-9-9 0 15,11 9-129-15,-4-4 129 16,1-2 0-16,0 2 0 16,2-1-129-16,0 0 129 15,1 0-129-15,1 0 129 16,-1 0 0-16,2 1 0 0,-1-1 0 15,2 0 0 1,-3 1 0-16,4-2 0 16,-2 1 0-16,2 0 0 15,-2 0 0-15,1 1 129 0,-1-1-129 16,-1 1 0-16,0 0 0 15,-2 0 0-15,-1-1 0 16,-2-1 0-16,-2 1 129 16,-5-4 0-16,6 3 129 15,-6-3-129-15,0 0 129 16,0 0-129-16,0 0 0 15,-10 0 258-15,0-1-258 16,-3-3 0-16,-4 2-129 16,-3-4 0-16,-2 1 129 15,-1-1-129-15,0 0 0 16,-3-1 0-16,3 0 0 15,-2-2 129-15,5 1 0 0,-2-1 0 16,3 1 0-16,1-1 0 16,3 1 0-16,3 1 0 15,1 1 0-15,3 1-129 16,2 1-129-16,6 4 129 15,-7-6-129-15,7 6 0 16,0 0 0-16,0 0 0 16,0 0-129-16,0 0 0 15,0 0 129-15,5 0-129 16,2 2 0-16,1 1 129 15,0 1-129-15,4 2 258 16,-1 1-129-16,3 0 0 16,0 1 0-16,2 1 129 0,-1-2-129 15,2 2 129-15,-2-1 0 16,2-1-129-16,-2 0 129 15,2 0 0 1,-2 0 0-16,-1-1 129 0,0-1-129 16,-1 0 0-16,-3 1 0 15,0-2 0-15,1 1 0 16,-5-1 0-16,2-1 129 15,-8-3-129-15,10 6 258 16,-10-6 0-16,0 0-129 16,0 0 258-16,0 0-129 15,0 0-129-15,-3-3 129 0,-5-2-129 16,0 0-129-16,-4-3 129 15,-1 0-129 1,-1-2 0-16,-1 0 129 16,0-2-129-16,0 1 129 0,-1-2 0 15,2 2 0-15,-2-1 0 16,3 0-129-16,0 3 0 15,3 0 129-15,0 2-258 16,2 2 129-16,1 2-258 16,7 3 129-16,-7-5-129 15,7 5 0-15,0 0 0 16,0 0 0-16,0 0-129 15,0 0 258-15,0 0 0 16,4 5 0-16,-4-5 129 16,8 7-129-16,-1-1 258 15,-2-1-387-15,2 2 387 16,2-1-258-16,-1 1 129 0,0 0-129 15,2 1 129-15,-2-1-129 16,2 0 129-16,-1-1 0 16,-1 2 0-16,1-3 0 15,0 1 0-15,-1-1 0 16,0-1 129-16,-1 0-129 15,0-1 0-15,0-1 0 16,-1 1 0-16,-6-3 129 16,10 3 0-16,-10-3 0 15,0 0 129-15,7 2-129 16,-7-2 258-16,0 0-129 15,0 0 0-15,-7-4-129 16,2-1 0-16,-2 0 0 0,-4-2-129 16,0 0 0-16,-3 0 129 15,1-2-129-15,-2 0 0 16,2 1 129-16,-4-1 0 15,4 1 0-15,0 0-258 16,0 1 258-16,0 0-129 16,2 0 129-16,0 0-258 15,2 2 129-15,0 0-129 16,1 0 129-16,3 0 0 15,5 5-129-15,-10-6 129 16,10 6 0-16,-7-5 0 16,7 5-129-16,0 0 129 15,0 0-258-15,0 0 129 0,0 0-129 16,0 0 0-16,0 0 0 15,0 0-129 1,0 0 258-16,6 5 0 16,0-1 0-16,2 1 129 0,0 1 0 15,1 0 129-15,2 0-258 16,0 0 258-16,0 1-258 15,0 0 258-15,-1-1-258 16,3 1 129-16,-2 0-129 16,1 0 129-16,0 0-129 15,1 0 129-15,-3 0 0 16,3 1 0-16,0-3 0 15,-2 1 0-15,1 0 0 16,-2-1 129-16,0-1-129 16,-3 0 0-16,-1-1 129 15,-6-3 0-15,8 4 129 16,-8-4 129-16,0 0-129 0,0 0 0 15,0 0 0-15,0 0 0 16,0 0-129-16,0 0 0 16,-5-4 0-16,5 4-129 15,-11-6 0-15,4 2 0 16,0 0 0-16,-3 0 0 15,1 0 0-15,-4-2 0 16,0 2 0-16,-1-3 129 16,1 0-129-16,0 1 129 15,0-1 0-15,2 0-129 16,1 0 129-16,-1 0 0 15,2 0-129-15,3 0 0 16,-1 1 129-16,1 0-258 0,1 1 129 16,0-1-129-16,-1 0 129 15,6 6-129-15,-8-11 129 16,8 11 0-16,-9-10 0 15,9 10 0-15,-6-9 0 16,6 9 0-16,-6-9 0 16,6 9 0-16,0 0 0 15,-3-7-129-15,3 7 0 16,0 0 0-16,0 0-129 15,0 0 0-15,0 0 129 16,0 0-129-16,3-1 0 16,-3 1 129-16,11 2 0 0,-4 2-129 15,1 2 258-15,2-1-129 16,-1 2 129-16,2-1-129 15,-2 1 129 1,1 0 0-16,-1 1 0 0,-1-2 129 16,0 0-129-16,0 0 129 15,0 0-258-15,-1 0 258 16,1-1-129-16,-1 0 0 15,0 1-129-15,1-2 258 16,-2 0-258-16,2 0 258 16,-2-1-129-16,0-1 0 15,-6-2 0-15,10 4 0 16,-10-4 258-16,6 3-258 0,-6-3 0 15,0 0 0 1,0 0 258-16,0 0-129 16,0 0 129-16,0 0-129 15,0 0 129-15,0 0 0 0,0 0 0 16,-5-3-129-16,-1 1 0 15,-1-2 0-15,-1 0 0 16,-2-1-129-16,2-1 129 16,-3 1 0-16,2-1 0 15,-2-1-258-15,1 1 258 16,-2-1-258-16,1-1 129 15,1 2-129-15,-1-1 129 16,1 0-129-16,1 1 129 16,1 0 0-16,1 0 0 15,1 1 129-15,6 5-129 16,-8-10 0-16,8 10 0 15,-5-8 0-15,5 8 0 0,-2-7 0 16,2 7 0-16,0 0 0 16,0 0-129-16,-3-5 129 15,3 5 0-15,0 0-129 16,0 0 0-16,0 0 0 15,0 0-129-15,0 0 129 16,0 0-129-16,0 0 0 16,0 0 0-16,0 3 0 15,0-3 129-15,5 8 0 16,-2-2 129-16,-3-6 0 15,8 12 0-15,-4-6 0 16,-1 0 0-16,-3-6 0 16,6 10 0-16,-6-10 0 0,4 9 0 15,-4-9 129-15,0 0-129 16,4 7 129-16,-4-7 0 15,0 0 129 1,0 0-129-16,0 0 129 0,0 0 0 16,0 0-129-16,0 0 0 15,0 0 0-15,0 0 0 16,-4-3 0-16,4 3-129 15,-7-5 0-15,7 5 0 16,-10-6 0-16,10 6 0 16,-11-5 0-16,6 1 0 15,-1 2 0-15,0-1 0 16,0 2 0-16,6 1 0 0,-11-5 0 15,5 3 0 1,6 2 0-16,-10-6 0 16,10 6 0-16,-11-3-129 15,11 3 129-15,-10-2 0 0,10 2-129 16,-10-2 129-16,10 2-129 15,-6 0 0-15,6 0 0 16,-8 2 0-16,8-2 129 16,-9 7-129-16,9-7 0 15,-11 8 129-15,4-3-129 16,-1 1 129-16,1 1 129 16,-3 0-129-16,2 1 129 15,-5 0-129-15,3 0 129 16,-3 2-258-16,1-1 387 15,-1 0-387-15,3 2 129 16,1-1-258-16,6 2-129 0,1-1-1032 16,2 0-1677-16,11 3 0 15,-1-6-645-15,8 0-129 16</inkml:trace>
</inkml:ink>
</file>

<file path=ppt/ink/ink35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1:56.843"/>
    </inkml:context>
    <inkml:brush xml:id="br0">
      <inkml:brushProperty name="width" value="0.00882" units="cm"/>
      <inkml:brushProperty name="height" value="0.01764" units="cm"/>
      <inkml:brushProperty name="color" value="#FFFF00"/>
      <inkml:brushProperty name="tip" value="rectangle"/>
      <inkml:brushProperty name="rasterOp" value="maskPen"/>
      <inkml:brushProperty name="fitToCurve" value="1"/>
    </inkml:brush>
  </inkml:definitions>
  <inkml:trace contextRef="#ctx0" brushRef="#br0">1737 1 774 0,'-4'-4'903'0,"-2"5"-516"16,-5 2 129-16,0 3-258 15,-4 1 0-15,-3 2 0 16,0 1-129-16,-3 3 0 0,-1 1-129 15,-2 4 387-15,0 0-387 16,-4 3 258 0,-2 1-516-16,-1 3 258 15,-7 0 258-15,-1 0-129 0,-2 0 0 16,1-1 129-16,-1-1-129 15,3-4 129-15,2 2 0 16,5-5 0-16,3 0-129 16,5-4 129-16,5-1-258 15,2-3 0-15,5-1 0 16,2-2-258-16,3-2 129 15,6-3 129-15,0 0 0 16,0 0 129-16,9-5-129 16,1-3 258-16,4-2-129 15,3 0 0-15,4-5 387 16,4-1-516-16,3-4 129 15,6 0 129-15,0-3-258 0,1 3 129 16,0-2-129-16,-1 3 129 16,-3 2-129-16,-4 4 258 15,-4 2 0-15,-9 5 129 16,-4 2 0-16,-10 4 0 15,0 0 0-15,-6 6-129 16,-10 4 258-16,-6 3-129 16,-7 3-258-16,-5 3-129 15,-5 4 0-15,-2 0 0 16,-1 2 0-16,-4-1 0 15,4 1 0-15,0-3-129 16,0 0 129-16,4-2 0 16,0-2 0-16,6-3 0 0,1-3 0 15,7-2 0-15,5-4 0 16,4-1 0-16,8-3 0 15,7-2 0-15,0 0 129 16,14-10-258-16,5 1 129 16,3-2 0-16,6-2 129 15,0-4 0-15,7-2 0 16,1-3 0-16,2-2 0 15,2-1 387-15,2-6-387 16,5 1 129-16,1-3 0 16,2 2 0-16,-2 1 0 15,-2 3 129-15,-4 5-258 16,-5 3 0-16,-8 7 0 0,-9 2 129 15,-5 6 0-15,-6 2-129 16,-9 2 0 0,-2 8 0-16,-10 3 0 15,-5 5 0-15,-9 1 0 0,-2 7-129 16,-11 2 129-16,-4 2-258 15,-3 3 129-15,-2-1-129 16,-3 1 129-16,-2-1-129 16,-1 1 129-16,0-2-129 15,1-1 129-15,2-2 0 16,3-2 0-16,2-1 0 15,7-3-129-15,2-2 258 0,11-5-129 16,6 0-129 0,6-5 0-16,4-2 0 15,10-6 129-15,0 0 0 16,3-4 0-16,12-6 0 15,3-2 0-15,8-2 0 0,5-2 129 16,6-4-129-16,3 1 129 16,2-3-129-16,1 1 129 15,2-3-129-15,0 0 0 16,0 1 0-16,-3-2 0 15,0 5 129-15,-7 0-129 16,-3 5 129-16,-7 3 0 16,-5 4-129-16,-8 3 129 15,-12 5-129-15,0 0 129 16,-9 9-129-16,-8 1 258 15,-6 1-258-15,-2 5-258 16,-7 1 258-16,-3 3 0 0,-3 1-129 16,-3 1 129-16,-1 0 0 15,-4 2 0-15,1-1 0 16,-2 0-129-16,2 2 129 15,3-3 0-15,3 1 0 16,8-5-129-16,3-1 129 16,10-4-129-16,3-1 0 15,7-5 0-15,8-7 129 16,0 0 0-16,10-6-129 15,6-5 129-15,6-4 129 16,5-1-129-16,8-6 129 16,5 0 0-16,4-4-129 15,2 2 0-15,3-3 0 0,2-1 129 16,4-2-129-16,3-1 0 15,-1 1 0-15,2-3 129 16,-4 4-129 0,-2 1 129-16,-5 4-129 0,-5 5 129 15,-11 3 129-15,-7 6-258 16,-10 5 129-16,-9 5 0 15,-6 5-129-15,-10 5 129 16,-6 4-129-16,-10 3 0 16,-6 5 0-16,-8 2 0 15,-6 3-129-15,-4 1 129 16,-1-2-129-16,-2 4 0 15,-1-3 129-15,0 1 0 0,2-1-258 16,4-2 258 0,5-1-129-16,3-4 129 15,7-2 0-15,6-6-129 16,5 0 0-16,9-6 0 0,8-4 129 15,5-2-129-15,13-9 129 16,9-3 0-16,6-5 129 16,5-1-129-16,6-7 129 15,7 1-129-15,3-4 129 16,6-2-129-16,0 0 0 15,4-4 129-15,0 1-129 16,1-2 0-16,-1 1 129 16,-3 3 129-16,-4 3-129 15,-10 5 0-15,-9 4 0 16,-10 8 0-16,-10 5 129 15,-13 6-129-15,-8 11-129 16,-12 4 0-16,-11 6 0 0,-10 4-129 16,-8 4 129-16,-8 3-258 15,-5 3 129-15,-3 0 0 16,0-1 0-16,-6 0 129 15,1-2-129-15,4-1 129 16,5-1-258-16,5-3 258 16,7-1 0-16,6-5 0 15,7-2 0-15,13-7-129 16,3 1 0-16,10-8 129 15,10-5-129-15,0 0 129 16,8-5 0-16,7-7 0 16,12-4 129-16,4-2-129 15,8-4 129-15,6-3 0 0,4-3 129 16,4 1-258-16,0-1 0 15,0 1 0-15,0 1 129 16,-4 2-129 0,-5 4-129-16,-6 2 258 0,-6 6 0 15,-6 3 0-15,-8 3-129 16,-10 6 129-16,-8 0 129 15,-15 10-258-15,-8-1 129 16,-5 6 0-16,-8 1-258 16,-3 5 129-16,-7 2-129 15,-5 2-129-15,-1 1 258 16,-2 1 0-16,2 1-129 0,0-1 129 15,4 4 0-15,0-3-129 16,4 2 129 0,6-6 0-16,7 0 0 15,6-4-129-15,5-3 0 0,4-4 129 16,5-4-258-16,5-3 129 15,6-6 0-15,0 0 129 16,7-2 0-16,7-8 0 16,3-2 0-16,6-5 129 15,5-2 0-15,5-3-129 16,6-2 258-16,3-1-258 15,1 1 0-15,-1 5 129 16,-1-2-129-16,-3 5 0 16,-4 2 0-16,-5 4 129 15,-9 3-129-15,-5 4 129 16,-7 2 0-16,-8 1-129 15,-2 7 258-15,-14 1-258 0,-4 5 129 16,-10 2-129-16,-4 7-129 16,-9 0 129-16,-3 6-258 15,-3-1 258-15,-1 3 0 16,0-2 0-16,0 1-129 15,2-2 129-15,3-4-129 16,1 1 129-16,2-5 0 16,4-1 0-16,6-5 0 15,4-1-129-15,5-3 129 16,6-3-129-16,4 0-129 15,7-3 129-15,6-3 0 16,0 0 129-16,3 0-129 16,7-1 129-16,5-3 0 0,3-2 0 15,5-1 129-15,3 0-129 16,2-3 0-16,3 1 0 15,-3 1 129-15,2-2-129 16,-5 2 0-16,-1 1 0 16,-5 1 0-16,-3 1 129 15,-6 0 129-15,-2 3-129 16,-8 2 0-16,0 0 0 15,0 0 0-15,0 0-129 16,-11 6 258-16,-4 0-258 16,-3 2 0-16,-7 1 0 15,-2 2-258-15,-7 2 258 16,0 0 0-16,-3 0 0 0,1 1 0 15,0-1 0-15,3 1 0 16,2-1 0 0,3 0-129-16,6-2 129 15,3 0 0-15,4-3-129 0,3 0-129 16,4-4 0-16,8-4 129 15,-7 5 0-15,7-5 129 16,0 0-129-16,7-1 0 16,0-3 129-16,2-2 0 15,3-1 0-15,3-2 129 16,3-2-258-16,1-1 258 15,1 0-258-15,6-2 258 16,-1 0-129-16,5-1 0 16,-1 1 0-16,1 0 0 15,-3 1-129-15,-4 4 258 16,1-1-129-16,-9 4 0 15,-2 1 129-15,-6 2 0 0,-7 3 0 16,0 0-129-16,0 0 258 16,-12 4-129-16,-4 2-129 15,-2 1 0-15,-7 2 0 16,-2 1-129-16,-5 2 129 15,-2 1 0-15,-1 0 0 16,-1 2 0-16,2 0-258 16,-1 1 258-16,3 0 0 15,1 0 0-15,3-2 0 16,2 1 0-16,4-5-129 15,5 0 0-15,3-4-129 16,5 1 129-16,9-7 0 16,0 0 0-16,0 0 129 0,9-2-129 15,4-4 0-15,1-2 258 16,5-1-129-16,1-3 0 15,3 1 0-15,0-3 129 16,0 1-129-16,2-1 0 16,-1 1 0-16,2 0 0 15,-2 1 0-15,2 2 129 16,-6 1-129-16,2 2 0 15,-5 1-129-15,-4 1 258 16,-3 3-129-16,-3 0 129 16,-7 2-129-16,0 0 129 15,0 0 0-15,0 0 0 0,0 0 0 16,-9 3-129-16,0 1 129 15,-4 1-129-15,-3 0 0 16,-3 2 0 0,1 1-129-16,-6 0 129 0,2 1 0 15,-3 1 0-15,2 1 0 16,-1 1 0-16,-1 1 0 15,0 0-129-15,0 0 129 16,2 1 0-16,-1-3 0 16,4 1 0-16,1-3 0 15,5-1-129-15,2-2 0 16,4-2 0-16,1-2 0 15,7-2 0-15,0 0 0 0,0 0 0 16,7 0 129 0,1-3 0-16,5-1 0 15,-1-2 0-15,5 0 129 16,-1-3-129-16,5 2 129 0,-3-2-129 15,2 2 0-15,-2-3 0 16,1 4 0-16,-1-1 0 16,-3 1 0-16,-1 1 0 15,-2 1 0-15,-2 1 129 16,-3 1-129-16,-7 2 258 15,7-2-258-15,-7 2 129 16,0 0 0-16,0 0 0 16,-8 5 0-16,0-1-129 15,-4 2 258-15,-1 1-516 16,-3 0 258-16,-4 3 0 15,-1-1 0-15,-1 2 0 16,-2-1 0-16,1 2 0 0,-4 0 0 16,5 0-129-16,-2-1 129 15,4-2 0-15,1 0 0 16,3-2 0-16,5-2-129 15,1 0 0-15,10-5 0 16,-9 5 0-16,9-5 0 16,0 0 0-16,0 0 0 15,0 6 0-15,0-6 129 16,13 0 0-16,-4 0 0 15,3-3 129-15,3-2-129 16,1-1 129-16,3-1-129 16,0-1 0-16,2-2 129 15,-3 1-129-15,4 0 0 0,-4-1 0 16,0 2 0-16,0-2 0 15,-3 5 0-15,-2-2 0 16,-3 3 129 0,-1 0-129-16,-3 2 129 0,-6 2 0 15,6-1 0-15,-6 1 0 16,0 0-129-16,-9 6 129 15,0-1 129-15,-2 2-258 16,-2-1 0-16,-2 3 0 16,-2 0-258-16,1 0 258 15,-4-1 0-15,5 1-129 16,-2-2 129-16,4 0 0 15,0-1-129-15,4-1 0 0,0-1 0 16,9-4 0 0,-8 7 0-16,8-7 0 15,0 0 0-15,0 7 0 16,0-7 129-16,0 0-129 0,8 6 129 15,-8-6 0-15,10 4 0 16,-10-4 0-16,12 6 0 16,-7-3-258-16,5 4-774 15,-4-4-1935-15,12 7-516 16,-11-10 258-16,12 1 130 15</inkml:trace>
</inkml:ink>
</file>

<file path=ppt/ink/ink35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08.500"/>
    </inkml:context>
    <inkml:brush xml:id="br0">
      <inkml:brushProperty name="width" value="0.00882" units="cm"/>
      <inkml:brushProperty name="height" value="0.01764" units="cm"/>
      <inkml:brushProperty name="color" value="#FFFF00"/>
      <inkml:brushProperty name="tip" value="rectangle"/>
      <inkml:brushProperty name="rasterOp" value="maskPen"/>
      <inkml:brushProperty name="fitToCurve" value="1"/>
    </inkml:brush>
  </inkml:definitions>
  <inkml:trace contextRef="#ctx0" brushRef="#br0">720 398 1 0,'3'18'515'16,"2"-10"130"-16,0 0 0 15,4-1-387-15,2 2-129 0,3 0 0 16,3 2 0-16,3 0 0 15,4 3 258-15,0 1 0 16,4 2 129-16,2 2 0 16,3 0-129-16,6 4 0 15,1 1 0-15,7 2-129 16,0-1 258-16,2 4 0 15,-2-3-387-15,-2 3 258 16,-1-2-258-16,-8 1 387 16,-4-4-387-16,-4-3 129 15,-7-2 129-15,-3-4-258 16,-4-3-129-16,-2-5 129 0,-5-2 0 15,-7-5 0-15,0 0 0 16,0-7 0 0,-7-6 129-16,-8-2 129 15,-5-7-129-15,-5-4 0 16,-8-4-129-16,-8-3-129 0,-5-2 129 15,-7-1 0-15,-2 1-129 16,-3-1 129-16,0 4-129 16,1 2 129-16,3 3 129 15,4 4-258-15,5 2 129 16,7 6-129-16,5 2 0 15,7 5 129-15,4 2 0 16,5 2-129-16,6 4 0 0,6 0 129 16,5 11 0-1,11 2 0-15,11 7 0 16,6 3 129-16,9 6-258 15,5 5 258-15,9 3 0 0,7 4 0 16,5-1-129-16,-2 2 258 16,0-2-387-16,-2 2 258 15,-1-1-129-15,0-2-129 16,-5-3 129-16,-5-5-129 15,-7-3 129-15,-4-6-129 16,-8-4-129-16,-2-4 129 16,-9-6-129-16,-2-4 258 15,-9-4 0-15,-7 0 129 16,0-12-129-16,-13-2 129 15,-2-3 258-15,-8-4-258 16,-3-7 129-16,-10-4-258 16,-1-5 0-16,-7-1 0 0,-2-3-129 15,-2 1 0-15,-1 1 0 16,2 3 0-16,1 4 129 15,5 3-129-15,4 7 0 16,6 4 0-16,7 4 129 16,6 4-129-16,6 3-129 15,4 2 129-15,8 5-129 16,-8-3 129-16,8 3-129 15,8 10 0-15,4 1-129 16,9 5 258-16,5 4-387 16,7 5 387-16,7 4-129 15,7 6 129-15,3 1-129 16,1 2 129-16,3-1 129 0,-3 0-258 15,-1-1 258 1,-1-4-258-16,-4-1 129 16,-1-6 0-16,-5-4-129 15,-4-4 129-15,-5-4-258 0,-8-3 129 16,-4-4 0-16,-7-1 258 15,-4-3 0-15,-7-2 129 16,0 0-129-16,-8-9 0 16,-7 0 129-16,-4-3 129 15,-8-2-258-15,-3-5 129 16,-7-3-258-16,-4-3 129 15,-1-5-129-15,-3-1 0 16,2-2 0-16,-3 3 0 16,4 0 0-16,3 4 129 15,3 4-129-15,6 5 129 16,4 5-129-16,6 5 129 15,4 3-129-15,6 3 0 0,10 1-129 16,-4 5 0-16,13 7 129 16,6 7-129-16,9 4 129 15,4 4-129-15,8 5 129 16,2 2-129-16,7 1 258 15,-2-5-129-15,-1 0 0 16,2-6-129-16,-5-2 129 16,0-5-129-16,-6-4 129 15,-1-1 0-15,-5-4-129 16,-5 0 129-16,-5-3-129 15,-5-2 129-15,-4-3 129 16,-8 0 0-16,0 0 129 16,-4-9-129-16,-11-2 129 0,-3-2 129 15,-8-4-129-15,-6-3 0 16,-5-6-129-16,-5-1 0 15,-2-4-129 1,-2 0 0-16,0-1 0 0,1 3 0 16,4 2 258-16,3 3-258 15,5 6 0-15,5 3 0 16,5 6 0-16,8 1 0 15,2 7-258-15,6-2 129 16,7 3 0-16,0 0 0 16,7 8 129-16,8 6-129 15,8 2 129-15,5 5 0 0,8 4 0 16,2 1 0-16,7 2 129 15,1-2-129 1,-2-2 0-16,-1-5 129 16,-5-1-129-16,0-4 0 0,-7-2 0 15,-1-2 0-15,-4-1 0 16,-5-2 0-16,-4-1 129 15,-6-1-129-15,-2-1 129 16,-3-1 129-16,-6-3-129 16,0 0 129-16,0 0-258 15,-4-3 258-15,-9-5-258 16,-3-2 129-16,-9-5-129 15,-4-2 129-15,-7-9-258 16,-2-3 258-16,-5-3-258 16,-1 1 129-16,4 0 0 15,2 3 129-15,5 4-129 16,7 4 0-16,6 7 0 0,5 4 0 15,4 6 0-15,11 3-129 16,-4 3 0-16,11 11 0 16,9 5 129-16,4 6-129 15,8 4 0-15,5 4 129 16,6 3 0-16,6 1 0 15,2-1-129-15,-2-5 129 16,-2-5-129-16,-4-4 129 16,-5-3-258-16,-5-4 129 15,-5-5-129-15,-7-2 258 16,-5-5 0-16,-5-3 129 15,-6-4 0-15,-2-6 0 16,-9-5 129-16,-4-4 0 0,-9-4-129 16,-3-3 129-16,-10-7-129 15,-2-1 0-15,-3-3-258 16,-1 3 258-16,1 2-129 15,3 0 0-15,4 7 0 16,6 1 0-16,5 8 0 16,6 4 0-16,4 5 0 15,5 2-129-15,8 5 0 16,0 4 129-16,8 9-129 15,11 6 129-15,3 2-129 16,7 4 129-16,6 3 0 16,7 3 0-16,1-2 129 15,-1-4-258-15,-4-3 258 0,-3-6-129 16,-5-2 0-16,-5-4 0 15,-5-2 129 1,-7-3-129-16,-2-1 0 16,-5-1 129-16,-6-3 0 0,0 0-129 15,0-3 129-15,-8-7 0 16,-9-7-129-16,-4-2 129 15,-7-8-129-15,-3-2 0 16,-1-2-129-16,-1 2 129 16,2 2 0-16,6 4 0 15,6 7 0-15,4 5 0 16,7 6 0-16,8 5-129 15,0 10 129-15,13 8 0 16,2 5 0-16,7 4-129 16,2 4 129-16,4 1 0 15,1 1 0-15,0-4 0 16,-4-4 0-16,-5-7-129 0,-1-5 129 15,-7-4-129-15,-1-3 0 16,-4-3 0-16,-1-3 0 16,-6 0 129-16,4-9 0 15,-4-2 129-15,-5-7-129 16,-6-3 129-16,-6-6-129 15,-3-3 129-15,-6-2 0 16,-2 1-129-16,-1 2 0 0,0 4 129 16,2 6-129-1,3 5 129-15,7 7-129 16,1 5 129-16,7 2-129 15,4 10-129-15,5 3 129 16,7 8 0-16,3 2-129 0,7 3 129 16,4 0 0-16,2 1-129 15,1-1 129-15,0-7 0 16,-4-3 0-16,-4-5 0 15,-2-4 0-15,-6-2 0 16,-1-3 129-16,-7-2 0 16,0 0-129-16,0 0 129 15,-11-7 0-15,-5-2 0 16,-7-4 0-16,-6-2-129 15,-7-8 0-15,-7-3 0 16,-5-3 0-16,-3-1 0 16,-2-1 0-16,0 2 0 0,3 4 0 15,4 1 129-15,3 7-129 16,6 4 0-16,9 5 0 15,3 1 0 1,10 4 0-16,5 2-129 0,10 1 0 16,0 11 129-16,14 3-129 15,10 6 0-15,6 2 0 16,4 6 0-16,6 0 129 15,2 3 0-15,1-5 0 16,-5-2 0-16,-3-5 0 16,-7-5 0-16,-5-3 0 15,-6-4-129-15,-5-3 258 16,-3-3-129-16,-9-1 129 0,3-6 0 15,-6-4 0-15,-7-4 129 16,-6-5-129 0,-6-4 0-16,-6-2-129 15,-7-4 129-15,-6-1-129 0,-3 1 129 16,-2 3 0-16,-2-2-129 15,0 4 129-15,2 0-129 16,0 2 129-16,4 2-129 16,4 1 129-16,3 2-129 15,0 0 0-15,6 3-129 16,2 2 129-16,7 4-129 15,2 0 0-15,7 3-129 16,2 1 129-16,9 4-129 16,0 0 129-16,7 4 129 15,8 4-129-15,4 2 0 16,8 5 129-16,1 2 129 15,10 3-129-15,-1 1 0 0,4 2 0 16,1-2 0-16,-1 0-129 16,0-2 129-16,-3-2-129 15,-1 0 129-15,-5-4 0 16,-3-1 0-16,-3-2 0 15,-8-2 0-15,-3-2 0 16,-4-2 129-16,-4-1 0 16,-7-3 0-16,0 0 0 15,0 0 0-15,-6-8 0 16,-8-2 129-16,-8-1-129 15,-5-4 0-15,-7-1 129 16,-5-4-129-16,-5 1 0 16,-2-1 0-16,-2 0 0 0,0 1-129 15,0 2 129-15,1 1-129 16,2 1 0-16,2 3 0 15,1 1 0 1,5 3 0-16,6 0-129 0,3 1 129 16,8 2 0-16,3 3-129 15,6-2 0-15,4 2-129 16,7 2 129-16,-7-1-129 15,7 1 129-15,5 3 129 16,5 4-129-16,6 2 0 16,6 4 258-16,9 1-129 15,4 4 129-15,4 0-129 16,5 1-129-16,-1-1 129 0,1-1 0 15,-3-2 0 1,-3-3-129-16,-5-1 129 16,-5-2-129-16,-3-3 129 15,-7 0-129-15,-2-3 258 0,-5-1-129 16,-2-1 0-16,-9-1 129 15,8 1 129-15,-8-1-129 16,0 0 129-16,0 0 0 16,-11-7-129-16,1-1 258 15,-6-1-258-15,-4-2 129 16,-5-3-258-16,-1-1 129 15,-4-1-129-15,-2 0 129 0,-1 0-129 16,-2 0 0-16,0 0 0 16,0 0 0-16,0 2 0 15,3-1 0 1,3 3 0-16,4-1 0 0,2 4 0 15,7 1 0-15,3 2 0 16,5 1-129-16,2 2 129 16,6 3-129-16,-7-2 0 15,7 2-129-15,0 0 129 16,0 0 0-16,4 4 0 15,4 4 0-15,6 2 129 16,4 3 0-16,8 3 0 16,6 2 129-16,3 1-129 0,2 2 129 15,3-2-129 1,1 0-129-16,-4-2 129 15,0-1-129-15,-4-2 129 16,-3-1-129-16,-2-1 129 0,-1-3-129 16,-2-1 129-16,-4 0 0 15,-1-1 0-15,-5-3 0 16,-1 0 0-16,-3-1 0 15,-2-1 0-15,-9-2 129 16,10 2 0-16,-10-2 129 16,0 0-129-16,0 0 0 15,-7-4 129-15,-1 0-129 16,-6-3 129-16,0-2-258 15,-6-1 129-15,0-3 0 16,-6-3-258-16,0-1 258 16,-2-1-129-16,0-2 258 15,-2 1-258-15,-1-2 129 0,-1 1-258 16,-3-2 129-16,2 4 0 15,-1-1 0 1,4 3 0-16,1 1 0 16,4 4 0-16,4 1 0 0,6 3 0 15,4 4-387-15,5 1 258 16,6 2 0-16,0 5 0 15,8 7 129-15,13 4-129 16,4 4 0-16,8 2 0 16,6 6 258-16,8 1-129 15,3 3 0-15,3-3-129 16,0-1 129-16,1 0 0 15,-2-2-129-15,-2 2 129 0,-2-2-129 16,-4 3 258-16,-2-3-129 16,-5-1 129-16,-3-1-129 15,-7-3 0 1,-4-3 0-16,-5-5 0 0,-4-4 0 15,-5-3 0-15,-1-3 0 16,-8-3 0-16,0 0 129 16,2-10-129-16,-7-3 129 15,-5-4 0-15,-3-3-129 16,-5-4 129-16,-5-3-129 15,-5-3 129-15,-7 0 0 16,-2-1-129-16,-3 3 129 16,0 0-129-16,-1 4 258 0,4 2-516 15,5 4 516 1,3 3-258-16,8 3 0 15,5 2-258-15,5 4 258 16,3 3-258-16,8 3 129 0,0 0 0 16,0 4 0-16,13 8 0 15,8 3-129-15,9 5 258 16,6 4-258-16,8 4 387 15,6 3-258-15,1 5 129 16,0-3 0-16,-2 0 0 16,-2-3 0-16,-7-1 0 15,-3-3 129-15,-3-4-129 16,-5-2 129-16,-1-8-129 15,-6 0 0-15,-2-6 0 16,-5-1 0-16,-4-2 0 16,-2-1 129-16,-9-2-129 15,0-4 129-15,-12-4 0 0,-5-5 0 16,-8-1 0-16,-5-8 0 15,-7-2-129-15,-5-4 0 16,-5-1 129-16,-5 2-258 16,4 1 258-16,-1 4-129 15,3 2 0-15,6 7 0 16,5 2 129-16,7 5-129 15,7 2 0-15,6 3-258 16,7 1 258-16,8 0-258 16,7 12 258-16,11 1-129 15,9 8-129-15,7 2 258 16,2 4-129-16,9 4 258 0,1 1-129 15,2 0 129-15,-4-4-129 16,-3-1 0-16,-3-5 0 16,-5-1 0-1,0-5 0-15,-5-1 129 0,-4-3-258 16,-4-3 129-16,-3-2 0 15,-5-1 0-15,-3-3 129 16,-4-2-129-16,-5-1 0 16,-2-3 129-16,-9-5 0 15,-5 0-129-15,-5-5 129 16,-4-4-129-16,-6-3 129 15,-3-6-129-15,-5 1 0 16,2-5 0-16,-1 1 0 0,0-1 0 16,1 2 0-1,-1 2 0-15,3 1 0 16,-1 5 0-16,3 1 129 15,2 4-129-15,1 0 0 0,4 4 258 16,1 0-129-16,5 2 0 16,3 2-129-16,4 1 129 15,2 2-258-15,4 2 258 16,7 2-258-16,-7-2 0 15,7 2-258-15,3 4 129 16,7 6 129-16,5 2-129 16,9 3 129-16,4 4 0 15,8 5 129-15,4 3-129 16,4 3 129-16,1-2 129 15,-1 0-129-15,-2 0 0 16,-3-3 0-16,-3 0 0 16,-3-6 129-16,-4 0-129 15,-1-4 0-15,-4-2 0 0,0-4 0 16,-7-1 0-16,1-2 0 15,-7-2 0-15,-1-2 0 16,-4 0 129-16,-6-2-129 16,0 0 129-16,0 0 0 15,-10-10-129-15,-6 2 129 16,-2-3 0-16,-6-3-129 15,-3-5 0-15,-7-3 0 16,-4-5 0-16,-3-2 0 16,-3 1 0-16,-2-2 0 15,0 1 0-15,2 3 0 16,3 4 0-16,4 2 0 0,6 6 0 15,5 3-129-15,9 3 0 16,4 2 0-16,4 2 0 16,9 4-129-1,0 0 129-15,0 0 0 0,15 14 0 16,10 4 0-16,9 5 129 15,7 7 0-15,7 5 129 16,7 3-129-16,2 1 129 16,4-1-258-16,-4-2 258 15,-4-4-129-15,-2-2 0 16,-5-6 0-16,-5-2-129 15,-3-4 129-15,-7-1-129 16,-5-5 129-16,-6-1-258 0,-5-3 258 16,-5-3-129-1,-4-2 129-15,-6-3 0 16,6 2 129-16,-6-2-129 15,-2-5 129-15,-6-1-129 0,-2-3 129 16,-6-3 129-16,-4-3-129 16,-7-3 129-16,-4-3-258 15,-4-3 129-15,-2 0 0 16,0-2 0-16,2 3-129 15,3-2 0-15,2 5 0 16,9-1-129-16,0 5 258 16,7 3-258-16,3 4 258 15,5 2-258-15,6 7 129 16,-6 0 0-16,8 6-129 15,9 10 129-15,6 2 0 16,4 6 0-16,8 1-129 16,4 5 0-16,5-1 129 0,3 1-129 15,-2-6 129-15,-2-2-129 16,-4-4 0-16,-3-3 0 15,-7-3 0-15,-4-5 129 16,-6-1-129-16,-3-4 129 16,-10-2 0-16,6-5 129 15,-8-6-129-15,-10-4 258 16,-6-6-129-16,-11-7 129 15,-7-4-129-15,-8-8 0 16,-4 0-129-16,-3-3 129 16,1 3 0-16,5 5-129 15,5 5 0-15,11 8 0 0,8 5-129 16,5 6 0-16,9 10 129 15,9 6-129-15,11 12 0 16,8 2 129-16,6 5-129 16,9 3 129-16,5 4 129 15,6 0 0-15,1-1-129 16,-2-4 0-16,-6-8 0 15,-5-2 0-15,-6-4-129 16,-6-6 258-16,-8-1-258 16,-6-3 258-16,-9-2-129 15,0-9 129-15,-7-3-129 16,-10-6 129-16,-7-6 0 15,-9-7-258-15,-6-2 258 0,-4-4-258 16,-2 2 129-16,4 5 0 16,2 3 129-1,9 7-258-15,5 6 129 16,10 9 0-16,15 5-129 0,0 14 129 15,15 5-129-15,5 4 129 16,8 4-129-16,3 2 129 16,4 2 0-16,2-2 0 15,-3-4 0-15,-4-4 0 16,-5-7 0-16,-7-1 129 15,-5-7-129-15,-4-1 129 16,-9-5 0-16,0 0 0 16,-16-11 0-16,-5-4-129 15,-8-3 129-15,-7-8-129 16,-9-5 0-16,-7-5 0 15,-7-2 0-15,-5-3 0 16,-4 1 0-16,2 2 129 0,3 3-129 16,6 7 258-16,3 5-258 15,9 5 129-15,7 5-129 16,12 3 0-16,7 7 0 15,7 1-129-15,6 3-129 16,6 8 129-16,7 5 0 16,10 4 0-16,7 3-129 15,4 3 129-15,8 2 0 16,4 1 129-16,2-2 0 15,-2-5-129-15,-3-4 0 16,-6-5 129-16,-5-4 0 16,-6-1 129-16,-7-4 0 15,-5-2 0-15,-8 0 0 0,-2-6 0 16,-9-3 0-16,-10-2 129 15,-6-5-129-15,-7-4 258 16,-8-3-387-16,-8-6 129 16,-5-1-129-16,-7-6 129 15,-4-1-258-15,0-3 129 16,1 3 0-16,4 3-129 15,3 4 258-15,6 3-258 16,5 4 129-16,9 7-129 16,7 4 129-16,5 3 0 15,6 3 0-15,2 1-258 16,6 1 0-16,1 1 0 15,5 1 0-15,6 2 129 0,0 0 0 16,8 7 0-16,9 6 129 16,7 5 0-1,5 4 0-15,6 4 129 16,6 2 0-16,4 2 0 0,2-2 0 15,-3-2 0-15,-3-5-129 16,-4-4 0-16,-6-5 0 16,-4-4 0-16,-8-2 129 15,-4-1 0-15,-8-3 129 16,-7-2 0-16,6 0-129 15,-6 0 0-15,-11-8 129 16,-8-4-129-16,-6-5-129 0,-7-5 0 16,-7-5 0-1,-5-5 0-15,-4 1 0 16,-3-2 0-16,1 3 0 15,2 2-129-15,3 4 129 0,2 6 0 16,3 3 0-16,4 2 0 16,3 2-258-16,5 2 129 15,0 0 0-15,7 1 129 16,3 0-387-16,5 2 258 15,4 2-129-15,2 0 0 16,7 4 129-16,0 0 0 16,0 0 0-16,3 5 0 15,10 5 129-15,5 0 0 16,6 4 258-16,6 1-129 15,3 2 0-15,4-1 0 16,0 1 0-16,-3-3 0 16,-1-1-129-16,-4-2 0 0,-5-1 0 15,-4-3 0-15,-5-1 0 16,-4-2 129-16,-3-1-129 15,-1-1 129-15,-7-2 0 16,0 0 258-16,0 0-258 16,0-4 0-16,-9-5 0 15,-3 1 0-15,-4-4 0 16,-4-1-129-16,-5-3 0 15,-7-1 0-15,-2 0-129 16,-3 0 0-16,1 0 0 16,-1 1 129-16,2 1-258 15,1 1 258-15,1 0-129 16,7 2-129-16,2 0 258 0,3 1 0 15,3 4 0-15,2-1 0 16,4 3 0-16,2 0 0 16,2 1 0-1,1 2-129-15,7 2-129 0,0 0 129 16,0 0 0-16,0 0 129 15,3 7-129-15,7 2 129 16,1 1-129-16,5 5 258 16,2-1 129-16,5 5 0 15,2-1-129-15,2 1 0 16,1-2 258-16,0 0-387 15,2-3 258-15,-5 0-258 16,-1-4 0-16,-4-2 0 0,-3-2 0 16,-4-2 0-1,-4-1 0-15,-4-2 0 16,-5-1 0-16,6 2 129 15,-6-2-129-15,0 0 129 0,0 0 0 16,0 0 0-16,-2-4 0 16,-5-2 0-16,-6-3-129 15,-2-2 129-15,-5-3-258 16,-2-3 0-16,-4-3 0 15,-1 1 129-15,-1-1-258 16,3 1 258-16,1 1-129 16,2 1 0-16,2 2 258 15,2 3-129-15,0 1 0 16,3 1 0-16,2 3 0 15,1 0 0-15,2 2 0 16,2 1-129-16,2 1 129 16,6 3 0-16,-8-2-129 0,8 2 0 15,0 0 0-15,0 0-258 16,0 0 258-16,1 6 0 15,6 2 0-15,1 3 129 16,3 0-129-16,3 5 129 16,5 1 0-16,1 3 0 15,2-1 129-15,2 1 0 16,2-2 0-16,1 1-129 15,2-1 258-15,-1-3-258 16,0 0 258-16,-3-3-258 16,-1-2 0-16,-3-1 0 15,-4-1 0-15,-3-3 0 16,-4-1 0-16,-2-1 129 0,-8-3-129 15,7 2 129-15,-7-2-129 16,0 0 129-16,0 0 0 16,0 0 0-1,-2-3 0-15,-7-4-129 0,-3-2 129 16,-5-3-129-16,-4-2-129 15,-5-2 129-15,-1-2-258 16,-1 0 258-16,-2 0-129 16,3 2 0-16,0 0 0 15,6 2 129-15,-1 1 0 16,3 1 0-16,0 1 0 15,2 0 0-15,0 2 0 0,2-1 0 16,1 3 0-16,2 1 0 16,1 0 0-1,2 1 0-15,4 3 0 16,5 2-129-16,-8-2-129 0,8 2 129 15,0 4 0-15,6 6 0 16,3 1 0-16,4 5 0 16,3 3 258-16,4 3-129 15,3 1 129-15,0 2 0 16,2-1 0-16,-2-3-129 15,1-1 387-15,-2-2-387 16,1-1 0-16,-5-2 0 16,3-1 0-16,-5-3 0 15,0-2 0-15,-5-1 0 16,1-3 0-16,-6-2 0 15,1 0-258-15,-7-3 258 16,6 1 0-16,-6-1 258 0,0 0-129 16,0-3 0-16,-3-5 0 15,-4 2 0-15,-4-4 129 16,-1-1-258-16,-4-5 129 15,-2 0-129-15,-3-1-129 16,-1-1 129-16,-2-2-129 16,1 0 0-16,-1 1 0 15,2 1 0-15,0 0 0 16,1 2 129-16,2 1 0 15,2 1 0-15,2 5 0 16,2 0-129-16,2 2 129 16,2 2 0-16,3 2 0 15,6 3-387-15,-8-3 258 0,8 3-129 16,0 0 129-16,0 0 0 15,7 7 0-15,5 2 0 16,1 4 129-16,5 2 0 16,2 1 258-16,6 4-129 15,1 1 0-15,2-1 0 16,2 0 0-16,-1-1-129 15,1-3 129-15,-6-2 0 16,0-2-258-16,-4-2 129 16,-2-3 0-16,-5-2 0 15,-4-1 129-15,-2-2-129 16,-8-2 258-16,7 2-129 15,-7-2 129-15,0 0-129 0,0 0 0 16,-2-3 0-16,-7-3 129 16,-4-3-129-1,-4-1-129-15,-4-3 0 16,-3-3-129-16,-2 0 0 0,-4-3 0 15,4 2 129-15,-2 1-258 16,3 1 258-16,3 2-258 16,3 3 258-16,3 1 0 15,3 2 0-15,3 3-129 16,3 1 0-16,7 3-129 15,-7-1 129-15,7 1 0 16,5 6 0-16,4 3-129 16,4 2 258-16,5 4 129 15,3 2-129-15,5 2 258 16,2 1-129-16,3 0 0 15,-2-4-129-15,1-1 387 16,-4-4-387-16,-2-3 0 0,-4-2 0 16,-5-3 0-16,-4-1 0 15,-4-1 129-15,-7-1 0 16,8 0 0-16,-8 0 0 15,0 0 129-15,-8-8-129 16,-4-2 129-16,-4-1 0 16,-6-3-258-16,-2-4 0 15,-6-4-258-15,0 1 129 16,-4 0 0-16,6 1 129 15,0 1-258-15,4 2 258 16,2 2 0-16,3 3-129 16,2 1 129-16,2 2 0 0,5-1-129 15,0 3 0-15,3 2 0 16,1 0 0-16,6 5-258 15,0 0 258-15,0 0 129 16,7 1 0-16,5 7-129 16,5 3 129-16,3 1 129 15,3 2-129-15,5 0 129 16,0 1 129-16,2-1-258 15,-3-2 0-15,2-2 0 16,-3-3 0-16,-3-2 0 16,-3 0 0-16,-2-2 0 15,-5-1 0-15,-2-1 129 16,-2-1 0-16,-9 0 129 0,6 0 0 15,-6 0-129-15,-6-4 129 16,-6-3 129-16,-3-1-258 16,-4-1 0-1,-4-5-129-15,-3 0 0 0,-2-2 0 16,-2 1 0-16,5 0 0 15,0 2 0-15,1 0 0 16,6 4 0-16,2 1 0 16,2 3 0-16,5 0-129 15,2 3 129-15,7 2-129 16,-8-4-129-16,8 4 0 15,0 0 129-15,0 0 0 16,3 6 0-16,7 2 0 0,3 2 0 16,4 4 129-1,4 0 0-15,3 3 0 16,1-2 0-16,3 0 0 15,-3-3 0-15,-1-2 129 0,-1-3-129 16,-5-1 0-16,-3-2 0 16,-4-2 0-16,-1 0 129 15,-4 0 0-15,-6-2-129 16,7 1 258-16,-7-1-129 15,0 0 258-15,-4-2-258 16,-3-2 0-16,-5-3 0 16,-2-1 0-16,-3-2 0 15,-2-2-258-15,-3-1 129 16,1 2 0-16,0-2 0 15,4 3 0-15,0 1 0 16,4 2 0-16,2 1 0 16,4 2 0-16,1 1-129 0,6 3-129 15,-5-3 129-15,5 3 129 16,0 0-258-16,7 5 258 15,3 0-129-15,2 3 129 16,3-1 0-16,2 2 129 16,1-1 129-16,2 1-258 15,-1-4 0-15,-2 0-387 16,2 0 0-16,-5-4-1032 15,4 0-1161-15,1 1-1548 16,-10-2-258-16,4 0-645 16,-13 0 516-16</inkml:trace>
</inkml:ink>
</file>

<file path=ppt/ink/ink35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14.670"/>
    </inkml:context>
    <inkml:brush xml:id="br0">
      <inkml:brushProperty name="width" value="0.00882" units="cm"/>
      <inkml:brushProperty name="height" value="0.01764" units="cm"/>
      <inkml:brushProperty name="color" value="#FFFF00"/>
      <inkml:brushProperty name="tip" value="rectangle"/>
      <inkml:brushProperty name="rasterOp" value="maskPen"/>
      <inkml:brushProperty name="fitToCurve" value="1"/>
    </inkml:brush>
  </inkml:definitions>
  <inkml:trace contextRef="#ctx0" brushRef="#br0">659 51 516 0,'-1'-7'1290'0,"1"7"-258"0,-8 11 0 15,-1 2-258-15,-2 9-258 16,-6 4-258-16,-1 6 129 15,-8 2 129-15,0 2 129 16,-3-2-258-16,1-2 129 16,1-4-129-16,3-8 258 15,4-3 0-15,3-6 129 16,6-4-258-16,2-3 0 0,9-4 0 15,0 0-129-15,5-9-129 16,10-3-129-16,4-5 0 16,5-1 0-1,4-8 0-15,2-1-129 0,2-4 258 16,-1 1-129-16,-1 1 0 15,-7 1-129-15,-1 4 129 16,-6 2 258-16,-4 7-129 16,-3 1 129-16,-4 6-129 15,-3 2 0-15,-2 6 129 16,-10 0-129-16,-5 7 0 15,-4 5 0-15,-6 1-129 16,-3 6 0-16,-5 2 0 0,-2 4-129 16,-1 0 129-1,3 0-129-15,2-1 129 16,1-2-129-16,8-2 0 15,2-4-129-15,6-3 129 0,4-4-129 16,4-3 0-16,6-6 0 16,0 0 129-16,0 0-129 15,10 0 129-15,3-6 0 16,2-5 129-16,5 0 0 15,0-5 0-15,4-1 0 16,0-3-129-16,0 0 129 16,-2-1 0-16,-3 2 0 15,-3 2 129-15,-4 0-129 16,-2 4 129-16,-5 0-129 15,-4 5 0-15,-1 2 0 16,-5 4 0-16,-4 2-129 16,-7 4 0-16,-2 5-129 0,-3 2 0 15,-2 5 129-15,-3 0-129 16,-1 3 0-16,4-1 129 15,-1-1 0-15,7-2 0 16,1-3 0-16,3 1 0 16,3-7 0-16,3 1-129 15,7-7 129-15,-8 6-129 16,8-6 0-16,0 0 0 15,0 0 129-15,3-8-129 16,4 1 129-16,4-4-129 16,2-1 258-16,2-4-129 15,5-2 0-15,0-1 0 16,4-1 129-16,0 1-129 0,0 0 129 15,-2 2-129-15,-1 2 129 16,-1 2-129-16,-7 2 258 16,0 4-129-1,-8 0 129-15,-5 7-129 0,0 0 129 16,-3-4 0-16,-9 4-258 15,-4 4 0-15,-4 3 0 16,-2 2 0-16,-4 3-129 16,0 0 129-16,-2 6 0 15,1-3-129-15,1 4-129 16,5-2 258-16,0 1 0 15,4-3-129-15,4-1 0 16,3-4 0-16,2-2 0 0,8-8 0 16,-5 8 0-1,5-8 0-15,3 0 0 16,4-6 129-16,4-1 0 15,2-3 0-15,4-3 129 0,1-1 0 16,2-2 0-16,1 1 0 16,4-3-129-16,-2 4 0 15,1-2 129-15,-2 3-129 16,-2 2 129-16,-4 0 0 15,-1 3 258-15,-5 2-129 16,-5 1-129-16,-5 5 129 16,0 0-129-16,0 0 0 15,-13-2 0-15,0 3-129 16,-4 6 0-16,-3 0-129 15,-1 4 129-15,-2 1-129 16,-1 3 0-16,2 1 129 0,0 0-129 16,5-1 129-16,1 1-129 15,3-4 0-15,2 0 0 16,3-4-258-16,3-1 258 15,5-7 0-15,-2 6 0 16,2-6 0-16,7-4 129 16,2-3 0-16,4-4 0 15,1 0 129-15,4-4 0 16,1 0 0-16,4-5 0 15,2 3-129-15,0-1 258 16,1 2-258-16,-2 1 129 16,-2 2-129-16,-2 0 129 15,-3 4 129-15,-4 1-129 0,-4 3 129 16,-9 5 0-16,0 0-129 15,2-6 0-15,-8 6 129 16,-8 6-258-16,-5 0 129 16,-3 2-129-16,-4 3-129 15,-2 2 129-15,-2 2 0 16,-1 2 0-16,2-1-129 15,1 1 129-15,4-1 0 16,3 1-129-16,1-2 129 16,3-2 0-16,3-4 0 15,4 0-129-15,2-4 0 16,8-5 0-16,-6 4 0 15,6-4 0-15,0 0 0 0,10-8 0 16,-1 0 0 0,4-2 129-16,2-1 129 15,3-4-129-15,2 1 0 16,3-4 129-16,1 3-129 0,1 0 0 15,-1 0 0-15,0 2 129 16,-3 3-129-16,-3 0 258 16,-3 3-129-16,-3 3 129 15,-6 1 0-15,-6 3-129 16,0 0 129-16,-6 0-129 15,-5 3-129-15,-6 3 0 16,0 1 0-16,-4 1-129 16,-1 2 129-16,-4 1 0 15,2 1 0-15,-1 2-129 16,1-1 129-16,1 2 0 15,1-2 0-15,2 1 0 16,0-2 0-16,5-1-129 0,1-4 129 16,5 0-129-16,1-3-129 15,8-4 0-15,-6 4 129 16,6-4 0-16,4-1 0 15,5-3 0-15,1-1 0 16,3-2 129-16,3 0 129 16,1-4-129-16,4 0 129 15,0-2-129-15,0 2 0 16,0-3 0-16,1 2 129 15,2 0-129-15,-4 2 0 16,1 0 129-16,-5 3 0 16,-1 0 0-16,-4 3 129 15,-3 1 0-15,-8 3-129 0,0 0 129 16,0 0-129-16,-4-2 0 15,-3 2 0-15,-6 0-129 16,0 3 0 0,-5 0 0-16,2 2-129 0,-4 0 129 15,0 1 0-15,0 3 0 16,-1-1-129-16,2 1 129 15,-1 0 0-15,2 2-129 16,-1-3 129-16,5 1 0 16,-1-2 0-16,4 0-129 15,2-1 0-15,2-3-129 16,7-3 0-16,-5 5 129 0,5-5-129 15,0 0 129-15,7 3-129 16,2-3 129 0,2 0 129-16,2-1 0 15,3-2 129-15,3-2-129 16,0-1 129-16,1-2-129 0,0 1 129 15,-2-2-129-15,1 2 129 16,-3 1-129-16,-2 1 129 16,-2 1-129-16,-3 1 258 15,-2 0-129-15,-7 3 129 16,8-3 0-16,-8 3-129 15,0 0 129-15,-5 0-129 16,-2 0 0-16,-2 0-129 16,-3 1 0-16,-1 3-129 15,-4 2 129-15,0 1 0 16,-3 4-129-16,2-1 0 15,-2 3 129-15,2 0-129 0,0 2 0 16,4-2 0-16,2 0-129 16,2-1 129-16,3-1-129 15,4-2 129-15,3-2 0 16,0-7 0-16,10 7 0 15,1-7 129-15,4-1 0 16,3-5 129-16,2-3-129 16,3-2 0-16,0-1 129 15,3-2-129-15,-1 1 0 16,-2 0 129-16,2 1-129 15,-7 2 129-15,0 1 0 16,-5 4 0-16,-1-1 129 16,-6 4-129-16,-6 2 129 0,0 0-129 15,0 0 0-15,-5-3 0 16,-4 3-129-16,-1 1 0 15,-2 3-129-15,-1 1 129 16,-2 2-129-16,2 0 129 16,0 2-129-16,1-2 129 15,1 1-129-15,2-1 129 16,1-1-129-16,2-1 0 15,6-5-129-15,-7 7 129 16,7-7 0-16,0 0 0 16,0 0 0-16,5 3 129 15,3-4 0-15,2-3 0 16,5-4 129-16,1 0-129 0,3-3 129 15,0-1 0-15,5-2-129 16,-2 3 0 0,0-2 129-16,-4 4-129 15,-1 0 0-15,-2 3 129 0,-6 1 0 16,0 3 129-16,-9 2-129 15,0 0-129-15,0 0 129 16,-9 2 0-16,-3 4-129 16,-4 1 0-16,-2 3-129 15,-4 2 0-15,-2 1 129 16,2 1-129-16,-2 3 0 15,5-4 129-15,1 2-129 16,3-1 0-16,2-3 129 16,4 0-129-16,2-4 0 15,2-1-129-15,5-6 129 16,0 0 0-16,-3 7 129 15,3-7-129-15,6-3 129 0,1-1 0 16,4-1 129-16,0-3-129 16,3-1 129-16,3-2 0 15,2-2 0-15,1 0-129 16,2-2 0-16,-1 0 129 15,0 0-129-15,-1 1 129 16,-2 1-129-16,-1 2 129 16,-4 1 0-16,-3 3-129 15,-2 0 258-15,-3 2-129 16,-5 5 0-16,4-6 0 15,-4 6-129-15,-4 0 0 16,-6 6 0-16,-3 1 0 16,-2 3-129-16,-4 0 0 0,-3 5 129 15,0 0-129-15,-4 3 129 16,4-3 0-16,-1 3 0 15,4-4-129-15,2 0 129 16,4-3-129-16,3-1-129 16,2-3 129-16,8-7 0 15,-7 8 0-15,7-8 0 16,5 0 129-16,5-4-129 15,3-4 258-15,4-1-129 16,1-3 129-16,3 0 0 16,-1 0-129-16,0 0 129 15,-5 4 0-15,0-1 129 0,-6 4-129 16,-9 5 0-16,7-8 0 15,-7 8-129-15,-8-1 129 16,-4 1-129 0,-1 2 0-16,-3 2 0 15,-2 1-129-15,-2 2 129 0,0 1 0 16,0-1 0-16,2 1 0 15,-2 0-129-15,4-1 129 16,0 0 0-16,1 0 0 16,2-2 0-16,1 1 0 15,1-2 0-15,1 0 0 16,1-1 0-16,-2 1 0 15,3-3 0-15,-2 1 0 0,2-1 0 16,-1 0 129 0,3-1-258-16,-1 0 258 15,7 0-258-15,-9 0 129 16,9 0-129-16,0 0-129 0,-6 0 0 15,6 0 129-15,0 0-129 16,0 0 0-16,0 0 129 16,4 7 0-16,-4-7 129 15,6 8-129-15,-6-8 129 16,10 11-129-16,-5-5 129 15,2 1 0-15,-2-3-129 16,1 2 129-16,1-1 0 16,-1-2 0-16,1 1 0 15,-7-4 0-15,9 7 0 16,-9-7 0-16,7 4 129 15,-7-4 0-15,0 0 0 16,5 6 0-16,-5-6 0 0,0 0 129 16,0 0-129-16,0 0 129 15,-6 0-129-15,6 0 0 16,-12-3 0-16,3 0-129 15,-2 1 129-15,-1-2-129 16,0 0 0-16,-2-1 0 16,-1 0 0-16,-2-1 0 15,2 0 0-15,-1 0 0 16,1 1 0-16,1-1 0 15,1 2 0-15,2-2 0 16,1 3 0-16,3-1-129 16,7 4 129-16,-8-4-129 15,8 4 0-15,0 0-129 0,0 0 129 16,0 0-129-16,0 0 0 15,0 0 0-15,0 0 129 16,3-1-129 0,2 1 0-16,3 3 129 0,1 1 129 15,1 0-129-15,3 0 129 16,0 1 0-16,0 0-129 15,2-1 129-15,-2 1 0 16,2-1 0-16,-3 0 0 16,0 0 0-16,-1-1 0 15,0 1 0-15,-3-1 0 16,1 0 0-16,-2 0 0 15,-1-1 0-15,-6-2 0 0,8 5 0 16,-8-5 129 0,0 0-129-16,6 4 258 15,-6-4 0-15,0 0 0 16,0 0 0-16,0 0 0 0,0 0 0 15,0 0 0-15,0 0 0 16,-6-6-258-16,6 6 129 16,-12-10 0-16,4 3-129 15,1 0 0-15,-4-2 0 16,2 2 129-16,-2-3-129 15,1 2 0-15,-1-3 0 16,-1 2 0-16,0-1 0 16,1 2 0-16,0-1 0 15,1 2 0-15,0 0 0 16,1 1 0-16,2 0 0 15,1 3 0-15,6 3-129 16,-7-4 0-16,7 4 0 0,0 0-129 16,0 0 0-16,0 0-129 15,0 0 129-15,0 0 0 16,0 0-129-16,1 6 258 15,-1-6 0-15,8 13 0 16,-1-5 129-16,-1 1-129 16,3 1 129-16,-1-1 0 15,0 2 0-15,0-1 0 16,2-1 0-16,-3-2-129 15,1 1 129-15,-2-2 0 16,1 0 0-16,-7-6 0 16,10 8 129-16,-10-8-129 0,5 6 0 15,-5-6 129-15,0 0 0 16,0 0 0-16,7 5 258 15,-7-5-129-15,0 0 0 16,0 0 0-16,0 0 0 16,0 0 0-16,-7-5 0 15,2 1-129-15,-4-2 0 16,0 1-129-16,-3-2 0 15,-1 1 129-15,-1-2-129 16,0 2 0-16,0-1 0 16,1 0 0-16,2 1 0 15,-1 1 129-15,4 0-258 16,1 2 129-16,7 3 0 0,-9-5-129 15,9 5-129-15,0 0 0 16,0 0 0 0,0 0-129-16,0 0 129 15,0 0 0-15,0 0-129 0,2 3 129 16,-2-3 129-16,13 9 0 15,-5-3 129-15,3-1-129 16,0 2 129-16,2-2 0 16,0 1 0-16,0-2 129 15,0 0-129-15,-1-1 0 16,-1-1 129-16,-1-2-129 15,-1 1 129-15,-3-2 0 16,1 1 258-16,-7 0-129 16,6 0 0-16,-6 0 0 15,0 0 0-15,1-6 129 16,-1 6-129-16,-3-10-129 15,-1 4 0-15,-1-2 0 0,-2-1 0 16,0 2-129-16,-1 0 0 16,2 2 0-16,-1 0-129 15,7 5-129-15,-9-3 129 16,9 3-129-16,-2 7-387 15,4 4-903-15,7 7-2064 16,-2-3-258-16,7 7-387 16,-6-9 129-16</inkml:trace>
</inkml:ink>
</file>

<file path=ppt/ink/ink3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1.122"/>
    </inkml:context>
    <inkml:brush xml:id="br0">
      <inkml:brushProperty name="width" value="0.26667" units="cm"/>
      <inkml:brushProperty name="height" value="0.53333" units="cm"/>
      <inkml:brushProperty name="color" value="#9C9CDE"/>
      <inkml:brushProperty name="tip" value="rectangle"/>
      <inkml:brushProperty name="rasterOp" value="maskPen"/>
    </inkml:brush>
  </inkml:definitions>
  <inkml:trace contextRef="#ctx0" brushRef="#br0">3461 463 31347 904,'32'78'129'16,"51"107"-129"-16,11 13 0 16,10-1 129-16,5-9-129 0,-6-8 0 15,1-19 0-15,-11-23 0 16,-6-27-129-16,-21-37 0 15,-13-27 0-15,-16-35 0 16,-17-21 0-16,-15-34 129 16,-10-19 0-16,-29-26 129 15,-20-23-129-15,-24-12 129 16,-17-8-129-16,-10 6 0 15,-3 13 258-15,6 20-258 16,12 20 0-16,16 37 0 16,27 38 0-16,41 60 0 15,26 34 0-15,41 31 129 16,22 19-129-16,19 17 129 0,10 4-258 15,11-6 258-15,0-23-129 16,-14-34 0-16,-14-29 0 16,-16-27-129-1,-15-24 129-15,-13-25 0 0,-20-8 0 16,-14-22-129-16,-15-13 129 15,-11-9 0-15,-24-10-129 16,-22-16 129-16,-18-12 0 16,-18-13-258-16,-17-8 258 15,-6 9-129-15,9 19 129 16,10 10-129-16,19 32 258 15,27 37-129-15,30 28 0 16,31 49 129-16,35 31-129 0,27 22 129 16,8 9 0-1,13 7 0-15,0-7-129 16,-7-19 0-16,-7-16 0 15,-13-21 0-15,-13-18-129 0,-15-18 129 16,-7-22 0-16,-18-21 0 16,-15-21 0-16,-8-26 0 15,-30-13 0-15,-18-16-129 16,-20-14 129-16,-26-9-129 15,-19-3 258-15,-7 14-129 16,4 15 0-16,4 29-129 16,18 24 129-16,28 36 129 0,32 45-129 15,37 37 129 1,24 32-129-16,38 19 0 0,9 10 129 15,15 5 129 1,4-12-258-16,-4-15 0 0,-8-28 129 16,-13-26-258-16,-8-26 129 15,-14-28 0 1,-7-22-258-16,-12-19 129 0,-8-24 129 15,-11-23 0-15,-11-12-129 16,-20-22 129-16,-19-11 0 16,-24-10 0-16,-20 0 0 15,-16 3 0-15,-8 18 0 16,-1 18 0-16,5 23 0 0,12 30 0 15,13 24 129 1,25 41-129-16,23 28 129 16,24 26 0-16,17 15 129 15,12 14-129-15,21 6-129 0,12 2 129 16,8-9 0-16,11-18-129 15,4-13 0-15,3-23 0 16,-1-20-129-16,0-19 129 16,-8-17-129-16,-3-15 129 15,-7-22 0-15,-9-11 0 16,-9-16 0-16,-9-3 0 15,-10-10 0-15,-11-7 0 16,-10-2 129-16,-26-7-129 16,-24 4 129-16,-18 1-129 15,-16 9 129-15,-14 11-129 16,-12 15 129-16,-8 12-129 15,-2 24 0-15,-1 11 0 0,10 23 259 16,8 20-259-16,7 11 0 16,17 11 0-1,12 9 0-15,21 17 0 0,25 8 0 16,25 9 0-16,14 1-130 15,28-4 260-15,15-10-260 16,9-13 130-16,9-22 130 16,1-24-130-16,-1-34 0 15,-11-18 0-15,-8-38 0 16,-11-24-130-16,-5-18 260 15,-12-11-260-15,-12-4 260 16,-14-6-260-16,-5-1 130 16,-26 2 130-16,-21 7-130 0,-19 8 0 15,-21 8 0 1,-17 9 0-16,-8 8 0 15,-8 11 0-15,0 8 0 16,6 13 0-16,10 15 0 0,16 11 0 16,17 9 0-16,15 7 0 15,15 17 0-15,14 12 0 16,15 16 0-16,17 11 0 15,9 9 0-15,15 6 0 16,12 2 0-16,7-4 0 16,8-11 0-16,1-13 0 15,-4-22 0-15,-3-25 0 16,-7-12 0-16,-9-29 0 0,-4-15 0 15,-10-11 0 1,-10-5 0-16,-5-6 0 16,-15-1 0-16,-16-1 0 15,-11 3 0-15,-10 3 0 0,-8 6 0 16,-6 13 0-16,2 12 0 15,2 14 0-15,5 20 0 16,10 13 0-16,14 31 0 16,16 17 0-16,15 19 0 15,4 5 0-15,15 4 0 16,7 0 0-16,6-13 0 15,1-8 0-15,0-15 0 16,-5-16 0-16,-2-21 0 16,-5-12 0-16,-5-12-259 15,-5-18 259-15,-6-4 0 16,-3-11 0-16,-7-4 0 15,-14-6 129-15,-11-2-129 0,-15-2 0 16,-14-3 0-16,-15 3 0 16,-10-1 0-16,-8 6 0 15,-1 7 0-15,2 11 0 16,8 10 130-16,9 14-130 15,16 12 0-15,13 15 0 16,17 22 0-16,17 15 0 16,13 12 0-16,8 12 0 15,18 5 0-15,12 4 0 16,11-4 0-16,9-7 0 15,6-13 0-15,0-9 0 16,2-19 0-16,-4-11 0 0,-4-13 0 16,-3-9-130-16,-8-4 130 15,-9-11 0-15,-7-9 130 16,-11-9-130-1,-13-14 0-15,-7-7 0 0,-22-10 0 16,-20-13 0-16,-16-10 0 16,-22-5 0-16,-10-8 0 15,-12 7 0-15,-5 3 0 16,0 14 0-16,3 15 0 15,10 16 0-15,15 21 0 16,15 19 0-16,16 17 0 16,13 29 0-16,18 27 0 15,15 17 0-15,9 18 0 0,22 15 0 16,13 7 0-1,11 4 0-15,8-3 0 16,5-11 0-16,5-20 0 16,-2-17 0-16,-4-20 0 0,-1-23 0 15,-8-16 0-15,-10-19 0 16,-6-12 0-16,-14-23 0 15,-9-15 0-15,-17-12 0 16,-8-12 0-16,-25-6 0 16,-14-10 0-16,-13-9 0 15,-13-8 0-15,-12-2 0 16,-3-1 0-16,-5 1 0 15,3 3 0-15,3 13 0 16,4 8 0-16,12 18 0 16,9 18 0-16,10 15 0 15,9 20 0-15,8 14 0 16,11 22 0-16,12 27 0 0,12 23 0 15,4 22 0-15,16 16 0 16,13 13 0-16,10 10 0 16,8-1 0-16,2-11 0 15,3-17 0-15,-3-23 0 16,-6-19 0-16,1-22 0 15,-6-23 0-15,-4-13 0 16,-4-10 0-16,-8-20 0 16,-7-10 0-16,-3-7 0 15,-13-9 0-15,-4-7 0 16,-22-1 0-16,-11-8 0 15,-13-3 0-15,-12-3 0 16,-8 0 0-16,-9 1 0 0,-6 6 0 16,1 6 0-16,3 11 0 15,6 8 0-15,4 15 0 16,11 15 0-1,7 10 0-15,8 2 0 0,10 7 0 16,4 7 0-16,5 1 0 16,10 6 0-16,6 10 0 15,7 11 0-15,13 4 0 16,17 10 0-16,13 6 0 15,12 2 0-15,8 0 0 16,4-5 0-16,4-7 0 16,-2-13 0-16,-1-9 0 15,-8-8 0-15,-8-6 0 0,-9-8 0 16,-8-1 0-1,-7-1 0-15,-8-3 0 16,-20-3 0-16,18 0 0 16,-18 0 0-16,-14-24 0 0,-14 5 0 15,-12-12 0-15,-8-7 0 16,-16-7 0-16,-9-7 0 15,-6-4 0-15,-1-1 0 16,2 4 0-16,4 1 0 16,5 5 0-16,10 2 0 15,9 5 0-15,8 4 0 16,10 7 0-16,6 6 0 15,7 2 0-15,19 21 0 16,-23-20 0-16,23 20 0 16,2 12 0-16,17 17 0 15,14 14 0-15,12 14 0 16,15 9 0-16,13 3 0 0,12 11 0 15,4-4 0-15,1-5 0 16,-5-7 0-16,-5-14 0 16,-15-8 0-16,-11-11 0 15,-16-9 0-15,-10-8 0 16,-9-5 0-16,-19-9 0 15,0 0 0-15,0 0 0 16,-9-18 0-16,-19-8 0 16,-10-10 0-16,-15-12 0 15,-9-8 0-15,-13-11 0 16,-3-4 0-16,1-3 0 15,2 4 0-15,4 6 0 0,12 6 0 16,9 9 0-16,12 11 0 16,12 12 0-16,7 7 0 15,19 19 0-15,-20-15 0 16,20 15 0-16,8 31 0 15,18 17 0-15,17 18 0 16,14 12 0-16,16 10 0 16,7 5 0-16,6 2 0 15,4-3 0-15,-5-14 0 16,-9-18 0-16,-10-16 0 15,-16-13 0-15,-12-10 0 16,-11-6 0-16,-8-6 0 16,-19-9 0-16,0 0 0 0,4-21 0 15,-20-5 0-15,-20-7 0 16,-11-12 0-1,-15-8 0-15,-11-11 0 16,-6-2 0-16,-1 4 0 0,4 6 0 16,11 6 0-16,9 12 0 15,15 10 0-15,13 13 0 16,28 15 0-16,0 24 0 15,23 14-130-15,20 14 260 16,17 14-130-16,13 15 0 16,8 4 0-16,11 6 0 15,-1-4 0-15,-2-11 0 16,-10-9 0-16,-11-13 0 15,-13-14 0-15,-12-11 0 16,-15-6-130-16,-6-11 260 16,-22-12-260-16,19 0 130 15,-19 0 130-15,-8-28-130 0,-16-1 0 16,-9-9 0-16,-9-7 0 15,-13-11 0-15,-11-2 0 16,-1-6 0-16,-4 5 0 16,2 7 0-16,6 7 0 15,10 10 0-15,10 9-130 16,10 11 130-16,15 13 0 15,18 2 0-15,12 36 130 16,23 8-130-16,12 4 0 16,10 14 0-16,10 15 0 15,11 7 0-15,2 1 0 16,-3-2 0-16,0-7 0 15,-8-5 0-15,-2-2 0 0,-1-8 0 16,-4-9 0-16,-1-9 0 16,-8-5 0-16,-1-7 0 15,-9-9 0-15,-6-9 0 16,-11-15 0-16,-14-10 0 15,-12-19 0-15,-19-20 0 16,-21-9 0-16,-12-13 0 16,-8-5 0-16,-11-8 0 15,-5 5 0-15,5 1 0 16,5 14 0-16,9 11 0 15,10 12 0-15,11 13 0 16,10 10 0-16,9 8 0 16,17 12 0-16,0 0 0 0,0 0 0 15,5 12 0-15,19 8 0 16,7 3 0-1,5 8 0-15,9 2 0 16,4 5 0-16,4 0 0 0,-1-3 0 16,4-1 0-16,-4-3 0 15,-4-3 0-15,4-5 0 16,-7-4 0-16,-5-4 0 15,-6-5 0-15,-4-3 0 16,-10-7 0-16,-20 0 0 16,21-7 0-16,-21-8 0 15,-5-6 0-15,-16-7 0 0,-5-6 0 16,-8-1 0-1,-6-8 0-15,-7 2 0 16,-1 3 0-16,3 1 0 16,5 10 0-16,5 4 0 0,8 6 0 15,8 6 0-15,19 11 0 16,-19-7 0-16,19 7 0 15,12 14 0-15,12 5 0 16,7 7 0-16,12 2 0 16,6 5 0-16,8 3 0 15,5 0-259-15,0-3 388 16,-1-3-129-16,-6-6 0 15,-3-2 0-15,2-6 0 16,-9-4 0-16,-2-7 0 16,-7-3 0-16,-3-2 0 15,-5-3 0-15,-9-13 0 16,-5-5 130-16,-7-8-130 0,-7-9 0 15,-18-7 0-15,-13-4 0 16,-12-6 0-16,-9-2 0 16,-3 2 0-16,-4 3 0 15,4 5 0-15,3 7 0 16,10 11 0-16,15 8 0 15,27 21 0-15,0 0 0 16,25 23 0-16,26 13 0 16,11 9 0-16,14 8 0 15,10 5 0-15,11 4 0 16,0-3 0-16,-4-11 0 15,-4-6 0-15,-6-15 0 16,-7-8 0-16,-5-14 0 0,-7-5 0 16,-11-19 0-16,-6-12 0 15,-11-12 0-15,-11-14 0 16,-12-16 0-1,-13-15 0-15,-7-19 0 0,-13-12 0 16,-15-6 0-16,-6 1 0 16,-1 9 0-16,-1 15 0 15,5 19 0-15,3 24 0 16,9 31 0-16,7 26 0 15,9 29 0-15,10 32 0 16,5 11 0-16,16 20 0 16,10 7 0-16,19 8 0 15,12 0 0-15,18-3 0 0,8-16 0 16,11-21 0-1,8-15 0-15,4-21 0 16,-1-18 0-16,-3-15 0 16,-4-26 0-16,-8-17 0 0,-7-17 0 15,-9-19 0-15,-9-20 0 16,-17-9 0-16,-10-11 0 15,-15-9 0-15,-21-2-130 16,-7 3 130-16,-26 11 0 16,-10 13 0-16,-11 22 0 15,-7 17 0-15,-1 23 0 16,5 19 0-16,5 20 130 15,9 14-130-15,11 28 0 16,17 16 0-16,8 8 0 16,8 13 0-16,20 1 0 15,12 7 0-15,15-4-130 16,6-3 130-16,13-12 0 0,0-12 0 15,9-12 0-15,-3-16 0 16,1-13 0-16,-1-11 0 16,-6-12 0-16,-8-20-129 15,-7-7 129-15,-11-11 0 16,-8-6 129-16,-14-3-258 15,-12-5 129-15,-14 0 0 16,-7-3 129-16,-23 3-129 16,-8 2 0-16,-8 8 130 15,-3 6-130-15,1 10 0 16,5 10 0-16,6 14 0 15,13 14 0-15,17 14 0 16,7 19 0-16,24 12 0 0,13 8 0 16,15 8-130-16,5 6 130 15,15 6 0-15,10-4-129 16,11 0 129-1,2-6-129-15,2-10 258 0,0-4-258 16,-6-15 129-16,-8-10 0 16,-13-11 0-16,-12-13 0 15,-18-21-129-15,-23-16 129 16,-17-11 0-16,-8-9 0 15,-34-10-129-15,-18-4 0 16,-27-11 129-16,-11-2-129 16,-22-1 0-16,-9 0 129 0,-15 0-129 15,-1 9 0-15,3 11 129 16,16 11 129-1,17 16-258-15,14 17 258 16,27 21-129-16,29 23 0 0,33 23 129 16,25 17 0-16,37 9-129 15,22 8 129-15,17 3-129 16,14 0 0-16,13-7 129 15,3-12-129-15,1-10 0 16,-10-13 0-16,0-8 0 16,-18-11 0-16,-8-8 0 15,-14-5 0-15,-10-6 0 16,-16-3 0-16,-12 0 0 15,-15-1 0-15,-23 1 0 16,9-38 0-16,-18 8 0 16,-26-8 0-16,-17-9 0 15,-8-10 0-15,-14-8 129 0,-11-5-129 16,-3-4 0-16,-8 5 0 15,8 3 0-15,7 4 129 16,14 12-129-16,6 8 0 16,16 11-129-16,10 9 129 15,10 11 0-15,25 11 0 16,-7 14 0-16,24 21 0 15,19 10 0-15,16 7 0 16,10 5 129-16,13 7-258 16,8 1 129-16,5-4 0 15,-2-13 0-15,-6-11-129 16,-13-10 129-16,-10-9-129 15,-8-8 0-15,-11-5 129 0,-10-5 0 16,-9 0 0-16,-19 0 0 16,13-24-258-16,-13 1 387 15,-6-3-258-15,-20-10 129 16,-9-2 0-16,-13-10 0 15,-9 1-129-15,-11-5 0 16,-6 4 258-16,-4 4-258 16,5 3 129-16,9 8 129 15,5 9-129-15,16 10 0 16,9 9 0-16,9 5 0 15,10 8 0-15,4 10 0 16,8 4 0-16,3-1 0 16,0 2-129-16,0-6-129 0,10 5-129 15,-10-22-258-15,32 28-387 16,-32-28-1677-1,27 5-2193-15,-4 4 129 16,-3-7-258-16,5 3-774 0</inkml:trace>
</inkml:ink>
</file>

<file path=ppt/ink/ink36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40.18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654-1 1 0,'-12'6'1031'16,"-1"7"130"-16,-7-2-258 15,-2 9 258-15,-12 3-516 16,-5 5-129-16,-8 1 258 16,-4 2 0-16,-5 0 129 15,1-3-258-15,-1 0 0 16,1-4-129-16,5-5 129 15,9-3-258-15,6-5 0 0,9-3-387 16,4-3 0-16,9-1-258 16,5-4 129-16,8 0 129 15,0 0-258-15,11-7 258 16,5-1-258-16,2-1 258 15,5-3-387-15,0-1 258 16,7-1-774-16,-4-3-1032 16,5 4-387-16,-8-3-129 15,5 5 388-15</inkml:trace>
</inkml:ink>
</file>

<file path=ppt/ink/ink36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49.16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1230 666 1 0,'-61'46'257'0,"25"-19"388"16,-3 1-258-16,-1 1 129 0,-1-2-129 15,-1 0 0 1,2-5 387-16,3 0-129 16,-2-5 129-16,6 1-387 15,1-5 0-15,7-3 129 0,2-1-387 16,7-4 516-16,5-1-258 15,11-4-129-15,0 0 129 16,0 0-129-16,13-2 0 16,5-4-129-16,5-3 387 15,4-2-258-15,6-2-129 16,0-4 0-16,5-1-129 15,0-2 129-15,3-2 0 16,3-2 0-16,1-2-129 16,-1 2 258-16,0-3-258 15,-2 4 0-15,-5 1 129 16,-5 5-129-16,-5 3 129 0,-8 3 129 15,-6 4-129-15,-6 5 0 16,-7 2 129-16,0 0-129 16,-9 11 129-16,-4 0-129 15,-10 3 0-15,-2 3 0 16,-9 3-129-16,-4 4 129 15,-6 2-129-15,-4-1 129 16,-2 4-129-16,-6-2 129 16,-4 3 0-16,-3-1 129 15,2-1-129-15,2 1 258 16,3-4-129-16,3 0 0 15,6-6 0-15,7 0 0 16,11-5-129-16,7-2-129 0,7-4 0 16,4-1 0-16,4-4 129 15,7-3-129-15,0 0 129 16,0-6-129-16,8-3 129 15,4-4 0-15,3 0 0 16,5-5 0-16,4-1 258 16,7-5-258-16,4 2 0 15,5-4-129-15,3 2 129 16,3-3 0-16,2 1 129 15,1-2-258-15,0-1 129 16,1 0 0-16,0 0 0 16,-2 2 0-16,-2 0 0 15,-2 4 0-15,-4 1-129 0,-4 4 129 16,-6 6 0-16,-7 1 0 15,-5 5 0 1,-8 1 0-16,-3 4 0 16,-7 1 0-16,0 0 0 0,-11 7 0 15,-5 0 0-15,-4 4-129 16,-7 2 0-16,-4 4 0 15,-6 2 0-15,-1 1 0 16,-3 1 0-16,-1 1 0 16,1 1 258-16,-1-4-258 15,-1 2 0-15,2-3 129 16,-3 1-129-16,1-3 0 15,0 0 0-15,2 0 0 16,2 0 0-16,-1-1 0 16,6-1-129-16,1 0 129 15,4-1-258-15,2 0 516 16,0-2-516-16,1 1 258 0,0-2 258 15,4 0-516-15,-1-2 258 16,4-1 258-16,2-2-516 16,5 0 258-16,3-3-129 15,2 1 0-15,7-3 129 16,0 0-129-16,0 0 129 15,5 0 0-15,7-3 0 16,2-2 0-16,6-1 129 16,2-3 0-16,6-2 0 15,1-2-129-15,4-1 387 16,0-2-516-16,1 2 258 15,3-1 0-15,-2 0 0 16,3 2-129-16,-3 0 0 0,-1 2 129 16,-4 2-129-1,-4 1 0-15,-4 3 0 0,-6 0 129 16,-3 2-129-1,-5 0 129-15,-8 3-129 0,0 0 129 16,0 0-129-16,0 0 0 16,-9 2 0-16,-4 2 0 15,-7 2 0-15,-2 2-129 16,-6 2 129-16,-3 2 0 15,-3 3-129-15,-4 1 129 16,1 0-129-16,-3 3 129 16,1-1-129-16,-2 5 129 15,-2-2-129-15,0 2 0 0,0 0 129 16,2 1-129-16,0 0 129 15,1-1-258 1,7 0 258-16,-1-4 0 16,6 1-129-16,3-6 129 0,2 1 0 15,5-4-129-15,0-2 129 16,6-1 0-16,1-3 0 15,3 0-129-15,1-2 0 16,7-3 0-16,-5 4 0 16,5-4 0-16,0 0 129 15,0 0 0-15,6 0 0 16,1 0 129-16,3-3 0 15,3-4 0-15,5-2 0 16,3-2 0-16,4-4-129 16,5-1 129-16,4-5-129 15,6 1 129-15,3-6-129 0,3 3 258 16,-1-1-258-16,1 1 129 15,-2 3-129-15,-4 1 0 16,-3 4 129-16,-8 3-129 16,-3 4 0-16,-6 1 0 15,-5 3 0-15,-3 1 0 16,-4 2 129-16,-8 1-129 15,6 0 0-15,-6 0 0 16,-4 2 129-16,-4 2-129 16,-3 3 0-16,-5 2-129 15,-1 1 129-15,-5 4 0 16,-2 0 0-16,-3 5-129 15,-5 0 129-15,-1 0-129 0,-2 1 129 16,0 0 0-16,-1 1-129 16,2-3 129-16,2 0 0 15,1-3 0-15,8 0-258 16,2-4 258-16,6-2-129 15,3-3 129-15,4-2-129 16,2 0 0-16,6-4 129 16,0 0 0-16,0 0 0 15,5-3 0-15,4-2 0 16,3-3 129-16,2-1 0 15,5-2 0-15,2-5-129 16,7 1 258-16,0-3-258 16,2 1 0-16,2-4 129 0,0 1-129 15,2 1 0-15,-4-1 129 16,0 1-129-1,-3 0 0-15,0 2 129 16,-1 0-129-16,0 3 129 0,2-3-129 16,-1 2 258-16,3 0-258 15,0 1 129-15,3-1-129 16,-2 1 129-16,0-2-129 15,1 3 0-15,-4 0 0 16,-2-1 0-16,-3 3 0 16,0-2 0-16,-1 1 0 15,-3-1 0-15,1 1 0 16,0 0 0-16,0 1 129 15,-2-1-129-15,3 2 0 16,-4 0-129-16,2 0 258 16,-4 1-129-16,3 2 0 15,-4 0 0-15,0 1 0 0,-1 0 0 16,-1 1 0-16,-1 0 0 15,-1 0 129-15,0 0-129 16,-1 0 0-16,1-1 0 16,-1 0 0-16,1 1 0 15,-1-2 0-15,1 3 0 16,-1-3 0-16,2 1 0 15,1-1 0-15,0 0 0 16,0-1 129-16,2 1-129 16,1-1 0-16,0 1 0 15,2-2 0-15,1 0 0 16,1 1 0-16,0-1 0 15,2 1 0-15,-1 0 0 0,2 1 0 16,-2 0-129-16,2 1 0 16,-3 1 129-16,0-1-258 15,-1 1 258-15,-3 0-129 16,0 1 0-16,-3 0 0 15,0 1 129-15,-2 0 0 16,0 0 0-16,-3 1 0 16,-1 0 0-16,-6 2 0 15,10-2 0-15,-10 2 0 16,6-2 129-16,-6 2-258 15,0 0 129-15,7-2 0 16,-7 2 0-16,0 0 0 0,0 0 0 16,0 0 129-16,0 0-129 15,0 0 0-15,0 0 0 16,0 0 0-1,-5 1 0-15,-3 1 0 16,-3 1 0-16,-1 2 0 0,-9 1 0 16,0 0 258-16,-3 1-258 15,-2 1 129-15,-2-1 0 16,0 2 0-16,1-2 0 15,0 1-129-15,4-1 129 16,0 1-129-16,3-2 0 16,2 0 0-16,0 0 0 15,1 1 0-15,0-1 0 0,2-1 0 16,0 1 0-1,2 1 0-15,-1-2 0 16,1 1-129-16,2-2 129 16,-2 2 0-16,1-1 0 0,1 1 0 15,-1-2 0-15,1 1 0 16,0 1 0-16,0-1 0 15,-2-1 0-15,2 1 0 16,1-1 0-16,-2 0 0 16,4 0 0-16,-3 1 0 15,2-2 0-15,1 1-129 16,-1 0 129-16,2 0 0 15,-2-1 0-15,1 2 0 16,0 0 0-16,0 0 0 16,-1 1 0-16,-1 0 0 15,1 1 0-15,-3 0 0 16,2 0 0-16,-2 1 0 0,0-1 0 15,0 0 0-15,0 1 0 16,0-2-129-16,-1 1 129 16,1 0 0-16,0-1 0 15,3 0 0-15,-1-1 0 16,2-2 0-16,1 1 0 15,7-4 0-15,-9 4 0 16,9-4 0-16,0 0 0 16,-6 3 0-16,6-3 0 15,0 0 0-15,0 0 0 16,0 0-129-16,6-6 129 15,-6 6 0-15,13-10 0 16,-4 3 0-16,3-3 0 0,1 1 129 16,2-3-129-16,2 1 0 15,0-3 0-15,1 1 0 16,0 0 0-1,2 1 0-15,-2-1 0 0,2 1 0 16,-2 1 0-16,3 0 129 16,-4 2-129-16,1 0 0 15,-2 3 0-15,-1-2 0 16,-3 3 0-16,-2 2 0 15,-2 0 0-15,-8 3 0 16,9-3 0-16,-9 3 0 16,0 0 129-16,0 0-129 15,0 0 0-15,0 0 0 0,0 0 0 16,0 0 0-1,0 0 0-15,0 0 0 16,0 0 0-16,0 0 0 16,0 0 0-16,0 0 0 0,-3 0-129 15,3 0 129-15,-12 4 0 16,3 0 0-16,-1 0 0 15,-1 1-129-15,0 0 129 16,-3 3 0-16,3-3 0 16,-4 3 0-16,2-1 0 15,-2 1 0-15,2 0 0 16,-2 0 0-16,2-1 0 15,-1 1-129-15,1 1 129 16,-2-2 0-16,2 2 0 16,0-1 0-16,-2 1 0 15,1-2-129-15,-1 1 129 16,-1 0 0-16,0 0-129 0,0-1 129 15,-2 1 0-15,1 0-129 16,-2-1 129-16,1 0 0 16,0 0-129-16,1-1 129 15,1 1 0-15,1-2 0 16,2 1-129-16,1-2 129 15,3 0 0-15,0-1 0 16,9-3-129-16,-10 4 129 16,10-4-129-16,0 0 0 15,-6 3-129-15,6-3 258 16,0 0-129-16,4-1 129 15,2-1-129-15,4-1 129 0,2-2 0 16,4 0 129-16,2-3-129 16,2 0 0-16,3-2 0 15,0 0 0-15,4-2 0 16,-4 0 0-16,4-2 0 15,-3 2 0-15,-1-3 0 16,0 1 0-16,-2 1 0 16,-2 1 129-16,-2 1-129 15,-1 2-129-15,-4 2 129 16,0 0 0-16,-5 3 129 15,-1 1-129-15,-6 3 0 16,7-3 258-16,-7 3-258 16,0 0 129-16,0 0 0 0,0 0-129 15,0 0 0-15,0 0 0 16,0 0 0-1,0 0 0-15,0 0-129 16,-5 0 129-16,5 0-129 0,-13 4 129 16,4 0 0-16,-2 2-258 15,-1 0 258-15,-1 0 0 16,-3 2 0-16,1 0-129 15,1 1 129-15,-1-1 0 16,-2 1 0-16,-1-1 0 16,1 0 0-16,1-1 0 15,-2 1 0-15,2-1 0 16,-1 0 0-16,1-2 0 15,0 1 0-15,2-1 0 16,0 0-129-16,1 0 129 16,0-1 0-16,1 0 0 15,1 0 0-15,0 0-129 0,3-1 129 16,-1 0 0-16,9-3-129 15,-11 3 129-15,11-3-129 16,-6 3 0-16,6-3 0 16,0 0 0-16,0 0 0 15,0 0 0-15,0 0 0 16,0 0 129-16,5-1 0 15,2-1 0-15,0-1 0 16,3 0 0-16,1-2 0 16,4 0 0-16,1-2 0 15,0 1 0-15,2-1 0 16,0 0 0-16,1 0-129 15,-4 0 258-15,2 0-129 0,-4 1 0 16,-2 0 0-16,-1 2 0 16,-3 1 0-16,-7 3 129 15,8-5-129-15,-8 5 0 16,0 0 0-16,0 0 129 15,0 0-129-15,0 0 0 16,-6 0 0-16,-1 0 0 16,0 2 0-16,-1 0-129 15,0 2 129-15,-2 0 0 16,-1 0 0-16,1 1 0 15,-4 0 0-15,1 0 0 16,0 0 0-16,0-1-129 16,-2 2 129-16,2-1 0 0,0-1 0 15,0 1 0-15,1 0 0 16,0-1 0-1,2 1 0-15,-1-2 0 16,2 2-129-16,1-1 129 0,0 0 0 16,1-1 0-16,1 0 0 15,0 0 0-15,6-3 0 16,-10 6 0-16,10-6 0 15,-9 5 0-15,9-5 0 16,-8 4 0-16,8-4 0 16,-7 3 0-16,7-3 0 15,-8 3 0-15,8-3 0 0,-6 3 0 16,6-3-129-1,-6 3 129-15,6-3 0 16,-6 3 0-16,6-3 129 16,0 0-129-16,-6 2 0 15,6-2 0-15,0 0 0 0,-5 2 0 16,5-2 0-16,0 0 0 15,-8 3 0-15,8-3 0 16,0 0 0-16,-8 5 0 16,8-5 0-16,0 0 0 15,-6 4 0-15,6-4-129 16,0 0 129-16,0 0-129 15,0 0 129-15,0 0-129 16,0 0 129-16,0 0 0 16,0 0-129-16,5-3 129 15,-5 3 0-15,9-4 0 16,-9 4 0-16,12-7 0 0,-5 4 0 15,0-1 0-15,-1 0 0 16,2 1 0-16,-1-2 0 16,2 1 0-16,-2-1 0 15,1 1 0-15,0 0 0 16,0 0 0-16,-2 0 0 15,2 0 0-15,-2 0 0 16,2 1 0-16,-2 0 0 16,1 0 0-16,-7 3-258 15,12-5 258-15,-12 5 258 16,11-5-258-16,-11 5 0 15,10-5 0-15,-10 5 0 16,9-4 0-16,-9 4-258 0,9-3 258 16,-9 3 0-16,8-4 0 15,-8 4 0-15,9-5 0 16,-9 5 258-1,10-4-258-15,-4 2 0 0,-6 2 0 16,11-5 0-16,-11 5 0 16,11-4 0-16,-11 4 0 15,10-6 0-15,-10 6 0 16,9-4 0-16,-9 4 0 15,9-5 0-15,-9 5 0 16,10-4-258-16,-10 4 516 16,9-6-258-16,-9 6 0 15,9-6 0-15,-9 6 0 0,9-6 0 16,-9 6 0-1,10-6 0-15,-10 6 0 16,8-7 0-16,-8 7 0 16,10-6 0-16,-10 6 0 0,7-5 0 15,-7 5 0-15,8-5 0 16,-8 5 0-16,7-4 0 15,-7 4 0-15,6-6 0 16,-6 6 0-16,7-5 0 16,-7 5 0-16,8-5 129 15,-8 5-129-15,7-5 0 16,-7 5 0-16,6-5 0 15,-6 5 0-15,7-5 0 16,-7 5 0-16,7-6-129 16,-7 6 258-16,6-5-258 15,-6 5 129-15,7-5 0 16,-7 5 0-16,8-6 0 0,-8 6 0 15,9-6 0-15,-9 6 0 16,11-6 0-16,-11 6 0 16,9-4 0-16,-9 4 0 15,10-5 0-15,-10 5-258 16,9-3 258-16,-9 3 0 15,8-3 0-15,-8 3 0 16,6-3 0-16,-6 3 258 16,8-4-258-16,-8 4 0 15,7-3 0-15,-7 3 0 16,5-3 0-16,-5 3 0 15,8-3 0-15,-8 3 0 16,5-2 0-16,-5 2 0 0,7-4 0 16,-7 4 0-16,7-3 0 15,-7 3 0-15,7-3 0 16,-7 3 0-1,7-3 0-15,-7 3 129 0,7-2-258 16,-7 2 258-16,8-4-129 16,-8 4 0-16,8-3 0 15,-8 3 0-15,9-3 0 16,-9 3 0-16,9-4 0 15,-9 4 0-15,9-3-129 16,-9 3 129-16,9-2 0 16,-9 2 129-16,7-3-129 0,-7 3 0 15,10-2 0-15,-10 2 0 16,10-3 0-1,-10 3 0-15,8-2 0 16,-8 2 0-16,10-3 0 16,-10 3 0-16,9-3-129 0,-9 3 129 15,9-2 0-15,-9 2 0 16,10-3-258-16,-10 3 258 15,9-3 0-15,-9 3 0 16,9-3 0-16,-9 3 0 16,8-2 0-16,-8 2 0 15,8-2 0-15,-8 2 0 16,9-2 0-16,-9 2 0 15,9-3 0-15,-9 3 0 16,9-2 0-16,-9 2 0 16,6-2 0-16,-6 2 0 15,8-2 0-15,-8 2 0 0,7-1 0 16,-7 1 0-16,7-3 0 15,-7 3-129-15,8-3 129 16,-8 3-129-16,9-2 129 16,-9 2-129-16,9-4 129 15,-9 4 0-15,10-3-129 16,-10 3 258-16,8-3-258 15,-8 3 258-15,8-3-129 16,-8 3 0-16,8-2 0 16,-8 2-129-16,7-3 129 15,-7 3 0-15,7-2 0 16,-7 2 0-16,8-4 0 15,-8 4 0-15,8-4 0 0,-8 4 0 16,7-4 0-16,-7 4 0 16,9-3 0-16,-9 3 0 15,8-5 0-15,-8 5 0 16,9-3 0-16,-9 3 0 15,10-4 0-15,-10 4 0 16,10-5 0-16,-10 5 0 16,11-3 0-16,-11 3 0 15,9-4 0-15,-9 4 0 16,10-4 0-16,-10 4 0 15,9-2 0-15,-9 2 0 16,9-3 0-16,-9 3 0 16,9-3 0-16,-9 3 0 0,9-3 0 15,-4 1 0-15,-5 2 0 16,10-3 0-1,-10 3 0-15,11-4 0 16,-11 4 0-16,10-4 0 0,-4 2 0 16,0 1 0-16,0-1 0 15,0 0 0-15,1-1 0 16,0 1 0-16,0 0 0 15,-2 0 0-15,3 0 0 16,-8 2 0-16,11-5 0 16,-11 5 0-16,11-4 0 15,-11 4 0-15,11-4 0 16,-11 4 0-16,10-4 0 15,-10 4 0-15,12-5 0 16,-6 3 0-16,1-1 0 16,-1 1 0-16,1-1 0 15,-1 1 0-15,1-2 0 0,-2 1 0 16,1 1 0-16,0 0 0 15,-6 2 129-15,10-4-258 16,-10 4 129-16,8-4 0 16,-8 4 0-16,8-3 0 15,-8 3 0-15,8-5 0 16,-8 5 129-16,8-4-129 15,-8 4 0-15,9-5 0 16,-9 5 0-16,11-4 0 16,-11 4 0-16,10-5 0 15,-10 5 0-15,10-4 0 16,-10 4 0-16,10-6 0 15,-10 6 0-15,11-3 0 0,-11 3 0 16,9-5 0-16,-9 5 0 16,11-5 0-16,-11 5 0 15,10-5 0-15,-10 5 0 16,9-4 0-16,-9 4 0 15,9-4 0-15,-9 4 0 16,8-4 0-16,-8 4 0 16,10-5 0-16,-10 5 129 15,10-5-129-15,-10 5 0 16,10-7 0-16,-4 4 0 15,0 1 0-15,-1-1 0 16,3 0 0-16,-3 0 0 0,3 0 0 16,-1 0 0-16,1 0 0 15,0-2 0-15,2 1 0 16,-1 0 0-1,0 0 0-15,1 0 0 0,1-1 129 16,-2 2-129-16,0-1 0 16,0 1 0-16,0 0 0 15,0 0 0-15,-1 1 0 16,0 0 0-16,-2-1 0 15,2 1 0-15,-2 0 0 16,1 0 0-16,-1 0 0 16,1 0 0-16,-1 0 0 15,0 0 0-15,-6 2 0 0,11-4 0 16,-11 4 0-1,11-5 0-15,-11 5 0 16,10-4 0-16,-10 4 0 16,9-3 0-16,-9 3 0 0,8-2 0 15,-8 2 0-15,7-3 129 16,-7 3-129-16,6-2 0 15,-6 2 0-15,7-2 0 16,-7 2 0-16,6-2 0 16,-6 2 0-16,7-2-129 15,-7 2 258-15,8-2-129 16,-8 2 0-16,7-3 0 15,-7 3 0-15,7-2 0 16,-7 2 0-16,6-2 0 16,-6 2 0-16,7-1 0 15,-7 1 0-15,8-2 0 16,-8 2 0-16,7-1 0 0,-7 1 0 15,6-3 0-15,-6 3 258 16,8-3-258-16,-8 3 0 16,7-2 0-16,-7 2 0 15,7-3 0-15,-7 3 0 16,8-2 0-16,-8 2 0 15,8-3 0-15,-8 3 0 16,7-3 0-16,-7 3 0 16,8-2 0-16,-8 2 0 15,9-3 0-15,-9 3 0 16,9-3 0-16,-3 2 0 15,-6 1 129-15,11-3-258 16,-11 3 258-16,12-2-129 0,-12 2 0 16,12-3 0-16,-6 2 0 15,1-1 0-15,0 0 0 16,1 0 0-1,-1 1 0-15,-1-1-129 0,3 0 129 16,-2 0 0-16,2 0 0 16,-2 0-258-16,1 1 258 15,-2-1 0-15,1 0 0 16,1 0 258-16,-1 0-258 15,0 0 0-15,1 1 0 16,-1-1 0-16,0 0 0 16,0 0 0-16,1 0 0 15,-1 0-258-15,1 0 258 0,-2 0 0 16,3 0 0-1,-3 0-129-15,3 0 258 16,-1 0-258-16,0 0 258 16,1-1-129-16,1 0 0 0,-1 1 0 15,1-2 0-15,-1 1 0 16,0 1 0-16,1-1 0 15,-2 1 0-15,2 0 0 16,-2 0 0-16,0 0 0 16,-1 0 0-16,3 0-129 15,-2-1-774-15,2 0-774 16,4 3-1290-16,-3-7-129 15,8 4-258-15,-4-7-129 16</inkml:trace>
</inkml:ink>
</file>

<file path=ppt/ink/ink36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54.84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5-5 1 0,'-6'-2'128'15,"6"2"1"-15,0 0 129 16,-2 5 0-16,2-5 0 16,0 6 0-16,0-6 129 15,0 7 0-15,0-7 129 16,0 8 0-16,0-8-129 15,0 9 0-15,0-9 0 0,0 8-129 16,0-8-129-16,0 9-129 16,0-9 129-16,0 7 0 15,0-7-129-15,0 0 129 16,0 8 129-16,0-8-129 15,0 0 129-15,0 0-129 16,0 6 258-16,0-6 129 16,0 0-387-16,0 0 0 15,0 0 129-15,1 6-129 16,-1-6 0-16,0 0 129 15,0 0-129-15,7 7 129 16,-7-7 0-16,8 5 129 16,-3-3-129-16,1 0 0 0,1 1 0 15,2-1 0-15,-1 0 129 16,2 0-129-1,-1-1 129-15,0 1-129 16,1-1 0-16,0 1 0 0,0 0 0 16,-1-1-129-16,0 1 0 15,-2-1 0-15,0 1 0 16,1 0 0-16,-1 0 0 15,0 0 0-15,-1 0 129 16,1 0 0-16,-1 1-129 16,0-1 0-16,2 1 0 15,-2 0 0-15,2 0 129 16,-2 1-129-16,2-1-129 15,0 1 129-15,0-1 0 16,-1 0-129-16,2 1 129 16,-2-1-129-16,1 0 129 0,-1 0 0 15,0 0 0-15,-1-1-129 16,1 0 129-16,-1 0 0 15,1 0 0-15,1 0 129 16,-1-1-129-16,1 1 0 16,-1-1 0-16,1 0-129 15,-1 1 129-15,1 0-129 16,-2 0 0-16,0-1 0 15,-6-1 0-15,11 4 258 16,-11-4-258-16,11 5 0 16,-5-4 0-16,1 1 129 15,-1 0-129-15,2 1 0 16,-2-1 0-16,2 0 0 0,-2 0 0 15,1 0 129-15,-7-2-258 16,11 5 129-16,-11-5 0 16,10 4 129-16,-10-4-129 15,10 6 0-15,-10-6 0 16,11 5 0-16,-11-5 0 15,9 5 0-15,-9-5-129 16,11 6 129-16,-11-6 0 16,10 6 0-16,-10-6 0 15,9 5 0-15,-9-5 0 16,8 6 129-16,-8-6-129 15,9 4 0-15,-9-4 0 16,7 4 0-16,-7-4 0 0,8 4 0 16,-8-4 0-16,9 3 0 15,-9-3 0 1,6 3 0-16,-6-3 0 15,8 4 0-15,-8-4 0 0,7 3 0 16,-7-3 129-16,7 4-129 16,-7-4 0-16,7 4 0 15,-7-4 0-15,7 2 0 16,-7-2 0-16,5 3 0 15,-5-3 0-15,7 3 0 16,-7-3 0-16,6 4 0 16,-6-4 0-16,8 3 0 15,-8-3 0-15,9 4 0 16,-9-4 0-16,11 3 0 15,-5 0 0-15,-6-3 0 16,11 2 0-16,-11-2 0 16,11 5 0-16,-6-2 0 0,2-1 0 15,-1 1 0-15,1-1 0 16,0 1 0-16,-1 1 0 15,2-2 129-15,-2 1-129 16,2 0 0-16,-1-1 0 16,1 1 0-16,-2-1 129 15,1 2-129-15,1-1 0 16,0 0 0-16,0 1 129 15,0 0-129-15,-1 0 0 16,0 0 0-16,1 1 129 16,-1 0-129-16,-1 0 258 15,1 1-258-15,0-1 129 16,-1 0-129-16,1 0 129 0,-1 0 0 15,1 1 0-15,1-1 0 16,-3 1-129-16,3-1 129 16,-3 2-258-16,3-1 258 15,-2 1-129-15,0-1 0 16,2 2 0-16,-1-1 0 15,1 1 0-15,0-1 129 16,2 1-129-16,-2-1 0 16,3 1 258-16,-2 2-258 15,3-1 0-15,-1 0 0 16,1 3 0-16,-1-2 129 15,2 3-129-15,0-2 0 16,1 1 0-16,-1 2 0 0,2-3 129 16,0 2-129-16,-1-2 0 15,1 0 0 1,-2 0 0-16,0 2 129 15,-1-2-129-15,2 0 129 0,-1 0-129 16,1 0 129-16,-2-2 0 16,4 1 0-16,-2-3 0 15,1 2 129-15,-1-2-258 16,3 1 129-16,-1 0-129 15,1 1 129-15,-1 0 0 16,1 2-129-16,-1 0 129 16,1-1-129-16,2 2 129 0,-2 1-129 15,1-1 129 1,1 0-129-16,1 2 0 15,1 0 129-15,0 0-129 16,1 0 0-16,0 1 0 0,-1 1 129 16,-1 1-258-16,0-1 129 15,-2 1 0-15,0-1 0 16,-3 0 0-16,0 1 0 15,-1-4-129-15,0 2 129 16,-1-2 0-16,2-1 129 16,-2 0-129-16,2-1 0 15,1-2 0-15,-3 1 129 16,2-3-129-16,-2 2 0 15,1-1 129-15,-3 0-129 16,1-1 0-16,-1 0 0 16,-2 1 129-16,-1-1-129 15,0-2 129-15,-2 1-129 0,-6-6 129 16,9 8 0-16,-9-8 0 15,0 0-129-15,5 5 129 16,-5-5 0-16,0 0 0 16,0 0-129-16,0 0 129 15,0 0 0-15,-5 0 0 16,-2 0 0-16,-1 0 0 15,-2-3-129-15,-5-2 0 16,-1 0 0-16,-4-3-129 16,-1-1 129-16,-4-3 0 15,3 0 0-15,-2-2 0 16,2-1 129-16,-1 0-129 15,2-2 258-15,-2-1-129 0,2-1-129 16,2 1 129-16,-1-2 0 16,1 0-129-16,-1-1 129 15,3 2 0 1,-1 0-129-16,0 0 0 0,0 2 0 15,0-1 129-15,0 4-129 16,0-1 0-16,1 3 0 16,-1-1 0-16,3 3 0 15,-1 0 0-15,1 2 0 16,3 1 0-16,1 2 0 15,4 1 0-15,1 1 0 16,6 3-129-16,-8-3 0 16,8 3 0-16,0 0 0 0,0 0 0 15,7 6 0 1,2 1-129-16,4 1 129 15,2 2 129-15,5 2-129 16,3 2 0-16,0-1 129 0,1 5 0 16,-2-3 0-16,4 3-129 15,-6-3 129-15,0 1 0 16,-2-3 0-16,-3-1 0 15,-2-1 0-15,-3-3 0 16,0-1 0-16,-2-1 129 16,-2-3-129-16,-6-3 129 15,7 4 0-15,-7-4 0 16,0 0 129-16,0 0-129 0,0 0 0 16,-5-5-129-1,-3-3 129-15,-3 0 0 16,-1-3-129-16,-3-3 0 15,-3-1 0-15,-1-3 129 0,-2-1-129 16,-1-1 0-16,0 1 0 16,2-2 129-16,-1 3-129 15,1-1 0-15,2 2 0 16,1 1-129-16,4 2 258 15,0 0-258-15,2 3 258 16,2 1-258-16,3 2 129 16,-1 2 0-16,7 6 0 0,-6-8 0 15,6 8-129 1,0 0 129-16,-2-6-129 15,2 6 129-15,0 0-129 16,7 0 0-16,-1 2 0 0,2 1 129 16,1 1-258-16,2 1 258 15,2 0 0-15,0 1-129 16,2 0 129-16,1 1 0 15,1 0 0 1,0-1 0-16,1 1 0 0,0 0 129 16,0-1-129-16,-1-1 0 15,0 0 0-15,-1 0 258 16,0-1-258-16,-4 0 129 15,1-1-129-15,-2 0 0 16,-1-1 0-16,-1 1 0 16,-2-2 0-16,-7-1 0 15,10 4 0-15,-10-4 0 0,6 1 0 16,-6-1 0-16,0 0 0 15,0 0 129 1,0 0-129-16,0 0 129 0,0 0 0 16,0 0 0-16,0 0-129 15,0 0 129-15,0 0-129 16,-3-5 129-16,3 5 0 15,-11-8-129-15,2 1 0 16,0 1-129-16,-4-2 258 16,0 0-258-16,-1 1 129 15,0 0-129-15,-1 1 129 16,1 0-129-16,0 1 129 15,0 1 0-15,3 0-129 0,-2 1 129 16,3 1 0 0,0-1 0-16,2 0 0 15,0 1 0-15,1 0 0 16,2-1 0-16,5 3 0 0,-10-4 0 15,10 4 0-15,-7-6 0 16,7 6 0-16,-8-6 0 16,8 6 0-16,-8-5 0 15,8 5 0-15,-6-5 129 16,6 5-129-16,-7-4 0 15,7 4 0-15,-6-4 0 16,6 4 0-16,0 0 0 16,-7-7-129-16,7 7 258 0,0 0-258 15,0 0 129 1,-6-3 129-16,6 3-258 15,0 0 129-15,0 0 0 16,0 0-129-16,0 0 0 0,0 0 0 16,0 0 0-16,0 0-129 15,0 0 129-15,-1 3 129 16,1-3-129-16,0 6 129 15,0-6 0-15,3 9 0 16,-3-9 0-16,4 9 0 16,-4-9 0-16,5 8 129 15,-5-8-129-15,6 8 0 16,-6-8 0-16,7 7 0 15,-7-7 0-15,8 6 0 16,-8-6 0-16,7 6 0 16,-7-6 0-16,6 6 0 15,-6-6 0-15,9 5 0 0,-9-5 0 16,11 7 0-16,-4-3 0 15,1 0 0-15,-1 0 0 16,1-1 0-16,0 1 0 16,-1 0 0-16,0-1 129 15,-1-1-129-15,-6-2 258 16,9 4-258-16,-9-4 129 15,7 4-129-15,-7-4 129 16,7 4-258-16,-7-4 129 16,8 5-129-16,-8-5 129 15,7 5-258-15,-7-5 258 16,10 6 0-16,-10-6 0 15,9 6 0-15,-9-6 0 0,12 6 258 16,-7-3-258-16,1-1 0 16,0 1 0-16,1-1 0 15,-1 1 0 1,0 0 0-16,0 0 0 0,0 0 0 15,-6-3 0-15,11 7 0 16,-11-7 0-16,10 5 0 16,-10-5 0-16,11 6 0 15,-11-6 0-15,11 5 0 16,-11-5 0-16,9 6 0 15,-9-6 0-15,9 6 0 16,-9-6-258-16,8 5 258 0,-8-5 0 16,6 4 0-16,-6-4 0 15,0 0 0 1,9 6 0-16,-9-6 0 15,0 0 0-15,8 6 0 0,-8-6 0 16,7 6 0-16,-7-6 0 16,6 6 0-16,-6-6 0 15,7 5 0-15,-7-5-129 16,6 5 129-16,-6-5 0 15,0 0 0-15,8 8 0 16,-8-8 0-16,5 6 0 16,-5-6 0-16,7 6 0 15,-7-6 0-15,7 6 0 16,-7-6 0-16,7 7 0 15,-7-7-129-15,6 6 129 16,-6-6 0-16,5 9 0 16,-5-9 0-16,5 6 0 0,-5-6 0 15,5 8 0-15,-5-8 0 16,4 5 0-16,-4-5 0 15,4 6 0-15,-4-6-129 16,0 0 129-16,4 7 0 16,-4-7 129-16,0 0-129 15,0 0 0-15,0 0 129 16,0 0 0-16,0 0 129 15,0 0-258-15,-4 1 129 16,-4-1-129-16,-4-5 0 16,-4 0 129-16,-4-2-129 15,-5-2 0-15,-6-1 0 16,-6-1 129-16,-3 0-129 0,-3-2 0 15,-2 2 0-15,0 1 0 16,-2 1 0-16,0 2 0 16,-1 0 0-1,-2 1 0-15,-1 1 129 0,-3-1-129 16,0 1 0-16,-2-1 129 15,1 1-129-15,1-1 0 16,3 3 0-16,3 0 0 16,3 1 0-16,4 2 0 15,1 0 0-15,3 4-129 16,2 0 129-16,4 3-129 15,4-1 129-15,4-1-129 16,3 1 129-16,5 1-129 0,2-3 0 16,5 1 129-1,1-3-258-15,7-2 129 16,-6 8 129-16,6-8-129 15,3 7 129-15,4-5 0 0,8 0 129 16,5-1-129-16,6 0 0 16,7 0 129-16,4-1-129 15,4 0 0-15,1 0 0 16,0-1 0-16,-2 1 0 15,-4 0-129-15,-5 0 129 16,-6 0 0-16,-6-1 0 16,-3 1 129-16,-8 0-129 15,-8 0 0-15,0 0 0 16,0 0 0-16,-16 2 258 15,-3 2-258-15,-6 0 0 16,-6 2 0-16,-8 1 0 16,-7 1 0-16,-5 2 0 0,-5 0 0 15,-2 2 129-15,-2-1-129 16,0 1 0-16,5-2 0 15,8 0 0-15,9-2-129 16,8-1 129-16,10-2 0 16,10 1 0-16,10-6 0 15,9 8 0-15,9-4-258 16,9 0-129-16,8 3-1161 15,12 2-1935-15,5-6-387 16,9 4-387-16,-6-7-258 16</inkml:trace>
</inkml:ink>
</file>

<file path=ppt/ink/ink36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45"/>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618 1068 10836 1295,'-4'3'-4773'0,"-20"11"258"0</inkml:trace>
</inkml:ink>
</file>

<file path=ppt/ink/ink36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43"/>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1120 866 24897 1155,'48'-28'-129'15,"-4"1"0"-15,-10 5 129 0,-12 7 0 16,-13 9 0-16,-9 6-258 15,-21 10 258-15,-11 6 0 16,-16 4 0-16,-8 4 0 16</inkml:trace>
</inkml:ink>
</file>

<file path=ppt/ink/ink36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44"/>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618 1062 25026 1030,'-8'5'258'31,"-45"30"-258"-31,10-3 0 0,15-8 0 0,17-6-129 0,19-11 129 16,18-7 0-16,13-8 0 15,9-8 0-15,7-8 0 16,7-5 129-16,-9 2-129 0</inkml:trace>
</inkml:ink>
</file>

<file path=ppt/ink/ink36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40"/>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1120 700 24123 889,'29'-13'0'16,"25"-11"0"-16,-15 7 129 16,-12 9-129-16,-11 4 0 0,-9 4 0 15,-7 6 0-15,-12 8 0 16,-9 4 0-16,-10 8 0 15,-13 4-129-15,-11 7 258 16,46-31-129-16</inkml:trace>
</inkml:ink>
</file>

<file path=ppt/ink/ink36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38"/>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618 952 24252 702,'-70'41'0'16,"-10"4"387"-16,6-3-387 15,9-7 0-15,13-7 0 16,14-4 0-16,9-6-258 0,9-5 129 16,8-4 129-16,12-9 0 15,5 1-129-15,13-5 129 16,8-9 0-16,7-6 129 15,9-6-129-15,12-8 129 16,10-5 129-16,7-4-516 16,6-4 258-16,-27 17-129 15</inkml:trace>
</inkml:ink>
</file>

<file path=ppt/ink/ink36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3.634"/>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1041 577 23349 562,'9'-4'0'15,"53"-20"129"-15,-12 11-258 16,-12 5 258-16,-15 4-129 16,-9 4 0-16,-14 0 0 15,0 11 0-15,-15 1 0 16,-9 8 0-16,-14 10 129 15,-2-1-258-15</inkml:trace>
</inkml:ink>
</file>

<file path=ppt/ink/ink36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2.567"/>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539 740 20769 390,'-5'2'387'0,"-106"52"0"16,10-3 129-16,7-7-129 15,19-6-129-15,14-9 258 16,17-5-516-16,11-4 129 16,19-6-129-16,11-2-129 15,10-6 129-15,14-6 0 16,14-2 0-16,8-11 129 15,10-5 0-15,11-10-129 0,15-7 0 16,10-9 0-16,8-6 0 16,-44 22 0-1</inkml:trace>
</inkml:ink>
</file>

<file path=ppt/ink/ink3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1.123"/>
    </inkml:context>
    <inkml:brush xml:id="br0">
      <inkml:brushProperty name="width" value="0.26667" units="cm"/>
      <inkml:brushProperty name="height" value="0.53333" units="cm"/>
      <inkml:brushProperty name="color" value="#9C9CDE"/>
      <inkml:brushProperty name="tip" value="rectangle"/>
      <inkml:brushProperty name="rasterOp" value="maskPen"/>
    </inkml:brush>
  </inkml:definitions>
  <inkml:trace contextRef="#ctx0" brushRef="#br0">3101 463 20124 46,'45'75'1806'0,"10"23"-258"16,28 39-258-16,4 7-387 16,20 18-129-16,5 1-258 15,8 5-129-15,-8-11-129 16,2-8 0-16,-12-21-129 15,-8-18 0-15,-24-30-129 16,-11-23 129-16,-22-17-129 0,-10-14 0 16,-9-11 0-16,-18-15 129 15,0 0-129-15,15 0 0 16,-15-17 129-16,-5-13-129 15,-9-9 0-15,-3-15 129 16,-14-15 0-16,-9-16 0 16,-14-17 0-16,-10-12-129 15,-15-5 129-15,-8-2-129 0,-1 5 258 16,-2 3-258-1,7 6-129-15,7 17 258 16,10 19-258-16,18 16 129 16,10 17 0-16,15 10 0 15,23 28 0-15,0 0 0 0,7 43 129 16,35 25 0-16,15 18 0 15,17 29 0-15,13 9 129 16,20 21-129-16,-2 4 0 16,6-9 0-16,-9-10-129 15,-5-13 129-15,-16-18-129 16,-8-23 0-16,-16-15 0 15,-12-18 0-15,-11-10 0 16,-9-14 0-16,-8-12 0 16,-17-7-129-16,7-28 258 15,-16-17-129-15,-17-19 0 16,-15-22 0-16,-13-29 258 0,-15-23-258 15,-16-18 129-15,-15-4-129 16,-6-3 0-16,4 6-129 16,0 8 258-1,9 19-129-15,10 23-129 0,14 29 258 16,17 16-258-16,14 19 129 15,15 24 0-15,23 19 0 16,0 36 129-16,21 26-258 16,22 19 258-16,18 32-129 15,19 20 129-15,13 23 0 16,7 5 0-16,9-1-129 15,-7-13 0-15,-7-12 0 16,-7-14 0-16,-11-26 0 0,-15-22-129 16,-17-23 0-1,-11-17 129-15,-8-10 0 16,-8-15-129-16,-18-8 129 0,-4-40 0 15,-23-17 0-15,-15-27 129 16,-17-36 0-16,-26-25 0 16,-20-26-129-16,-16-16 129 15,-9-8-129-15,2-8 129 16,0-3-129-16,11 20-129 15,60 97 129-15</inkml:trace>
</inkml:ink>
</file>

<file path=ppt/ink/ink37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2.555"/>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1041 420 20253 265,'38'-14'0'16,"25"-9"-129"-16,-9 5 0 16,-12 7 129-16,-15 6-129 15,-14 5 0-15,-13 11 129 0,-15 3 0 16,-16 5 0-16,-13 4 129 15,-17 8-129-15,-11 6 129 16,58-30 0-16</inkml:trace>
</inkml:ink>
</file>

<file path=ppt/ink/ink37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2.552"/>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539 620 16512 125,'-23'12'903'0,"-47"23"-258"0,10-8 129 16,11-3-387-16,18-7-129 15,12-6-129-15,19-11-129 16,0 0 0-16,16-3 0 15,11-9 0-15,9-4 0 16,11-6 129-16,9-2-129 16,8-7 129-16,-58 28 0 15</inkml:trace>
</inkml:ink>
</file>

<file path=ppt/ink/ink37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55.365"/>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1209-5 774 0,'-3'6'2064'16,"3"-6"129"-16,-8 15-1419 15,0 4 258-15,-4 9-129 16,-11 9-129-16,-5 9 129 16,-13 6-129-16,-7 6 129 15,11-19-129-15</inkml:trace>
</inkml:ink>
</file>

<file path=ppt/ink/ink37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0.346"/>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521 488 23865 2044,'-14'11'-1677'16,"-24"20"-1419"-16,15-12-1032 15,23-4-387-15,3-13-258 16,17-2 129-16</inkml:trace>
</inkml:ink>
</file>

<file path=ppt/ink/ink37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0.345"/>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587 440 24768 2044,'-28'19'-903'0,"18"-11"-774"16</inkml:trace>
</inkml:ink>
</file>

<file path=ppt/ink/ink37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2.094"/>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706 363 25155 2028,'-5'3'0'0,"-70"45"-387"16</inkml:trace>
</inkml:ink>
</file>

<file path=ppt/ink/ink37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12.083"/>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1089 698 26058 1342,'16'-20'-129'16</inkml:trace>
</inkml:ink>
</file>

<file path=ppt/ink/ink37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1.807"/>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771 1217 25800 999,'26'-37'129'15,"-8"2"0"-15,-10 8 0 16,-8 24 0-16</inkml:trace>
</inkml:ink>
</file>

<file path=ppt/ink/ink37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3.176"/>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612 1369 25284 983,'36'-30'0'0,"-21"17"129"16</inkml:trace>
</inkml:ink>
</file>

<file path=ppt/ink/ink37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3.172"/>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612 1437 23736 656,'2'0'129'0,"54"-15"0"15,0-4-129-15,3-6 129 16,-3-1-129-16,-5-1 129 15,-6-1 0-15,-8 0 129 16,-9 0-129-16,-12 4 0 16,-11 2 0-16,-11 4 129 15,-17 1-258-15,-11 4 258 0,-12 3-258 16,-12 4 129-16,-10 4-258 15,51 2 129-15</inkml:trace>
</inkml:ink>
</file>

<file path=ppt/ink/ink3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9:41.717"/>
    </inkml:context>
    <inkml:brush xml:id="br0">
      <inkml:brushProperty name="width" value="0.26667" units="cm"/>
      <inkml:brushProperty name="height" value="0.53333" units="cm"/>
      <inkml:brushProperty name="color" value="#9C9CDE"/>
      <inkml:brushProperty name="tip" value="rectangle"/>
      <inkml:brushProperty name="rasterOp" value="maskPen"/>
      <inkml:brushProperty name="fitToCurve" value="1"/>
    </inkml:brush>
  </inkml:definitions>
  <inkml:trace contextRef="#ctx0" brushRef="#br0">489-11 5676 0,'-18'0'4515'0,"18"0"-258"15,0 0 0-15,11 26-2709 16,-11-26-129-16,48 50 258 16,-15-22-129-16,19 21-387 15,5-8-387-15,17 16-129 16,-3-10-258-16,11 3 0 15,-6-10-258-15,2-4 129 16,-8-10-129-16,1-2-129 16,-15-8 129-16,1-6-129 15,-11-8 0-15,-1 0 0 16,-12-2 0-16,-3 0 129 0,-4-2-129 15,-6-3 0-15,-20 5 0 16,26-11 0-16,-26 11 0 16,0 0 129-16,0 0-129 15,0 0 129-15,2-19 0 16,-2 19 0-16,-26-12 0 15,-2 5 0-15,-8-3-129 16,-9-1 129-16,-5 3-129 16,-7-3 0-16,3 8 0 15,4 3 0-15,5 0 129 16,9 2-129-16,13 12 0 15,16 8 0-15,7 7 0 16,28 4 129-16,10 0-129 0,12 0 0 16,13 2 0-16,4-6 0 15,7-5 0-15,-1-8 0 16,-4-8 0-1,-1-4 0-15,-8-4 0 0,-6 0 0 16,-9-9 0-16,-4 1 0 16,-8-1 0-16,-9 0-129 15,-6 2 258-15,-18 7-129 16,19-10 0-16,-19 10 0 15,0 0 129-15,-14-7-129 16,-10 7 0-16,-11 5 129 16,-8 9-129-16,-13 12 129 15,-9 7-129-15,-6 14 0 0,-9 11 129 16,2 10-129-1,-1 6 0-15,3-1 129 16,3 3-129-16,13-5 129 16,4-11-129-16,15-8 0 0,8-14 0 15,12-8-129-15,13-10 129 16,8-20-129-16,13 16 129 15,15-16-129-15,8-3 129 16,15-11-129-16,4-7 129 16,9-5 0-16,2-3 0 15,1-4 0-15,-5-5 0 16,-1 0-129-16,-8 1 129 15,-6-2 0-15,-5 7 0 16,-13 5 0-16,-6 3 129 16,-6 6-129-16,-17 18 129 15,15-15 0-15,-15 15 0 16,-8 22 0-16,-13 6 0 0,-5 12 0 15,-15 8-129-15,-8 11 129 16,-11 7 129-16,-8 8-258 16,-6 0 0-16,-2 2 0 15,-4-1 129-15,1-8-129 16,4-5 0-16,11-10 0 15,9-7-258-15,12-10 258 16,13-9 0-16,15-5 0 16,15-21 0-16,14 13 0 15,20-13-129-15,15-13 129 16,9-10 0-16,13-11-129 15,7-11 258-15,3-9-129 16,1-10 0-16,-6-3 129 0,-7-6-129 16,-12 0 0-16,-12 9 0 15,-7 9 129-15,-10 8-129 16,-15 13 0-1,-13 13 129-15,0 21-129 0,-36-2 129 16,-7 16-129-16,-18 15 129 16,-10 13-129-16,-15 6 258 15,-11 15-258-15,-5 4 0 16,4 7 129-16,-1 2-129 15,11 4 0-15,10-4 0 16,12-5 129-16,14-5-387 16,13-13 387-16,13-8-258 15,3-12 129-15,13-9-129 0,10-24 129 16,0 16-129-1,17-18 129-15,16-17-129 16,14-10 129-16,18-13 0 16,11-10 0-16,9-6 129 0,9-8-129 15,-1-5 129-15,-5 2-129 16,-10 1 129-16,-12 10-129 15,-20 7 0-15,-11 15 129 16,-14 8-129-16,-18 13 129 16,-3 15 0-16,-29 0-129 15,-11 17 130-15,-14 11-130 16,-15 8 0-16,-17 9 0 15,-11 7 0-15,-7 5 0 16,-1 4 0-16,-4 4 0 16,1 3-130-16,5-4 130 15,8-4 0-15,5-3 0 0,8-8 0 16,10-8 0-16,13-8 0 15,9-9 0-15,12-6-129 16,10-15 0-16,28-3 129 16,-14-24-129-16,21-9 129 15,19-14-129-15,10-6 129 16,13-8-129-16,4-1 129 15,8-4 0-15,1 7 0 16,9 2-129-16,-2 9-129 16,-3 1 0-16,1 7 129 15,-6-1-387-15,3 8-516 16,-19-8-1935-16,-2 8-1935 15,2 9 0-15,-15-4-258 0,-4 9-516 16</inkml:trace>
</inkml:ink>
</file>

<file path=ppt/ink/ink38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21.802"/>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1415 1476 1548 0,'-11'-30'3096'0,"3"21"0"16,-12-3-129-16,1 9-2064 16,-2 6-129-16,-8 9 258 15,-9 8 0-15,-10 6 129 16,-8 6 0-16,-6 2-129 15,0 4 258-15,0-3-258 16,7-4-129-16,7-4-258 16,15-5-258-16,9-4-129 15,16-8 0-15,8-10-258 16,19 0 129-16,14-6-258 0,12-5 258 15,7-5-129-15,7-4 129 16,7-4 129-16,6-1-258 16,3-2-258-1,-1 3 258-15,-8 0-129 0,-10 4 258 16,-8 3-129-16,-9 3 258 15,-13 3-516-15,-14 7 516 16,-17 4 0-16,-20 6 0 16,-13 6 0-16,-11 6 0 15,-8 3 0-15,-12 5 129 16,-6 6 0-16,1 0 0 15,3 0-129-15,12-4-129 16,9-5 0-16,12-1 0 16,7-5-129-16,17-8 129 15,14-9-129-15,14-3 0 16,16-10 0-16,10-6 0 15,7-5 0-15,9-5 0 0,8-6 0 16,7-3 0-16,2-2-129 16,-3 0 129-16,-7-3-129 15,-8-2 129-15,-10 0-258 16,-12 0 129-16,-17 3 129 15,-19 4-129-15,-24 2 0 16,-16 7 0-16,-16 5 0 16,-17 9 0-16,-12 6 129 15,-7 6-129-15,-4 4 129 16,1 8 0-16,2 5-129 15,2 7 129-15,68-14-129 16</inkml:trace>
</inkml:ink>
</file>

<file path=ppt/ink/ink38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03.96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0 821 1 0,'11'-11'773'0,"-5"3"1"15,2 4-129-15,-1-4 0 16,1 2 0-16,0-2-129 16,0 1-129-16,-3 1-129 0,2 2 0 15,-7 4 0-15,11-10 0 16,-11 10 0-16,10-8 129 15,-10 8-129 1,9-8 258-16,-9 8-129 0,11-9-129 16,-11 9 129-16,10-8-258 15,-4 4 129-15,1 0-129 16,-2 2 0-16,1-1 129 15,0 0-129-15,0 0-129 16,0 0 129-16,0 0 0 16,0-1-129-16,1 1 129 15,-2-1 0-15,2 2-129 16,-7 2 129-16,12-7-129 0,-12 7 0 15,11-5 129-15,-11 5-129 16,10-6 129-16,-10 6-129 16,9-4 129-1,-9 4 129-15,10-5-258 0,-10 5 129 16,8-4 0-16,-8 4 129 15,10-6-258-15,-10 6 129 16,10-5-129-16,-10 5 0 16,10-5 129-16,-2 2 0 15,-1 0-129-15,1-1 258 16,-1 1-258-16,2-1 258 15,-1 1-129-15,1-1 0 16,-1 0-129-16,-1 2 129 0,0-2-129 16,0 3 0-1,-7 1 0-15,12-5 129 16,-12 5-258-16,9-4 129 15,-9 4 129-15,9-3-129 0,-9 3 129 16,8-4-129-16,-8 4 129 16,8-5 0-16,-8 5 0 15,8-5 0-15,-8 5 0 16,8-5-129-16,-8 5 129 15,8-5-129-15,-8 5 258 16,7-3-258-16,-7 3 0 16,8-5 0-16,-8 5 0 15,8-5 129-15,-8 5-129 16,9-6 129-16,-9 6-129 15,8-8 0-15,-8 8 129 16,10-7-129-16,-10 7 0 16,10-7 0-16,-10 7 129 0,9-7-129 15,-9 7 0-15,10-7 0 16,-10 7 258-16,10-5-258 15,-10 5 0-15,10-7 129 16,-10 7-129-16,9-7 0 16,-9 7 129-16,9-6-129 15,-9 6 0-15,8-5 129 16,-8 5-129-16,8-5 0 15,-8 5 129-15,7-4-129 16,-7 4 0-16,8-5 129 16,-8 5-129-16,7-4 129 15,-7 4-129-15,8-5 129 16,-8 5 0-16,7-6-129 0,-7 6 0 15,8-5 129-15,-8 5-129 16,7-4 0-16,-7 4 0 16,8-5 129-1,-8 5-129-15,9-5 0 0,-9 5 0 16,10-5 0-16,-4 3 258 15,-6 2-258-15,10-5 129 16,-10 5-129-16,9-5 0 16,-9 5 129-16,9-5-129 15,-9 5 0-15,9-4 0 16,-9 4 0-16,10-4 0 15,-4 1 0-15,0 2 0 16,0-2 129-16,-6 3-129 0,12-5 0 16,-6 2 0-1,0 0 0-15,0 0 0 16,1-1 0-16,-1 0 0 15,3-1 0-15,-3 1 0 0,2 1 0 16,-1-2 129-16,0 2-129 16,-1 0 0-16,-1-1 0 15,-5 4 258-15,9-5-258 16,-9 5 0-16,0 0 129 15,6-4-129-15,-6 4 129 16,0 0 0-16,0 0 0 16,0 0-129-16,0 0 129 15,0 0 0-15,0 0-129 16,-3 2 129-16,3-2-129 15,-9 5 129-15,1-2-129 16,2 2 0-16,-6 0 0 0,4 0 0 16,-4 1 129-16,1 1-129 15,-2 0 0-15,2-1 0 16,-2 2 0-16,2-3 0 15,-2 3 0-15,2-1-129 16,-1 0 129-16,0-1 0 16,1 0 0-16,-2 1 0 15,3-1 0-15,-2 1 0 16,2-1 0-16,-2-1 0 15,3 2 0-15,-2-3 0 16,1 2 0-16,1-1 129 16,2 0-129-16,-1-1-129 15,1 0 129-15,1 0 0 0,0-1 0 16,6-3 0-16,-10 7 0 15,10-7-129-15,-8 5 129 16,8-5 0 0,-7 5 0-16,7-5 0 0,-6 5 0 15,6-5 0-15,-8 4 0 16,8-4 0-16,-6 6 0 15,6-6 0-15,-8 5 0 16,8-5 0-16,-7 5 0 16,7-5 0-16,0 0-129 15,-7 4 129-15,7-4 0 16,0 0-129-16,0 0 0 15,0 0 0-15,0 0 129 0,0 0-129 16,0 0 129 0,0 0-129-16,3 0 129 15,-3 0 0-15,10-2 0 16,-3-2 0-16,0 1 0 0,2-2 0 15,-1 1 0-15,0-1 0 16,0 1 0-16,0-1 0 16,0 2 0-16,0-2 0 15,0 1 0-15,-1 0 0 16,1 1 0-16,-1-1 0 15,0 0 129-15,1 0-129 16,-1 0 0-16,1 0 0 16,-1 0 0-16,1 0 0 15,-1 1 0-15,0-1 0 16,0 0 0-16,2 1 0 15,-2 0 0-15,2-1 0 16,-1 1 0-16,1-1 129 0,0-1-129 16,0 1 0-16,0 0 0 15,0 0 0-15,0 0 0 16,-1 0 0-16,1 0 0 15,-2 1 0-15,2 0 0 16,-3 0 0-16,3-2 0 16,-1 2-129-16,-1-2 129 15,1 1 0-15,2-1 0 16,-2 0 0-16,1-1 0 15,-1 1 0-15,2-1 129 16,-2 1-129-16,0 0 0 16,-1 0 0-16,0 1 0 15,-1 0 0-15,1 2 0 0,-2-1 0 16,1 0-129-16,-6 3 258 15,11-7-129-15,-5 3 0 16,0 1 0 0,-1-1 0-16,2 1-129 0,0-2 129 15,-1 2 0-15,-1-1 0 16,-5 4 0-16,13-5 0 15,-8 3 0-15,-5 2 0 16,10-5 0-16,-10 5 0 16,11-3 0-16,-11 3 0 15,10-5 129-15,-10 5-258 16,12-3 129-16,-6 0 129 0,-1 0-129 15,1 2-129-15,0-1 258 16,-1 0-258 0,-5 2 129-16,11-2 0 15,-11 2 0-15,10-2 0 16,-10 2 129-16,10-2-129 0,-10 2 0 15,11-2 0-15,-11 2 0 16,10-2 0-16,-10 2 0 16,12-2 129-16,-7 1-258 15,3 0 258-15,-2 0-258 16,0-1 129-16,2 1 0 15,-3 0 129-15,3-1-129 16,-3 1 0-16,2 0 0 16,-7 1 0-16,11-3 0 15,-11 3 0-15,9-4 0 16,-9 4 0-16,9-4 0 15,-9 4 0-15,8-3 0 0,-8 3 129 16,8-3-129-16,-8 3-129 16,9-3 129-16,-9 3 0 15,8-4 0-15,-8 4 0 16,10-3 0-16,-10 3 0 15,10-5 0-15,-10 5 0 16,10-5-129-16,-10 5 129 16,10-4 0-16,-10 4 0 15,8-4-129-15,-8 4 129 16,8-3 0-16,-8 3 0 15,8-4 0-15,-8 4 0 16,8-3 0-16,-8 3 0 16,10-5 0-16,-10 5-129 0,10-4 129 15,-10 4-129-15,10-4 129 16,-10 4-258-16,10-4 258 15,-10 4-129-15,10-4 129 16,-10 4 0-16,9-4 0 16,-9 4 0-16,8-4 0 15,-8 4-129-15,9-4 129 16,-9 4 0-16,9-4 0 15,-9 4-129-15,8-3 129 16,-8 3 0-16,11-4 0 16,-6 2 0-16,-5 2 0 15,12-4 0-15,-5 1 0 16,-1 1 0-16,2 0 0 0,0-1 0 15,-1 0 129-15,2 1-258 16,1-1 129 0,-1 1 129-16,-1-1-129 15,2 0 0-15,-1 1-129 0,1-1 129 16,-1 2 0-16,0 0 0 15,0-1 0-15,-1 0 0 16,1 0-129-16,-1 1 258 16,1-1-129-16,-1 0 0 15,2 0 0-15,-2 0 0 16,1 0 0-16,-1 1 0 15,2-2 0-15,-1 1 0 16,1-1 0-16,0 1 0 16,0-1 0-16,0 0 0 15,0-1 0-15,0 1 0 16,1 0 0-16,-3-1 129 15,2 0-129-15,-1 1 0 0,0-1 0 16,0 0 0-16,1-1 129 16,-1 1-129-16,1 0 0 15,0 1 0-15,0-1-258 16,3 1-903-16,-2 3-1548 15,-2-6-129-15,5 5-645 16,-6-9 258-16</inkml:trace>
</inkml:ink>
</file>

<file path=ppt/ink/ink38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3:20.212"/>
    </inkml:context>
    <inkml:brush xml:id="br0">
      <inkml:brushProperty name="width" value="0.07938" units="cm"/>
      <inkml:brushProperty name="height" value="0.07938" units="cm"/>
      <inkml:brushProperty name="fitToCurve" value="1"/>
    </inkml:brush>
    <inkml:brush xml:id="br1">
      <inkml:brushProperty name="width" value="0.04667" units="cm"/>
      <inkml:brushProperty name="height" value="0.04667" units="cm"/>
    </inkml:brush>
    <inkml:brush xml:id="br2">
      <inkml:brushProperty name="width" value="0.21167" units="cm"/>
      <inkml:brushProperty name="height" value="0.21167" units="cm"/>
      <inkml:brushProperty name="color" value="#FF0000"/>
      <inkml:brushProperty name="fitToCurve" value="1"/>
    </inkml:brush>
  </inkml:definitions>
  <inkml:traceGroup>
    <inkml:annotationXML>
      <emma:emma xmlns:emma="http://www.w3.org/2003/04/emma" version="1.0">
        <emma:interpretation id="{28B3DE53-05D8-4DD4-82B2-0B2EAD8E7712}" emma:medium="tactile" emma:mode="ink">
          <msink:context xmlns:msink="http://schemas.microsoft.com/ink/2010/main" type="writingRegion" rotatedBoundingBox="12594,5537 13567,5697 13484,6204 12511,6043"/>
        </emma:interpretation>
      </emma:emma>
    </inkml:annotationXML>
    <inkml:traceGroup>
      <inkml:annotationXML>
        <emma:emma xmlns:emma="http://www.w3.org/2003/04/emma" version="1.0">
          <emma:interpretation id="{0BC32D24-A6CE-4455-8318-7F112BF8F183}" emma:medium="tactile" emma:mode="ink">
            <msink:context xmlns:msink="http://schemas.microsoft.com/ink/2010/main" type="paragraph" rotatedBoundingBox="12594,5537 13567,5697 13484,6204 12511,6043" alignmentLevel="1"/>
          </emma:interpretation>
        </emma:emma>
      </inkml:annotationXML>
      <inkml:traceGroup>
        <inkml:annotationXML>
          <emma:emma xmlns:emma="http://www.w3.org/2003/04/emma" version="1.0">
            <emma:interpretation id="{FF476DC7-4306-4E4E-A9FC-25B085E712C8}" emma:medium="tactile" emma:mode="ink">
              <msink:context xmlns:msink="http://schemas.microsoft.com/ink/2010/main" type="line" rotatedBoundingBox="12594,5537 13567,5697 13484,6204 12511,6043"/>
            </emma:interpretation>
          </emma:emma>
        </inkml:annotationXML>
        <inkml:traceGroup>
          <inkml:annotationXML>
            <emma:emma xmlns:emma="http://www.w3.org/2003/04/emma" version="1.0">
              <emma:interpretation id="{B5133006-FEEF-4574-AAAB-8E7FCB886778}" emma:medium="tactile" emma:mode="ink">
                <msink:context xmlns:msink="http://schemas.microsoft.com/ink/2010/main" type="inkWord" rotatedBoundingBox="12594,5537 13567,5697 13484,6204 12511,6043">
                  <msink:destinationLink direction="with" ref="{EF3861E0-806F-40FB-8D96-66FAE8F6A39A}"/>
                  <msink:destinationLink direction="with" ref="{A08A943A-336D-4CA8-B917-EA0F27322C03}"/>
                  <msink:destinationLink direction="with" ref="{009C99E1-176C-4699-A477-7BF733FC66EA}"/>
                  <msink:destinationLink direction="with" ref="{1333CFA1-11F5-4941-8E5C-2E74A7E49E43}"/>
                </msink:context>
              </emma:interpretation>
            </emma:emma>
          </inkml:annotationXML>
          <inkml:trace contextRef="#ctx0" brushRef="#br0">4829-2364 258 0,'0'0'516'0,"0"0"-258"15,0 0 0-15,0 0 258 16,0 0-129-16,0 0 258 15,0 0-129-15,0 0 129 16,0 0-129-16,0 5-258 16,0-5 129-16,0 0-129 15,0 0 129-15,3 5 0 16,-3-5 129-16,0 0 0 15,0 0-258-15,0 0 258 16,5 6-258-16,-5-6 258 16,0 0-258-16,0 0 0 15,6 6 0-15,-6-6 0 0,0 0-129 16,7 5 258-16,-7-5-258 15,0 0 258-15,8 3-129 16,-8-3 0-16,6 2 129 16,-6-2 0-16,6 0-129 15,-6 0 129-15,7 0-129 16,-7 0 129-16,8 0-129 15,-8 0-129-15,9 0 129 16,-9 0-129-16,9 0 0 16,-3 0 0-16,-6 0 0 15,11-2-129-15,-5 2 129 16,0-1 0-16,0 1-129 15,1-1 129-15,-1 0-129 0,0 0 129 16,1 0-129-16,-7 1 129 16,10-2 0-1,-10 2-129-15,10-3 258 16,-10 3-129-16,7-2 0 0,-7 2-129 15,8-4 129-15,-8 4 0 16,8-2-129-16,-8 2 258 16,8-2-258-16,-8 2 0 15,7-2 0-15,-7 2 129 16,6-1-129-16,-6 1 0 15,0 0 0-15,0 0 129 16,5-1-129-16,-5 1 129 0,0 0 0 16,0 0 0-1,0 0 0-15,0 0 129 16,0 0-129-16,0 0 0 15,0 0 0-15,0 0 0 16,0 0-129-16,0 0 129 0,0 0-129 16,0 0 129-16,0 0-129 15,0 0 129-15,0 0-129 16,0 0 0-16,0 0-387 15,0 0-258-15,-1 6-1032 16,-7-5-1290-16,4 8-258 16,-7-7-387-16,4 6 258 15</inkml:trace>
          <inkml:trace contextRef="#ctx0" brushRef="#br0" timeOffset="2187.1251">5026-2350 1 0,'0'0'386'15,"0"0"259"-15,0 0 129 16,0 0-129-16,0 0 387 16,0 0 0-16,0 0-387 15,0 0 0-15,0 0-129 16,0 0 129-16,0 0-258 0,0 0-258 15,0 0 129-15,0 0 0 16,0 0-129-16,0 0 129 16,0 0 129-1,0 0 0-15,0 5-129 0,0-5 0 16,0 6 0-16,0-6 129 15,-2 8 0-15,2-8-258 16,-3 9 129-16,3-9-129 16,-4 11 258-16,4-11-129 15,-4 11-129-15,4-11 129 16,-4 11-129-16,4-11 129 15,-3 11-129-15,1-5 0 0,0 0 0 16,0 0 129-16,0 0-129 16,2-6 0-1,-3 11 0-15,3-11 0 16,-3 11 129-16,3-11-258 0,-3 11 129 15,3-11-129-15,-1 10 129 16,1-10-129-16,-1 8 129 16,1-8-129-16,0 0 0 15,-2 6 129-15,2-6-129 16,0 0 129-16,0 0-129 15,0 0-129-15,2 6-258 16,-2-6-1032-16,12 3-1419 16,-12-3 258-16,14 0-516 15,-11-7-129-15</inkml:trace>
          <inkml:trace contextRef="#ctx0" brushRef="#br1" timeOffset="45939.6269">5065-2368 1806 0,'0'0'1677'0,"0"0"129"15,0 0 129-15,0 0-129 16,0 0-387-16,0 0 0 15,0 0-258-15,0 0 129 16,0 0-387-16,0 0 258 0,0 0-516 16,-7 4 0-1,7-4-129-15,0 0 258 16,-20 9-258-16,20-9 0 15,0 0 0-15,-21 15-129 0,21-15 129 16,-14 9-129-16,14-9-129 16,-16 7 129-16,16-7-129 15,-17 7 129-15,17-7-129 16,-14 7 0-16,14-7-129 15,-15 8 129-15,15-8 0 16,-16 9 129-16,16-9-129 16,0 0-129-16,-22 14 258 15,22-14-258-15,-14 8 258 16,14-8-258-16,-17 9 0 15,17-9 0-15,-20 12 0 16,20-12 0-16,-19 10 0 16,19-10 0-16,-19 13 0 0,19-13-129 15,-13 10 129-15,13-10-129 16,0 0 129-16,-20 18-129 15</inkml:trace>
          <inkml:trace contextRef="#ctx0" brushRef="#br0" timeOffset="9472.5418">5400-2318 516 0,'0'0'1032'0,"0"0"-258"16,0 0 258-16,0 0 0 15,0 0-129 1,0 0-129-16,0 0 129 0,0 0 129 16,0 0-258-16,0 0-129 15,0 0 258-15,4 0-258 16,-4 0 129-16,6-1-258 15,-6 1 0-15,7 0 0 16,-7 0 0-16,8-1 129 16,-3 1-129-16,-5 0 129 15,12 0-129-15,-12 0 129 16,12 0-258-16,-5 0 129 15,0 1 0-15,-1 1 0 16,2 0-129-16,-1-2 0 16,1 2 0-16,-1-2 0 15,1 2 0-15,-1-2 0 0,1 1-129 16,0-1 129-16,1 1 0 15,1-1-129-15,0 1 0 16,1-1 0-16,-1 0 129 16,1 0-258-16,1 0 129 15,-2 0-129-15,-1 0 0 16,1 0 0-16,-3-1 0 15,-1 1 0-15,-6 0-129 16,9-1 129-16,-9 1-129 16,0 0 0-16,0 0 0 15,0 0 258-15,0 0-645 16,0 0 0-16,0 0-774 15,7-3-1161-15,-7 3-1290 0,0 0-387 16,0 0 0-16,1-8-387 16</inkml:trace>
          <inkml:trace contextRef="#ctx0" brushRef="#br0" timeOffset="8201.4687">5366-2296 903 0,'0'0'1290'0,"0"0"129"15,0 0-129-15,0 0-129 0,0 0-258 16,0 0-387-16,0 0 0 16,0 0-129-16,0 0 0 15,0 0-129-15,0 0 129 16,0 0 0-16,0 0 258 15,1 3 0-15,-1-3-129 16,3 7-129-16,-3-7 0 16,5 10 0-16,-2-5-129 15,-3-5 129-15,6 13 0 16,-3-6 0-16,2 1 0 0,-2 1-129 15,1 1 258 1,1 0-129-16,-2 1 0 16,2-1 0-16,0 1 0 0,-1 0 0 15,0 0-129-15,1 2 258 16,-1-2-258-16,-1 1 387 15,-1-2-387-15,-1 1 129 16,2-1-129-16,-1-1 0 16,-2-2 0-16,0-1-129 15,0-6 0-15,0 9-129 16,0-9 129-16,0 0-258 15,0 0-387-15,0 5-516 16,0-5-774-16,0-3-1032 16,0 3-645-16,-2-15-258 15,2 8 0-15,-2-8 259 16</inkml:trace>
          <inkml:trace contextRef="#ctx0" brushRef="#br1" timeOffset="44272.5323">5392-2298 1161 0,'0'0'1677'0,"0"0"258"15,0 0-516-15,0 0 516 16,4-14-516-16,-4 14 387 16,0 0-516-16,0 0 129 15,0 0-387-15,0 0-129 16,0 0 0-16,0 0-129 0,0 0-129 15,0 0 129-15,0 0-129 16,0 0-258-16,0 0 258 16,0 0-258-1,0 0 129-15,0 0-129 0,0 0 129 16,0 0 129-16,20 10-258 15,-20-10 129-15,0 0 0 16,0 0-129-16,16 14 0 16,-16-14-129-16,0 0 0 15,0 0 0-15,21 21 0 16,-21-21 0-16,0 0-129 15,19 14 129-15,-19-14-129 16,0 0 129-16,15 15-258 0,-15-15 129 16,0 0 0-1,17 12 0-15,-17-12-129 16,0 0 129-16,16 19-129 15,-16-19 129-15,0 0 0 0,14 16 0 16,-14-16-129-16,0 0 129 16,19 17-129-16,-19-17 129 15,0 0-129-15,21 16 0 16,-21-16 129-16,0 0-129 15,20 17 0-15,-20-17 129 16,0 0-129-16,19 17 0 16,-19-17 0-16,0 0 129 15,23 21-129-15,-23-21 0 16,15 16 0-16,-15-16 0 15,18 13 0-15,-18-13 129 16,15 14-129-16,-15-14 0 16,18 16 0-16,-18-16 129 0,15 15-129 15,-15-15 129-15,17 19 0 16,-17-19-129-16,11 22 129 15</inkml:trace>
          <inkml:trace contextRef="#ctx0" brushRef="#br2" timeOffset="-3.05452E8">5240-2561 1032 0,'0'0'2451'0,"0"0"-258"0,0 0 387 15,0 0-645 1,0 0 0-16,0 0 0 15,0 0-258-15,0 0 0 16,0 0 0-16,0 0-387 0,0 0-129 16,0 0 0-16,0 0 0 15,0 0 0-15,0 0-387 16,0 0 0-16,0 0-129 15,0 0 0-15,0 0-129 16,0 0-129-16,0 0 0 16,0 0 0-16,0 0-129 15,0 0 129-15,0 0 0 16,0 0-129-16,0 0 0 15,0 0 129-15,0 0-129 16,0 0 0-16,0 0 0 16,0 0 0-16,0 0 1 15,0 0-259-15,0 0 0 0,0 0 0 16,0 0 0-16,0 0 0 15,0 0 0-15,0 0 0 16,0 0 0-16,0 0 0 16,0 0 0-16,0 0 0 15,0 0 0-15,0 0 0 16,0 0 0-16,0 0 0 15,0 0 0-15,0 0 0 16,0 0 0-16,0 0 0 16,0 0 0-16,0 0 0 15,0 0 0-15,0 0 0 16,0 0 0-16,0 0 0 15,0 0 0-15,0 0 0 0,0 0 0 16,0 0 0-16,0 0 0 16,0 0 0-16,0 0 0 15,0 0 0 1,0 0 0-16,0 0 0 0,0 0 0 15,0 0 0-15,0 0 0 16,0 0 0-16,0 0 0 16,0 0 0-16,0 0 0 15,0 0 0-15,0 0 0 16,0 0 0-16,0 0 0 15,0 0 0-15,0 0 0 16,0 0 0-16,0 0 0 16,0 0 0-16,0 0 0 0,0 0 0 15,0 0 0 1,0 0 0-16,0 0 0 15,0 0 0-15,0 0 0 16,10 12 0-16,-10-12-2323 0,0 0-2966 16,33-16-387-16,-19-1-258 15</inkml:trace>
        </inkml:traceGroup>
      </inkml:traceGroup>
    </inkml:traceGroup>
  </inkml:traceGroup>
</inkml:ink>
</file>

<file path=ppt/ink/ink38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36.39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1946 458 258 0,'7'0'1290'0,"-7"0"-258"16,0 0 903-16,0 7-645 15,-2 4 903-15,-14 2-516 16,-1 8 0-16,-10 2-516 15,-3 5-258-15,-7 5-258 16,-2 2-387-16,-4 2 0 16,-2-3 0-16,4 1 0 15,4-7-129-15,2-3 0 16,9-4 129-16,0-5-258 0,9-3 0 15,3-4 0-15,7-3 0 16,7-6 129-16,4 1 0 16,12-3 0-16,6-6 258 15,11-5-258-15,6-2 129 16,9-5 0-16,9-3 0 15,9-8-129-15,3 1 0 16,1-4 0-16,-2 3 0 16,-3 2-129-16,-7 4 129 15,-10 4 0-15,-10 5 0 16,-14 7 0-16,-15 8-129 15,-16 7 129-15,-19 11-129 16,-17 5 387-16,-14 2-258 0,-9 5 0 16,-13 4-129-16,-13 2 258 15,-8-1-129-15,-2 0 258 16,4-7 0-1,10-3 0-15,7-4-129 0,14-5 0 16,10-3-129-16,18-4 0 16,15-5-129-16,17-3 129 15,12-10-129-15,17-4-129 16,15-6 129-16,13-8 129 15,11-7 0-15,14-10 0 16,13-6 0-16,8-2 0 16,1 0 129-16,1 1-129 0,-7 0 0 15,-8 9 0-15,-13 7 258 16,-12 10-258-1,-19 8-129-15,-19 10 0 16,-20 8 0-16,-18 10-129 16,-27 10 129-16,-17 6-258 0,-14 7 129 15,-19 7 129-15,-13 5-129 16,-4 3 129-16,-2-2 129 15,5-2 0-15,8-1-129 16,12-6 258-16,13-5-516 16,17-7 516-16,21-6-516 15,13-5 258-15,17-5 0 16,16-8 0-16,16-4 0 15,18-11 0-15,14-9 387 16,18-12-387-16,12-11 258 16,14-7-129-16,12-8 129 15,5-6-129-15,-1 0 129 0,-4 2-129 16,-11 6 258-16,-18 11-258 15,-16 8 0-15,-20 9-258 16,-23 13 129-16,-23 12 0 16,-19 8-129-16,-25 11 0 15,-20 7-129-15,-11 4 129 16,-18 6-129-16,-16 4 129 15,-6-1 129-15,-2-1-129 16,2-4 258-16,13-2-129 16,13-7 0-16,14-3-129 15,20-5 258-15,24-6 0 16,23-5-129-16,17-9 129 15,23-6-129-15,21-5 129 0,14-6 0 16,13-7 129-16,9-3-129 16,8-6 0-16,6 0 0 15,-4 0-129-15,-8 5 129 16,-13 4 0-16,-18 5 0 15,-12 6-258-15,-19 7 129 16,-30 15 0-16,-11-4 0 16,-31 8-129-16,-15 8 129 15,-14 2-129-15,-18 7 0 16,-11 2 129-16,-5 2-129 15,1-2 258-15,6-2-129 16,12-1 0-16,12-3 0 16,14-3 0-16,21-4 0 0,21-5 0 15,18-5 129-15,22-8-129 16,22-4 0-1,18-7 0-15,13-5 129 16,13-5 0-16,12-3 0 0,6-2 0 16,3-1-129-16,-6 6 129 15,-10 2-129-15,-16 8 0 16,-15 3-129-16,-14 6 129 15,-20 6-258-15,-28 4 129 16,-7 14 129-16,-28 2-129 16,-16 8 129-16,-13 9-129 15,-15 7 0-15,-19 9 129 16,-9 7-129-16,-6 3-129 15,-3 8 129-15,2 4 0 16,5 2 0-16,11-5 0 16,15-4 0-16,20-3-129 15,17-8 258-15,19-5-129 0,19-11 0 16,19-11 129-16,22-9-129 15,14-9 129-15,12-7-258 16,7-4 129-16,15-9 129 16,2-2-258-16,-3 0 129 15,-10 0-129-15,-11 2 129 16,-13 4-129-16,-15 4 258 15,-25 6-129-15,-22 11 129 16,-24 5-129-16,-13 7 129 16,-17 7 0-16,-14 10 0 15,-10 5 0-15,-8 4 0 16,3 3 129-16,2-1 129 15,6 1 0-15,8-3-129 0,15-3 0 16,17-3 0-16,15-6-129 16,20-4 129-16,16-7-129 15,20-6-258 1,15-11 258-16,10-8-129 0,10-7 129 15,7-12 0-15,5-8-129 16,-1-5 0-16,-4-1 0 16,-6-2-129-16,-10 3 129 15,-8 1-129-15,-11 5 129 16,-11 4-129-16,-15 7 258 15,-9 4-129-15,-15 7 258 16,-8 3 129-16,-7 10-129 0,-6 6 0 16,-4 8 0-16,-3 5 129 15,2 2-129 1,5 3 129-16,9 0-258 15,7 1 0-15,8-4 0 0,8-2-129 16,9-3 0-16,6-5 0 16,9-1 129-16,5-4 0 15,5-3 0-15,3-2 0 16,5-6 129-16,3-5 0 15,6-2 0-15,1-5 0 16,1-8-129-16,2-4 129 16,-2-10 0-16,-3-3-129 15,-5-5 0-15,-8-2 129 16,-8-1-258-16,-9 3 258 15,-9 4-258-15,-12 5 129 16,-14 10-129-16,-6 9 129 16,-9 7 0-16,-3 12-129 0,-3 10 0 15,-1 11 129-15,1 7 0 16,4 6 0-16,8 3 0 15,6 3 0-15,7 1-129 16,8-3 129-16,8-5 0 16,7-3-129-16,4-7 0 15,8-2 129-15,5-7 0 16,3-4 0-16,2-5 0 15,2-6 129-15,1-2-129 16,0-7 129-16,0-3 0 16,-1-6 0-16,-5-5 0 15,1-5 0-15,-6-6-129 16,-3-4 0-16,-7-2 129 0,-3-4-129 15,-9 0 0-15,-8 0-129 16,-4 3 129-16,-5 3 0 16,-5 6 0-16,-4 5-129 15,-2 7 129-15,-1 6-129 16,-3 5 129-16,2 8-129 15,-1 4-129-15,6 5 129 16,2 4 0-16,5 3 0 16,4 1-129-16,9 3 129 15,7-1-129-15,5 2 129 16,5-1 129-16,8 0-129 15,5-2 129-15,3-2-129 16,2-3 129-16,1-4-129 0,2-2 129 16,-2-5 0-16,0-2 0 15,-4-5 0 1,0-2 129-16,-5-3 0 15,-1 0 0-15,-4-6 0 0,0-4 0 16,-5-2 129-16,0-5-129 16,-4-4 0-16,-4-3-129 15,-4-3 129-15,-5-1-129 16,-5 1 129-16,-7 1-129 15,0 2 0-15,-6 6 0 16,0 3 0-16,-1 4 0 16,1 4 0-16,3 3 0 15,2 4-129-15,5 0 129 16,3 6-129-16,4 2 0 15,1 5-129-15,4 1 258 16,2 6-258-16,3 1 258 16,2 4-129-16,2-1 0 0,2 2 129 15,3 0-129-15,4-2 129 16,2-2 0-16,2-2-129 15,2-1 129-15,1-3 0 16,1-2 0-16,2-4 0 16,-1 0 0-16,1-3 129 15,-3-2-129-15,-1-3 129 16,-2 0 0-16,-4-2 0 15,0-2 0-15,-4-3 0 16,-1-4 0-16,-4-3 0 16,0-4 0-16,-7-3 0 15,-2-5 0-15,-6-2-129 16,-3-1 0-16,-4-2 0 0,-4-1 0 15,-1 3 129-15,-1 2-129 16,-1 0 0-16,3 7 0 16,1 2 0-16,3 3 0 15,2 3 0-15,2 3 0 16,2 3 0-16,1 1 0 15,2 1 0-15,1 1 0 16,1 1-129-16,1 0 129 16,2 3-129-16,0 1 0 15,2 3 0-15,0 4 0 16,3 3 0-16,1 1 0 15,2 6 0-15,4 2 129 0,3 4-129 16,2 1 129-16,3-1-129 16,3 1 129-16,-1-2-129 15,3 0 129 1,-1-4 0-16,0-2-129 0,0-2 258 15,0-1-129-15,-1-2 0 16,1-1-129-16,0-1 258 16,-1-2-258-16,0-2 258 15,-1-1-258-15,-2-2 258 16,-2-1-129-16,0-2 129 15,-3-1 129-15,-7-2-129 16,7 1 129-16,-7-1 0 16,2-4 0-16,-2-3 0 0,-2-1-129 15,-3-3-129 1,-1-2 129-16,-2-4-258 15,-1-1 129-15,-2-3 0 16,0 0 0-16,-2 1-129 0,-1-3 129 16,0 4 129-16,0 0-129 15,-1 2 0-15,0 0 0 16,2 3 0-16,1 0 0 15,-1 2 129-15,0 2-258 16,2 1 129-16,-1 2 0 16,2 0 0-16,-2 2 0 15,3 1 0-15,0 2-129 16,2 0 129-16,1 0-129 15,6 2 0-15,-8 0 0 16,8 0 0-16,-5 5 0 16,5 1 0-16,0 1 0 15,0 3-129-15,5 1 129 0,0 3 129 16,4 1-129-16,3 0 0 15,2 2 129-15,0-2-129 16,4 1 129-16,-1-2-129 16,2-1 129-16,-1-1 0 15,0-2 0-15,-2-1-129 16,-1-3 129-16,-3-2 129 15,-2 0 129-15,-3-2-129 16,-7-2 129-16,7 0-129 16,-7 0 129-16,-2-8-129 15,-3 0 129-15,-4-3-129 16,-2-5-129-16,-3-1 129 15,-4-6-129-15,-2 0 0 0,-4-3 0 16,-2 1 129-16,-4 1-258 16,1 0 258-16,-2 4-129 15,3 1 0 1,-2 5 0-16,4 2 129 0,1 1-129 15,4 3 0-15,4 1 0 16,1 1 0-16,6 1 0 16,1 2 0-16,3 1 0 15,6 2 0-15,-6-4 0 16,6 4-129-16,0 0 0 15,0 0 129-15,0 0-129 16,0 0-129-16,0 0 129 16,0 4 0-16,0-4-129 0,2 12 129 15,1-4 129 1,5 4-129-16,1 1 0 15,3 3 129-15,1-1 0 16,4 3-129-16,2-1 129 0,1 0-129 16,0-1 129-16,-1-1 0 15,1-3 0-15,-3 0 0 16,-1-3 0-16,-4-4 0 15,-2 1 258-15,-4-4-129 16,-6-2 129-16,7 0-129 16,-7 0 129-16,-3-11 0 15,-4 1-129-15,-3-3 0 16,-4-1 0-16,-2-4-129 15,-6 1 0-15,-2-3 0 16,-1 3 0-16,-3 0 129 16,2 3-129-16,0 1 0 15,3 3 0-15,1 1 0 0,5 2 129 16,2 2-129-16,3 1 0 15,2 2 0-15,2 0-129 16,3 0 0-16,5 2 0 16,0 0 0-16,-7 0 0 15,7 0 0-15,0 0 0 16,1 9-129-16,-1-9 129 15,4 11 0-15,1-5 129 16,2 1-129-16,1 1 129 16,3 1-129-16,2-2 0 15,3 1 129-15,1 1 0 16,7 0 0-16,1-1-129 0,7-1 129 15,3 0 0-15,3-1 0 16,3-3 0-16,2 1-129 16,2-3 129-16,1-1 0 15,2 0 0-15,1-2 0 16,1-1 0-16,0-4 0 15,2 1 0-15,-2-3 129 16,1-2-129-16,0-2 129 16,1-3 0-16,1-5 0 15,0-2 0-15,-1-5 0 16,1-5 0-16,-1-6-129 15,0-8 129-15,-1-5 0 16,-1-3-129-16,-2-4-129 0,-5-2 129 16,0-5-129-16,-2-4 129 15,-3 0 0 1,-5 5 0-16,-8 4 0 15,-5 2 0-15,-9 4 129 0,-7 5-129 16,-7 7 129-16,-15 10-129 16,-9 8 0-16,-9 6 0 15,-6 7 0-15,-7 6-129 16,-5 6 0-16,-5 7 129 15,-2 5-129-15,0 8 129 16,3 0-129-16,6 2 129 16,7 0-129-16,9-2 0 15,8-1 0-15,12-3 129 16,13-4 0-16,15-7 0 15,17-5 0-15,12-4 0 16,10-9 129-16,9-4 0 16,13-7 0-16,8-8 0 0,4-5 0 15,4-9 0-15,3-3 0 16,2-4 129-16,-5 1-129 15,-7 1 129-15,-13 3-129 16,-13 5 129-16,-13 5-129 16,-18 12 0-16,-24 7 0 15,-20 6-129-15,-19 10 0 16,-14 3 0-16,-13 6 0 15,-14 8 0-15,-9 3-129 16,-2 2 258-16,1 1 0 16,10 0-129-16,5-3 258 15,13-2-129-15,9-3-129 16,18-3 0-16,12-1 129 0,13-6 0 15,9-2-129-15,19-6 129 16,12-8-129-16,15-3 258 16,11-6-258-16,11-4 258 15,7-7-129-15,6-7 0 16,4 1 129-16,-5 2-258 15,-9 0 129-15,-13 4 0 16,-14 2 0-16,-13 5 0 16,-15 6-129-16,-19 9 0 15,-19 6 0-15,-16 6 0 16,-14 3-129-16,-17 10 129 15,-11 6-129-15,-8 3 129 16,-2 4 0-16,2-2 0 0,7-2 0 16,10-2 129-16,13-1-258 15,19-5 129 1,19-6 129-16,20-8-129 15,18 0 0-15,22-8 0 0,16-4 0 16,15-5 129-16,9-3 0 16,7-3 0-16,2-2-129 15,-6 4 129-15,-8 3-129 16,-16 3 129-16,-16 3-129 15,-23 4 0-15,-20 8 0 16,-15 0-129-16,-24 4 129 16,-17 3 0-16,-12 4-129 0,-5 1 0 15,-3 2 0 1,9 1 129-16,9 3-387 15,13-2-387-15,18 3-1032 16,21 3-1935-16,16-5-258 0,24 5-516 16,6-5-129-16</inkml:trace>
</inkml:ink>
</file>

<file path=ppt/ink/ink38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38.46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1093 2 129 0,'-65'-5'2838'0,"25"6"387"15,-20 5-516-15,-7 5-645 16,-10 7 258-16,-12 7-258 15,-8 3-129-15,-3-1-387 0,7 1-387 16,5-2-516-16,18-3-129 16,12-2-129-16,15-7-258 15,18-4 0 1,25-10 0-16,10 0 0 0,24-6 0 15,15-8 0-15,15-1 0 16,17-6 0-16,13-1 129 16,13-5-258-16,7 1 0 15,6 0 0-15,-4 4 0 16,-9 4-129-16,-12 3 129 15,-17 2-129-15,-16 5 129 16,-22 6 0-16,-28 6 129 16,-32 9-129-16,-32 4 0 0,-22 5 387 15,-26 4-129 1,-20 9 0-16,-26 5 0 15,-7-3 129-15,7-2 129 16,11-2-129-16,17-3-129 0,17-3-129 16,27-3 129-16,24-9-129 15,36-4-129-15,22-5 0 16,28-5 0-16,23-3 129 15,19-8-129-15,21-7 129 16,17-7 0-16,11-3 0 16,8-1 0-16,0 1-129 15,-10 4 0-15,-12 3 0 16,-21 8 0-16,-22 6 0 15,-25 7 0-15,-29 13-129 16,-32 5 129-16,-24 5 0 16,-24 6 0-16,-22 3 0 15,-19 7 129-15,-14 1-258 16,-12 0 258-16,2-3-258 0,12-1 258 15,9-4-258-15,18-4 129 16,23-4 0-16,28-8 129 16,34-8-129-16,34-8 0 15,31-5 129-15,30-8-129 16,21-8 0-16,25-6 129 15,18-9 0-15,10-2-129 16,-2 0 129-16,-10 5-129 16,-14 2 0-16,-25 5 0 15,-22 7 129-15,-28 7-129 16,-35 11-129-16,-40 13 258 15,-34 7-258-15,-31 6 258 0,-22 8-129 16,-53 10 0-16,2 10-129 16,-13 4 258-16,3-4-129 15,13-3 129 1,16-3-129-16,23-5 0 0,22-8 0 15,61-9 129-15,7-14-129 16,30-10 129-16,28-2-129 16,26-11 0-16,20-7 0 15,18-11 129-15,22-9-129 16,13-6 0-16,7-2-129 15,0 1 129-15,-8 4-129 16,-16 4 0-16,-17 8 129 0,-21 10-129 16,-26 11 129-16,-31 11-129 15,-32 15 258 1,-35 10-258-16,-21 10 0 15,-21 6 258-15,-17 8-258 0,-19 5 258 16,-10-1-258-16,3-2 129 16,15-8 0-16,17-7 0 15,16-7 0-15,25-8 0 16,27-9 129-16,31-9-129 15,29-7 0-15,28-6 0 16,22-9 0-16,18-9 129 16,23-10-258-16,13-8 0 15,1-1 0-15,-8-1 129 16,-7 5-129-16,-16 3-129 15,-20 8 258-15,-19 6-129 16,-26 13 129-16,-32 14 0 16,-22 16-129-16,-28 8 129 0,-25 8 0 15,-22 9 0-15,-20 7 129 16,-20 8-129-16,-7 3 129 15,5-5-129-15,11-6 0 16,16-6 0-16,21-5 129 16,23-7-129-16,24-12 0 15,31-8 0-15,19-9 0 16,27-6 0-16,16-12 129 15,16-11-129-15,21-10 129 16,14-9-258-16,10-6 129 16,0 0-129-16,-3 0 0 15,-16 5 0-15,-13 7-129 16,-16 10 258-16,-22 12-258 0,-30 15 258 15,-23 12 258-15,-27 15-258 16,-20 11 0-16,-20 9 129 16,-13 8 0-16,-15 4 0 15,-4 0 0-15,3-2-258 16,12-6-129-16,11-8 129 15,16-9 129-15,22-8-129 16,22-11 129-16,20-7-129 16,23-8 129-16,21-3 129 15,18-11 0-15,14-8 0 16,17-7-129-16,6-5 0 15,-2 2-129-15,-8 1 129 16,-9 5-129-16,-18 1 0 0,-16 11 0 16,-21 10 129-16,-27 13-129 15,-22 12 258-15,-20 7-129 16,-13 5-129-1,-10 2 258-15,-13 4-129 0,-5-2 129 16,3-5-129-16,10-6 0 16,14-5-129-16,13-5 258 15,15-6-129-15,24-10 129 16,10 5-129-16,22-5 129 15,13-7-129-15,11-4 129 16,5-3-129-16,3-1 0 16,-4 2 0-16,-11 1 0 15,-11 4-129-15,-17 6 129 16,-21 2 129-16,-13 15-258 0,-18 2 258 15,-10 4-129 1,-5 0 0-16,-3 2 0 16,3-1-129-16,11 2-645 0,9-6-2322 15,14-4-1032-15,14-2-516 16,6-8-258-16,12 2-258 15</inkml:trace>
</inkml:ink>
</file>

<file path=ppt/ink/ink38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1.963"/>
    </inkml:context>
    <inkml:brush xml:id="br0">
      <inkml:brushProperty name="width" value="0.04667" units="cm"/>
      <inkml:brushProperty name="height" value="0.04667" units="cm"/>
    </inkml:brush>
  </inkml:definitions>
  <inkml:traceGroup>
    <inkml:annotationXML>
      <emma:emma xmlns:emma="http://www.w3.org/2003/04/emma" version="1.0">
        <emma:interpretation id="{EF3861E0-806F-40FB-8D96-66FAE8F6A39A}" emma:medium="tactile" emma:mode="ink">
          <msink:context xmlns:msink="http://schemas.microsoft.com/ink/2010/main" type="inkDrawing" rotatedBoundingBox="11458,5737 12613,5419 12647,5541 11492,5858" semanticType="callout" shapeName="Other">
            <msink:sourceLink direction="with" ref="{B5133006-FEEF-4574-AAAB-8E7FCB886778}"/>
          </msink:context>
        </emma:interpretation>
      </emma:emma>
    </inkml:annotationXML>
    <inkml:trace contextRef="#ctx0" brushRef="#br0">4908-2651 129 0,'0'0'1548'16,"0"0"-258"-16,0 0 387 15,0 0-516-15,0 0 774 0,0 0-516 16,0 0-129-16,0 0-129 15,0 0-258-15,0 0 129 16,0 0-129-16,0 0-129 16,0 0-129-16,0 0 129 15,0 0-129-15,0 0-129 16,0 0 129-16,0 0 0 15,0 0-258-15,0 0 129 16,0 0-129-16,0 0 0 16,0 0-129-16,0 0 0 15,0 0 0-15,-11 2 0 16,11-2 0-16,0 0 0 15,0 0 0-15,0 0-129 0,0 0 258 16,-15-2-258-16,15 2 0 16,0 0-129-16,0 0 129 15,-19-11 0-15,19 11-129 16,0 0 129-16,0 0-129 15,-16-10 129-15,16 10 0 16,0 0 0-16,0 0 0 16,0 0-129-16,-19-7 129 15,19 7-129-15,0 0 258 16,-15-7-258-16,15 7 129 15,0 0-129-15,-19-3 129 16,19 3 0-16,0 0-129 16,-16 0 129-16,16 0 0 0,0 0 0 15,-19 0-129-15,19 0 129 16,0 0-129-16,-22 0 129 15,22 0 0 1,-18-2-129-16,18 2 129 0,-17-2-129 16,17 2 129-16,-17-1-129 15,17 1 129-15,-14-2-129 16,14 2 129-16,0 0-129 15,-21-2 129-15,21 2-129 16,0 0 129-16,-19 0-129 16,19 0 0-16,0 0 129 15,-14 0-129-15,14 0 0 16,0 0 0-16,-20 5 129 0,20-5-129 15,0 0 0 1,-16 6 0-16,16-6 0 16,0 0 0-16,-19 6 0 15,19-6 129-15,0 0-129 0,-19 6 0 16,19-6 0-16,0 0 0 15,-17 7 0-15,17-7 129 16,0 0-129-16,-18 5 0 16,18-5 0-16,0 0 0 15,-15 1 0-15,15-1 0 16,0 0 129-16,-21 2-129 15,21-2 0-15,0 0 0 16,-17 5 0-16,17-5 0 16,0 0 0-16,-21 6 0 15,21-6 0-15,0 0 0 16,-17 3 0-16,17-3 0 0,0 0 129 15,-19 5-129-15,19-5 0 16,0 0 0-16,-19 7 0 16,19-7 0-16,0 0 129 15,-16 7-129-15,16-7 0 16,0 0 0-16,0 0 0 15,-19 14 129-15,19-14-129 16,0 0 0-16,0 0 0 16,-19 15 0-16,19-15 0 15,0 0 129-15,0 0-129 16,-17 14 0-16,17-14 0 15,0 0 0-15,-18 11 0 16,18-11 0-16,0 0 0 0,-19 7 0 16,19-7 0-16,0 0 0 15,0 0 0-15,-13 10 0 16,13-10 0-16,0 0 0 15,0 0 0-15,0 0 0 16,-18 7 0-16,18-7 0 16,0 0 0-16,0 0 0 15,0 0 0-15,-20 7 0 16,20-7 0-16,0 0 0 15,-18 3 0-15,18-3 0 16,0 0 0-16,-14 5 0 16,14-5 0-16,0 0 0 15,-17 6 0-15,17-6 0 0,0 0 0 16,-17 3 0-16,17-3 0 15,0 0 129-15,-17 7-129 16,17-7 0-16,0 0 0 16,-16 7 0-16,16-7 0 15,0 0 0-15,-17 5 0 16,17-5 0-16,0 0 0 15,-18 7 0-15,18-7 0 16,0 0 0-16,-20 7 0 16,20-7 0-16,0 0 0 15,-21 7 0-15,21-7 0 16,-16 3 0-16,16-3 0 15,-15 4 0-15,15-4 0 16,-18 5 0-16,18-5 0 16,-15 3 0-16,15-3 0 15,-17 4 0-15,17-4 0 16,-16 5 0-16,16-5 0 0,-16 5 0 15,16-5 0-15,-15 7 0 16,15-7 0-16,-17 4 0 16,17-4 0-16,-16 5 129 15,16-5-129-15,-17 5-129 16,17-5 129-16,-18 3 0 15,18-3 0-15,-15 2 0 16,15-2 129-16,-16 2-258 16,16-2 129-16,-15 2 0 15,15-2 0-15,-18 1 0 16,18-1 0-16,-17 2 0 15,17-2 0-15,-19 2 0 16,19-2 0-16,-19 0 0 0,19 0 0 16,-1 0 0-16</inkml:trace>
  </inkml:traceGroup>
</inkml:ink>
</file>

<file path=ppt/ink/ink38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5:09.333"/>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7D498C33-D43E-4576-8024-A1289088AD9C}" emma:medium="tactile" emma:mode="ink">
          <msink:context xmlns:msink="http://schemas.microsoft.com/ink/2010/main" type="inkDrawing" rotatedBoundingBox="13365,5409 15264,5838 15221,6026 13322,5598" shapeName="Other">
            <msink:destinationLink direction="with" ref="{3E166FDE-EF80-4472-BFAC-88468CA7A721}"/>
          </msink:context>
        </emma:interpretation>
      </emma:emma>
    </inkml:annotationXML>
    <inkml:trace contextRef="#ctx0" brushRef="#br0">1938 247 1 0,'0'0'515'15,"0"0"1"-15,0 0-258 16,0 0 258-16,0 0-129 15,0 0 0-15,0 0 0 16,0 0 129-16,0 0-129 16,0 0 0-16,0 0 0 15,0 0-129-15,0 0 258 0,0 0-129 16,0 0 516-16,0 0-387 15,-4 2 129-15,4-2-258 16,0 0 129-16,0 0-258 16,0 0 0-16,-5 4 0 15,5-4 0-15,0 0-129 16,0 0 258-16,-7 5 0 15,7-5-129-15,0 0 0 0,0 0-129 16,-8 4 258 0,8-4-258-16,0 0 0 15,-6 5 0-15,6-5 0 16,0 0 0-16,-8 5 0 15,8-5 0-15,0 0 0 0,-7 6 0 16,7-6 0-16,0 0-129 16,0 0 258-16,-6 4-258 15,6-4 129-15,0 0-129 16,0 0 0-16,-8 6 129 15,8-6-129-15,0 0 129 16,-7 4 0-16,7-4-129 16,0 0 258-16,-8 5-129 15,8-5 0-15,-5 3-129 16,5-3 129-16,-7 2 0 15,7-2-129-15,-8 1 129 16,8-1 0-16,-8 2 0 0,8-2-129 16,-9 1 129-16,9-1 0 15,-9 2-129-15,9-2 129 16,-7 1-129-16,7-1 258 15,-9 1-258-15,9-1 129 16,-9 0-129-16,9 0 0 16,-9 1 129-16,9-1-129 15,-9 1 0-15,9-1 0 16,-10 1 0-16,10-1 0 15,-9 1 0-15,9-1 0 16,-8 1 0-16,8-1 0 16,-8 1 0-16,8-1 0 15,-7 1 0-15,7-1 0 0,-5 1 0 16,5-1 129-16,0 0-129 15,-8 1 0-15,8-1 0 16,0 0 0 0,-8 2 0-16,8-2 0 0,0 0 0 15,-8 2 0-15,8-2 0 16,0 0 0-16,-8 2 0 15,8-2 0-15,-5 1 0 16,5-1 0-16,-7 1 0 16,7-1 0-16,-6 0 0 15,6 0 129-15,-6 1-129 16,6-1 0-16,-7 0 0 15,7 0 0-15,-7 0 0 0,7 0 0 16,-7 1 0 0,7-1 0-16,-6 1 0 15,6-1 0-15,-8 0 258 16,8 0-516-16,-7 1 516 0,7-1-258 15,0 0 0-15,-7 1 0 16,7-1 0-16,0 0 0 16,-6 2 0-16,6-2 0 15,0 0 0-15,-8 3 0 16,8-3 0-16,0 0 0 15,-8 1 0-15,8-1 0 16,-6 1 0-16,6-1 0 16,-6 0 0-16,6 0 0 15,0 0 0-15,-7 0 0 16,7 0 0-16,0 0 129 15,-6 1-129-15,6-1 0 16,-7 0 0-16,7 0 129 0,-5 0-129 16,5 0 0-16,-6 0 0 15,6 0 0-15,-7 0 0 16,7 0 0-16,-7-1 0 15,7 1 0-15,-8-1 0 16,8 1 0-16,-7-2 0 16,7 2 0-16,-8-2 0 15,8 2 0-15,-6-2 129 16,6 2-129-16,-6-1 0 15,6 1 0-15,0 0 0 16,-7-3 0-16,7 3 0 16,-7-1 0-16,7 1 0 15,-6-2 0-15,6 2 0 0,-9-2 0 16,9 2-129-16,-9-1 129 15,9 1 129-15,-9-1-129 16,9 1 0 0,-7-2 0-16,7 2 0 0,-9-1 0 15,9 1 0-15,-10-2 0 16,10 2 0-16,-8-1 0 15,8 1 0-15,-9-3 0 16,9 3 0-16,-10-1 0 16,10 1 0-16,-9-2 0 15,9 2 0-15,-8-2 0 16,8 2 0-16,-7-1 0 15,7 1 0-15,-6-1 0 16,6 1 0-16,-6-1 0 16,6 1 0-16,-5-1 0 15,5 1 0-15,-8-1 0 16,8 1 0-16,-7-1 0 0,7 1 0 15,-8-2 0-15,8 2 0 16,-10-2 0-16,10 2 0 16,-8-3 0-16,8 3 0 15,-10-3 0-15,10 3 0 16,-10-3 0-16,10 3 129 15,-11-3-258-15,11 3 258 16,-9-4-258-16,9 4 129 16,-11-3 0-16,11 3 0 15,-11-4 0-15,11 4 0 16,-10-4 0-16,10 4 0 15,-11-4 129-15,11 4-129 0,-9-4 0 16,9 4 0-16,-9-3 0 16,9 3 0-16,-9-4 0 15,9 4 129-15,-9-3-129 16,9 3 0-16,-10-4 0 15,10 4 0-15,-9-3 0 16,9 3 0-16,-7-3 0 16,7 3 0-16,-6-2 0 15,6 2 0-15,-5-4 0 16,5 4 0-16,-6-3 0 15,6 3 0-15,-7-4 129 16,7 4-129-16,-9-4 0 16,9 4 0-16,-8-3 0 0,8 3 0 15,-9-3 0-15,9 3 0 16,-9-3 0-16,9 3 0 15,-9-4 0 1,9 4 0-16,-10-5 0 0,10 5 0 16,-10-4 0-16,10 4 0 15,-10-3 0-15,10 3 0 16,-9-3 129-16,9 3-129 15,-8-4 0-15,8 4 0 16,-5-3 129-16,5 3-129 16,-6-4 0-16,6 4 0 15,-7-3 0-15,7 3 0 16,-9-4 0-16,9 4 0 0,-8-4 0 15,8 4 0-15,-9-3-129 16,9 3 129 0,-8-2 0-16,8 2 0 15,-8-3 0-15,8 3 0 0,-7-2 0 16,7 2 129-16,-7-3-129 15,7 3 0-15,-6-2 0 16,6 2 0-16,-6-3 0 16,6 3 0-16,0 0 0 15,-8-5 0-15,8 5 0 16,-5-4 0-16,5 4 0 15,-7-2 129-15,7 2-258 16,-7-4 129-16,7 4 0 16,-8-4 0-16,8 4 0 15,-8-3 0-15,8 3 0 16,-6-2 0-16,6 2 0 15,-7-3 0-15,7 3 0 0,-7-3 0 16,7 3 129-16,-9-3-258 16,9 3 258-16,-9-3-129 15,9 3 0-15,-9-3 0 16,9 3 0-16,-8-4 0 15,8 4 0-15,-6-2 0 16,6 2 0-16,-6-3 0 16,6 3 129-16,-6-4-129 15,6 4 0-15,-6-3 0 16,6 3 0-16,-8-4 0 15,8 4 0-15,-9-4 0 16,9 4 0-16,-9-3 0 16,9 3 0-16,-8-3 0 0,8 3 0 15,-9-3 0-15,9 3 0 16,-7-2 0-16,7 2 129 15,-8-3-258-15,8 3 129 16,-7-3-129-16,7 3 129 16,-6-2-129-16,6 2 129 15,-7-3-129-15,7 3 129 16,-5-2 0-16,5 2 0 15,-7-3 0-15,7 3 0 16,-6-2 0-16,6 2 0 16,0 0 0-16,-7-3 0 15,7 3 129-15,0 0-129 0,-8-4 0 16,8 4 0-16,-5-2 0 15,5 2 0-15,-8-3 0 16,8 3 0 0,-7-1 0-16,7 1 0 0,-8-2 0 15,8 2 0-15,-6-2 0 16,6 2-129-16,-6-3 129 15,6 3-129-15,-6-3 129 16,6 3-129-16,-7-2 129 16,7 2-129-16,-8-3 129 15,8 3-129-15,-9-2 129 16,9 2 0-16,-8-2 0 15,8 2 0-15,-8-2 0 16,8 2-129-16,-6-2 129 16,6 2 0-16,-7-1 0 15,7 1 0-15,-6-2 0 16,6 2 0-16,-6-1 0 0,6 1 0 15,-5-2 0-15,5 2 0 16,0 0 0-16,-9-2 0 16,9 2 0-16,-6-1 0 15,6 1 0-15,-7-2 0 16,7 2 0-16,-8-1 0 15,8 1 0-15,-9-1 0 16,9 1 0-16,-9-1 0 16,9 1 0-16,-9-2 0 15,9 2 0-15,-8 0 0 16,8 0 0-16,-8-2 0 15,8 2 0-15,-10 0-129 16,10 0 129-16,-9-1 0 0,9 1 0 16,-10-1 129-16,10 1-129 15,-9 0 0-15,9 0 0 16,-9-1 0-16,9 1 0 15,-9-1 0-15,9 1 0 16,-9 0 0-16,9 0 0 16,-9 0 0-16,9 0 0 15,-8-1 0-15,8 1 0 16,-9 0 0-16,9 0 0 15,-8-1 0-15,8 1 0 16,-8 0 0-16,8 0 0 16,-7 0 0-16,7 0 0 15,-7-1 0-15,7 1 0 16,-7 0 0-16,7 0 0 0,-7 0 0 15,7 0 0-15,-8 0 0 16,8 0 0 0,-9 0 0-16,9 0 0 0,-9 0 0 15,9 0 0-15,-10-1 0 16,10 1 0-16,-10-1 0 15,10 1 0-15,-10 0 0 16,10 0 0-16,-10 0 0 16,10 0 0-16,-9 0 0 15,9 0 0-15,-10 0 0 16,10 0 0-16,-9-1 0 15,9 1 0-15,-8 0 0 0,8 0 0 16,-9-1 0 0,9 1 0-16,-8 0 0 15,8 0 0-15,-11 0 0 16,11 0 0-16,-9 0 0 0,9 0 0 15,-11 0 0-15,11 0 0 16,-8 0 0-16,8 0 0 16,-10 0 0-16,10 0 0 15,-8 0 0-15,8 0-129 16,-9 0 129-16,9 0 0 15,-9 0 0-15,9 0 129 16,-8 0-129-16,8 0 0 16,-8 0 0-16,8 0 0 15,-7 0 0-15,7 0 0 16,-8 0 0-16,8 0 0 15,-8 0 0-15,8 0 0 16,-9 0 0-16,9 0 0 0,-8 0 0 16,8 0 0-16,-9 0 0 15,9 0 0-15,-10 0 0 16,10 0 0-16,-11 0 0 15,11 0 0-15,-10 0 0 16,10 0 0-16,-10 0 0 16,10 0 0-16,-11 0 0 15,11 0 0-15,-8 0 0 16,8 0 0-16,-8 0 129 15,8 0-129-15,-8 0 0 16,8 0 0-16,-10 0 0 16,10 0 0-16,-9 0 0 0,9 0-129 15,-10 0 129-15,10 0 0 16,-10 0 129-16,10 0-129 15,-9 0 0-15,9 0 0 16,-7 0 0-16,7 0 0 16,0 0 0-16,-7 0 0 15,7 0-129-15,0 0 129 16,-7 0 0-16,7 0 0 15,0 0 0-15,0 0 0 16,-7 0 0-16,7 0 129 16,0 0-258-16,0 0 129 15,0 0 0-15,0 0 0 16,-6 0 0-16,6 0 0 0,0 0 0 15,0 0 0-15,0 0 0 16,0 0 0 0,0 0 0-16,-6 0 0 15,6 0 0-15,0 0-516 0,0 0-387 16,-4 7-1806-16,4-7-129 15,0 0-516-15,0 0 129 16</inkml:trace>
  </inkml:traceGroup>
</inkml:ink>
</file>

<file path=ppt/ink/ink38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2:37.655"/>
    </inkml:context>
    <inkml:brush xml:id="br0">
      <inkml:brushProperty name="width" value="0.04667" units="cm"/>
      <inkml:brushProperty name="height" value="0.04667" units="cm"/>
    </inkml:brush>
  </inkml:definitions>
  <inkml:traceGroup>
    <inkml:annotationXML>
      <emma:emma xmlns:emma="http://www.w3.org/2003/04/emma" version="1.0">
        <emma:interpretation id="{3E166FDE-EF80-4472-BFAC-88468CA7A721}" emma:medium="tactile" emma:mode="ink">
          <msink:context xmlns:msink="http://schemas.microsoft.com/ink/2010/main" type="inkDrawing" rotatedBoundingBox="13432,5441 14926,5849 14888,5990 13394,5582" semanticType="callout" shapeName="Other">
            <msink:sourceLink direction="with" ref="{7D498C33-D43E-4576-8024-A1289088AD9C}"/>
          </msink:context>
        </emma:interpretation>
      </emma:emma>
    </inkml:annotationXML>
    <inkml:trace contextRef="#ctx0" brushRef="#br0">5655-2610 903 0,'0'0'1935'15,"0"0"129"-15,0 0-258 16,0 0-387-16,0 0-258 0,0 0 0 16,0 0 0-16,0 0-387 15,0 0 129-15,0 0-129 16,0 0-258-16,0 0 129 15,0 0 0-15,0 0 0 16,14 3-129-16,-14-3 129 16,0 0-129-16,21 2 0 15,-21-2-258-15,17 0 129 16,-17 0-258-16,19 0 129 15,-19 0-129-15,24 0 0 16,-24 0 0-16,28 0 0 16,-28 0 0-16,26-2 129 15,-26 2-129-15,27-3 0 0,-27 3 0 16,25-2-129-16,-25 2 129 15,24 0-129-15,-24 0 129 16,26-2-129 0,-26 2 0-16,27 0 0 0,-27 0 129 15,25 0-129-15,-25 0 129 16,24 0-129-16,-24 0 129 15,22-2-129-15,-22 2 129 16,21-1 0-16,-21 1-129 16,21 0 129-16,-21 0 0 15,19 0 0-15,-19 0-129 16,21 0 129-16,-21 0-129 15,19 0 129-15,-19 0-129 0,20 0 0 16,-20 0 129 0,19 0-129-16,-19 0 0 15,19 0 129-15,-19 0-129 16,16 1 0-16,-16-1 0 0,15 4 258 15,-15-4-258-15,18 3 0 16,-18-3 0-16,15 4 129 16,-15-4-129-16,0 0 0 15,23 8 129-15,-23-8-129 16,0 0 0-16,21 9 129 15,-21-9-129-15,0 0 0 16,19 9 129-16,-19-9-129 16,0 0 129-16,22 10 0 15,-22-10-129-15,0 0 129 16,21 12 0-16,-21-12-129 15,0 0 129-15,21 12 0 0,-21-12-129 16,15 7 258-16,-15-7-129 16,19 9 0-16,-19-9-129 15,19 7 129-15,-19-7 0 16,21 7 0-16,-21-7 0 15,21 8-129-15,-21-8 129 16,15 7-129-16,-15-7 0 16,19 9 129-16,-19-9-129 15,14 9 129-15,-14-9 0 16,0 0-129-16,24 13 0 15,-24-13 129-15,18 9-129 16,-18-9 129-16,17 10-129 16,-17-10 129-16,15 7-129 0,-15-7 0 15,18 7 129-15,-18-7-129 16,15 4 0-16,-15-4 129 15,18 8-129-15,-18-8 0 16,17 9 129-16,-17-9-129 16,22 7 129-16,-22-7-129 15,21 7 0-15,-21-7 129 16,24 7-129-16,-24-7 0 15,23 8 129-15,-23-8-129 16,22 7 0-16,-22-7 129 16,23 7-129-16,-23-7 0 15,21 9 0-15,-21-9 0 16,20 7 129-16,-20-7-129 0,21 5 0 15,-21-5 0-15,21 7 0 16,-21-7 0 0,24 5 0-16,-24-5 0 15,23 5-129-15,-23-5 129 0,24 7 0 16,-24-7 0-16,24 7 0 15,-24-7 0-15,21 5 0 16,-21-5 0-16,19 4 0 16,-19-4 0-16,20 5 0 15,-20-5 129-15,19 5-129 16,-19-5 0-16,21 5 129 15,-21-5-129-15,19 6 258 16,-19-6-258-16,21 3 129 16,-21-3-129-16,19 3 258 15,-19-3-258-15,19 4 0 16,-19-4 0-16,17 3 0 15,-17-3 0-15,19 2 0 0,-19-2 129 16,3 1-129-16</inkml:trace>
  </inkml:traceGroup>
</inkml:ink>
</file>

<file path=ppt/ink/ink38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4:50.496"/>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33948EEA-3411-4486-900D-A714EFE14D78}" emma:medium="tactile" emma:mode="ink">
          <msink:context xmlns:msink="http://schemas.microsoft.com/ink/2010/main" type="inkDrawing" rotatedBoundingBox="10550,8028 12510,5385 12888,5666 10928,8309" semanticType="verticalRange" shapeName="Other">
            <msink:sourceLink direction="with" ref="{2313947C-BCF2-464B-A7AB-83F12915DE52}"/>
            <msink:destinationLink direction="with" ref="{1070B736-EDC9-48E9-BBB7-CBA78956C5CB}"/>
          </msink:context>
        </emma:interpretation>
      </emma:emma>
    </inkml:annotationXML>
    <inkml:trace contextRef="#ctx0" brushRef="#br0">2975-42 774 0,'0'0'774'15,"0"0"-129"-15,0 0 0 16,0 0 0-16,0 0 129 0,0 0-258 16,6-4-129-16,-6 4 129 15,0 0 0-15,0 0 258 16,6-4-258-16,-6 4 129 15,0 0 0-15,0 0-258 16,6-5 0-16,-6 5 0 16,0 0 129-16,0 0-129 15,6-5-129-15,-6 5 0 0,0 0 129 16,6-6-129-1,-6 6 0-15,0 0 0 16,0 0-129-16,6-5 129 16,-6 5 129-16,0 0-258 0,0 0 0 15,7-6 0-15,-7 6 0 16,0 0 129-16,6-4-258 15,-6 4 129 1,0 0 0-16,6-5 0 0,-6 5-129 16,0 0 129-16,5-4 0 15,-5 4 0-15,0 0-129 16,0 0 129-16,8-5 0 15,-8 5-129-15,0 0 129 16,0 0-129-16,6-6 129 16,-6 6-129-16,0 0 258 15,6-5-258-15,-6 5 0 16,0 0 0-16,8-5 129 0,-8 5-129 15,0 0 129-15,7-5-129 16,-7 5 0-16,0 0 0 16,0 0 129-16,7-7-129 15,-7 7 0-15,0 0 0 16,6-6 0-16,-6 6 0 15,0 0 0-15,8-3 129 16,-8 3-129-16,0 0 0 16,5-6 0-16,-5 6 0 15,0 0 0-15,6-5 258 16,-6 5-258-16,0 0 129 15,0 0-129-15,7-8 0 16,-7 8 0-16,0 0 0 0,0 0 0 16,7-7 0-16,-7 7 0 15,0 0 0-15,6-6 129 16,-6 6-129-1,0 0 0-15,8-5 0 0,-8 5 0 16,0 0 0-16,7-8 0 16,-7 8 129-16,0 0-129 15,7-6 0-15,-7 6 0 16,0 0 0-16,8-8 0 15,-8 8 129-15,0 0-129 16,8-7 129-16,-8 7-129 16,5-6 0-16,-5 6 129 15,6-6-129-15,-6 6 129 16,6-6-129-16,-6 6 0 15,8-7 0-15,-8 7 0 16,6-7 129-16,-6 7-129 16,7-7 0-16,-7 7 0 0,7-6 129 15,-7 6-129-15,6-6 0 16,-6 6 0-16,6-5 0 15,-6 5 0-15,6-6 0 16,-6 6 0-16,6-6 0 16,-6 6 0-16,7-6 0 15,-7 6 129-15,6-6-129 16,-6 6 0-16,7-6 0 15,-7 6 0-15,6-6 0 16,-6 6 0-16,5-6 0 16,-5 6 0-16,6-4 0 15,-6 4 0-15,6-5 0 16,-6 5 0-16,0 0 129 0,8-8-129 15,-8 8 0-15,0 0 0 16,8-6 129-16,-8 6-129 16,0 0 0-16,9-7 0 15,-9 7 0-15,0 0 0 16,7-8 129-16,-7 8-129 15,5-6 0-15,-5 6 0 16,7-6 129-16,-7 6-129 16,5-6 129-16,-5 6-129 15,5-7 0-15,-5 7 129 16,5-6-129-16,-5 6 258 15,0 0-258-15,8-8 129 16,-8 8-129-16,0 0 0 0,6-8 129 16,-6 8-129-16,0 0 129 15,6-6-129-15,-6 6 0 16,0 0 0-1,5-7 129-15,-5 7-129 0,0 0 0 16,6-9 0-16,-6 9 129 16,0 0-129-16,7-8 0 15,-7 8 0-15,0 0 0 16,7-5 0-16,-7 5 0 15,0 0 0-15,6-7 0 16,-6 7 129-16,0 0-129 16,7-6 0-16,-7 6 0 0,0 0 129 15,8-9-129-15,-8 9 258 16,5-7-258-1,-5 7 129-15,8-8-129 16,-8 8 129-16,7-10-129 0,-7 10 129 16,7-7-129-16,-7 7 0 15,6-9 0-15,-6 9 0 16,7-7 0-16,-7 7 0 15,6-6 0-15,-6 6 0 16,6-6 0-16,-6 6 0 16,6-6 0-16,-6 6 0 15,5-6 0-15,-5 6 0 16,0 0 0-16,6-8 0 15,-6 8 0-15,0 0 0 16,5-7 0-16,-5 7 0 16,0 0 0-16,5-8 129 15,-5 8-129-15,0 0 0 0,5-7 0 16,-5 7 0-16,0 0 0 15,5-9 0-15,-5 9 0 16,5-6 0-16,-5 6 0 16,5-7 0-16,-5 7 0 15,4-7 0-15,-4 7 0 16,4-8 0-16,-4 8 0 15,5-8 0-15,-5 8 0 16,6-8 0-16,-6 8 0 16,6-7 0-16,-6 7 0 15,5-7 0-15,-5 7 0 16,4-7-129-16,-4 7 258 15,5-7-129-15,-5 7 0 0,5-6 0 16,-5 6 0 0,4-7 0-16,-4 7 0 0,6-7 0 15,-6 7 0-15,5-6 0 16,-5 6 0-16,5-7 0 15,-5 7 0-15,6-8 0 16,-6 8 0-16,5-7 0 16,-5 7 0-16,7-8 0 15,-7 8 0-15,5-8 0 16,-5 8 129-16,7-8-129 15,-7 8 0-15,6-8 0 16,-6 8 0-16,4-7 0 16,-4 7 0-16,6-8 0 0,-6 8-129 15,7-7 129-15,-7 7 0 16,5-8 0-1,-5 8 0-15,6-7 0 16,-6 7 129-16,7-8-129 0,-7 8 0 16,6-7 0-16,-6 7 0 15,7-9 0-15,-7 9 0 16,7-9 0-16,-7 9 0 15,9-9 0-15,-9 9 0 16,10-9 0-16,-10 9 0 16,9-9 0-16,-9 9 0 15,8-8 0-15,-8 8 0 16,8-9 0-16,-8 9 0 15,8-6 0-15,-8 6 0 16,5-6 0-16,-5 6 0 16,5-6 0-16,-5 6 0 15,0 0-129-15,7-7 129 0,-7 7 129 16,0 0-129-16,8-8 0 15,-8 8 0-15,0 0 0 16,5-9 129-16,-5 9-258 16,5-6 0-16,-5 6 129 15,4-5-258-15,-4 5 258 16,4-6-129-16,-4 6 129 15,5-6-258-15,-5 6 258 16,0 0 0-16,7-9 0 16,-7 9 0-16,0 0 0 15,8-8 0-15,-8 8 0 16,0 0 0-16,6-8 0 15,-6 8 0-15,4-6 0 0,-4 6 0 16,5-6 0-16,-5 6 0 16,3-8 0-16,-3 8 0 15,6-8 0-15,-6 8 129 16,5-8-129-16,-5 8 0 15,6-9 0-15,-6 9 0 16,5-7 0-16,-5 7 0 16,6-8 0-16,-6 8 0 15,5-7 0-15,-5 7 0 16,4-9 0-16,-4 9 0 15,4-6 0-15,-4 6 0 16,5-7 0-16,-5 7 0 0,3-6 0 16,-3 6 0-16,0 0-129 15,5-7 129-15,-5 7 129 16,0 0-129-1,4-7-129-15,-4 7 258 0,0 0-258 16,4-6 258-16,-4 6-129 16,0 0 0-16,5-8 0 15,-5 8 0-15,4-7 0 16,-4 7 0-16,5-7 0 15,-5 7 0-15,5-7 0 16,-5 7 0-16,6-10 0 16,-6 10 0-16,6-9 0 15,-6 9 129-15,6-9-129 0,-6 9 0 16,5-9 0-1,-5 9 0-15,5-9 0 16,-5 9 0-16,6-8 0 16,-6 8 0-16,3-8 0 0,-3 8 0 15,5-7 0-15,-5 7 0 16,0 0 0-16,6-8 0 15,-6 8 0-15,4-6 0 16,-4 6 129-16,4-7-129 16,-4 7 0-16,5-8 0 15,-5 8 0-15,6-9 0 16,-6 9 0-16,7-10 0 15,-7 10 0-15,5-9 0 16,-5 9 0-16,5-8 0 16,-5 8 0-16,5-7 0 15,-5 7 0-15,4-7 0 16,-4 7 0-16,5-7 0 0,-5 7 0 15,4-6 0-15,-4 6 0 16,5-6 129-16,-5 6-129 16,6-7 0-16,-6 7 0 15,7-7 0-15,-7 7 0 16,5-7 0-16,-5 7 0 15,6-8 0-15,-6 8 0 16,6-7 0-16,-6 7 129 16,6-7-129-16,-6 7 0 15,5-7 0-15,-5 7 0 16,5-7 129-16,-5 7-129 15,5-8 0-15,-5 8 0 16,5-7 0-16,-5 7 0 0,6-7 0 16,-6 7 0-16,7-7 0 15,-7 7 0-15,6-6 0 16,-6 6 0-1,6-6 0-15,-6 6-129 0,6-6 129 16,-6 6 129-16,6-5-258 16,-6 5 129-16,6-5 0 15,-6 5 0-15,6-5 0 16,-6 5 0-16,6-6 129 15,-6 6-129-15,6-5 0 16,-6 5 0-16,6-6 0 16,-6 6 0-16,6-5 0 15,-6 5 0-15,0 0 0 0,8-8 0 16,-8 8 0-1,6-7 0-15,-6 7 0 16,5-6 0-16,-5 6 0 16,5-5 0-16,-5 5 0 0,6-6 0 15,-6 6 0-15,5-6 0 16,-5 6 0-16,5-7 0 15,-5 7 0-15,6-7 129 16,-6 7-129-16,6-6 0 16,-6 6 0-16,6-8 0 15,-6 8 0-15,5-8 0 16,-5 8 0-16,6-8 0 15,-6 8 0-15,5-8 0 16,-5 8 0-16,6-8 0 16,-6 8 0-16,7-10 0 15,-7 10 0-15,6-9 0 0,-6 9 0 16,5-11 0-16,-5 11 0 15,6-9 0-15,-6 9 0 16,7-11 0-16,-7 11 0 16,6-10 0-16,-6 10 0 15,5-10 0-15,-5 10 129 16,6-10-129-16,-6 10 0 15,5-9 0-15,-5 9 0 16,5-9 0-16,-5 9 0 16,5-9 0-16,-3 2 0 15,-2 7 0-15,5-9 0 16,-5 9 0-16,6-9 0 15,-6 9 0-15,5-10 0 0,-5 10 0 16,5-9 0-16,-5 9 0 16,5-8 0-16,-5 8 0 15,6-9 129-15,-6 9-129 16,4-8 0-16,-4 8 0 15,6-8 0-15,-6 8 0 16,4-7 0-16,-4 7 0 16,5-8 0-16,-5 8-129 15,6-7 129-15,-6 7 0 16,5-6 0-16,-5 6 0 15,6-7 0-15,-6 7 0 16,5-6 0-16,-5 6 129 16,7-6-129-16,-7 6 0 0,0 0 0 15,8-7 129-15,-8 7-129 16,0 0 129-1,7-8-129-15,-7 8 129 16,0 0-129-16,8-7 0 0,-8 7 0 16,0 0 0-16,7-8-129 15,-7 8 129-15,0 0-129 16,7-9 129-16,-7 9 0 15,0 0 129-15,7-8-129 16,-7 8 0-16,0 0 129 16,8-7-129-16,-8 7 129 15,6-5-129-15,-6 5 129 16,5-5-129-16,-5 5 129 15,0 0-129-15,8-9 0 16,-8 9 0-16,7-6 0 16,-7 6 0-16,6-5 0 15,-6 5 0-15,5-6 0 0,-5 6 0 16,6-6 0-16,-6 6 0 15,6-5 0-15,-6 5 0 16,6-6 129-16,-6 6-258 16,7-7 129-16,-7 7 0 15,7-6 0-15,-7 6 0 16,5-7 0-16,-5 7 0 15,6-6 0-15,-6 6 0 16,7-5 0-16,-7 5 0 16,7-6 0-16,-7 6 0 15,6-6 0-15,-6 6 0 16,7-6 0-16,-7 6 0 15,6-6 0-15,-6 6 0 0,5-6 0 16,-5 6 0-16,6-6 0 16,-6 6 0-16,5-7 0 15,-5 7 129-15,6-6-129 16,-6 6 0-16,6-7 0 15,-6 7 0-15,5-7 0 16,-5 7 0-16,6-6 0 16,-6 6 0-16,5-8 0 15,-5 8 0-15,7-7 0 16,-7 7 0-16,6-8 0 15,-6 8 0-15,7-8 0 16,-7 8 0-16,6-9 0 16,-6 9 0-16,6-7 0 0,-6 7 0 15,5-7 0-15,-5 7 0 16,6-7 0-1,-6 7 0-15,5-8 0 16,-5 8 0-16,5-8 0 0,-5 8 0 16,6-7 129-16,-6 7-129 15,5-10 0-15,-5 10 0 16,5-8 0-16,-5 8 0 15,7-8 0-15,-7 8 0 16,5-9 0-16,-5 9 0 16,5-9 0-16,-5 9 0 15,5-8 0-15,-5 8 0 0,5-7 0 16,-5 7 0-1,6-8 0-15,-6 8 0 16,5-7 0-16,-5 7 0 16,5-6 0-16,-5 6 0 0,5-6 0 15,-5 6 0-15,0 0 129 16,7-8-129-16,-7 8 0 15,5-6 0-15,-5 6 0 16,6-7 0-16,-6 7 0 16,5-7 0-16,-5 7 0 15,7-6 0-15,-7 6 129 16,5-6-129-16,-5 6 0 15,6-6 129-15,-6 6-258 16,6-6 258-16,-6 6-258 16,0 0 258-16,7-8-258 15,-7 8 129-15,0 0-129 16,6-7 129-16,-6 7 0 0,0 0 0 15,6-6 0-15,-6 6 0 16,0 0 0-16,7-6 0 16,-7 6 129-16,0 0-258 15,7-7 258-15,-7 7-129 16,0 0 129-16,8-7-258 15,-8 7 258-15,6-5-129 16,-6 5 0-16,5-5 0 16,-5 5 0-16,6-5 0 15,-6 5 0-15,7-6 0 16,-7 6 0-16,5-5 0 15,-5 5 0-15,7-6 0 16,-7 6 0-16,6-4 0 0,-6 4 0 16,6-5 0-16,-6 5 0 15,6-4 0-15,-6 4 0 16,7-5 0-1,-7 5 0-15,5-6 0 0,-5 6 0 16,8-5 0-16,-8 5 0 16,6-5 0-16,-6 5 0 15,6-5 0-15,-6 5 0 16,7-5 0-16,-7 5 129 15,6-6-129-15,-6 6 0 16,8-7 0-16,-8 7 0 16,7-6 0-16,-7 6 0 15,8-7 0-15,-8 7 0 0,10-7-129 16,-10 7 258-1,10-7-129-15,-4 3 0 16,-1-1-129-16,2 2 129 16,0-2 0-16,0 0 0 0,2 1 0 15,0-1 0-15,2-2-516 16,2 3-774-16,2 1-2064 15,-1-8-258-15,6 4-258 16,-6-8-387-16</inkml:trace>
    <inkml:trace contextRef="#ctx0" brushRef="#br0" timeOffset="27570.5769">4771-2806 1 0,'0'0'902'0,"0"0"1"16,0 7-129-1,0-7 258-15,0 0 129 16,0 0-387-16,2 6 387 0,-2-6-387 15,0 0 0-15,2 6 0 16,-2-6-258-16,4 7 129 16,-4-7-387-16,5 7 258 15,-5-7-258-15,8 10 129 16,-8-10-129-16,8 11 0 15,-8-11 0-15,10 11 0 16,-10-11 0-16,9 11-129 16,-9-11 129-16,8 9-129 15,-8-9 0-15,7 9-129 16,-7-9 0-16,8 10 129 15,-8-10-129-15,8 10 0 16,-8-10 129-16,10 10-129 0,-10-10 0 16,7 9 0-16,-7-9 0 15,10 9 0-15,-10-9 258 16,5 8-258-16,-5-8 0 15,4 6 0-15,-4-6 0 16,0 0 0-16,0 0 129 16,2 6-129-16,-2-6 0 15,0 0 129-15,0 0-129 16,0 0 0-16,0 6 129 15,0-6-129-15,0 0 129 16,0 0 0-16,0 0 0 16,-8 6 0-16,8-6-129 0,-9 2 129 15,3-1 0-15,0 1 0 16,-2-1 129-16,0 2-258 15,-2-1 0-15,1 0-387 16,-1 1-129-16,2 2-1161 16,-4-3-1032-16,8 6-258 15,-6-7-129-15,9 6-258 16</inkml:trace>
  </inkml:traceGroup>
</inkml:ink>
</file>

<file path=ppt/ink/ink38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5:00.966"/>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A08A943A-336D-4CA8-B917-EA0F27322C03}" emma:medium="tactile" emma:mode="ink">
          <msink:context xmlns:msink="http://schemas.microsoft.com/ink/2010/main" type="inkDrawing" rotatedBoundingBox="13365,5842 14868,8236 14733,8320 13231,5926" semanticType="callout" shapeName="Other">
            <msink:sourceLink direction="with" ref="{B5133006-FEEF-4574-AAAB-8E7FCB886778}"/>
            <msink:sourceLink direction="with" ref="{B22F7014-0D23-4328-9874-C127F5DFF0C4}"/>
          </msink:context>
        </emma:interpretation>
      </emma:emma>
    </inkml:annotationXML>
    <inkml:trace contextRef="#ctx0" brushRef="#br0">7129 44 258 0,'-3'-3'516'0,"3"3"0"15,0 0 129 1,0 0-129-16,0 0 129 15,-7 0 129-15,7 0-258 16,0 0 0-16,0 0-129 0,0 0 129 16,0 0-129-16,0 0 258 15,0 0-258-15,0 0-129 16,0 0 129-16,0 0-129 15,-6-2-129-15,6 2 0 16,0 0 258-16,0 0-129 16,0 0 0-16,0 0 129 15,0 0-129-15,0 0 258 16,0 0 0-16,-6-1-129 15,6 1 0-15,0 0-129 16,0 0 0-16,0 0 0 16,0 0-129-16,0 0 0 15,0 0 0-15,0 0 0 0,0 0 129 16,0 0-129-16,-5-6-129 15,5 6 129-15,0 0 0 16,0 0 0-16,0 0 129 16,0 0-129-16,0 0 0 15,-6-5 129-15,6 5-129 16,0 0 0-16,0 0 129 15,0 0-129-15,0 0 0 16,0 0 129-16,-6-6-129 16,6 6 0-16,0 0 0 15,0 0-129-15,0 0 129 16,-6-7-129-16,6 7 258 15,0 0-258-15,0 0 129 0,-6-6-129 16,6 6 129-16,0 0-129 16,-4-6 129-16,4 6-129 15,0 0 129 1,-5-6 0-16,5 6-129 0,0 0 129 15,-4-6 0-15,4 6-129 16,0 0 129-16,-6-6-129 16,6 6 0-16,0 0 129 15,0 0-129-15,-7-6 0 16,7 6 0-16,0 0 129 15,0 0-129-15,-4-5 0 16,4 5 129-16,0 0-129 0,-6-7 0 16,6 7 0-16,0 0 0 15,-7-6 0 1,7 6 0-16,0 0 129 15,-7-6-129-15,7 6 0 16,0 0 129-16,-6-6-129 0,6 6 129 16,0 0-129-16,-6-7 0 15,6 7 0-15,0 0 0 16,-6-6 129-16,6 6-129 15,0 0 0-15,-6-7-129 16,6 7 129-16,0 0-129 16,-7-7 129-16,7 7-129 15,0 0 129-15,-6-7 0 16,6 7 0-16,0 0 0 15,-6-6 0-15,6 6 0 16,0 0 0-16,-5-5 0 16,5 5 0-16,0 0 0 0,-6-5 0 15,6 5 0-15,0 0 0 16,0 0 0-16,-7-7 0 15,7 7 0-15,0 0 0 16,0 0 0-16,-7-6 0 16,7 6 0-16,0 0 0 15,-7-5 0-15,7 5 0 16,0 0 0-16,-7-6 0 15,7 6 129-15,0 0-129 0,-8-6 0 16,8 6 0 0,0 0 0-16,-6-6 0 15,6 6 0-15,0 0 0 16,-6-6 0-16,6 6 0 0,0 0 0 15,-6-7 0-15,6 7 0 16,0 0 0-16,-6-7 0 16,6 7 0-16,0 0 0 15,-6-7 129-15,6 7-129 16,0 0 0-16,-6-8 0 15,6 8 0-15,0 0 0 16,-4-8 0-16,4 8 0 16,-3-7 0-16,3 7 0 15,0 0 0-15,-5-8 0 16,5 8 0-16,0 0 0 15,-5-8 0-15,5 8 0 16,0 0 0-16,-7-8 129 0,7 8-258 16,-3-6 129-16,3 6 0 15,0 0 0 1,-5-7 0-16,5 7 0 15,0 0 0-15,0 0 0 0,-4-7 0 16,4 7 0-16,0 0 0 16,-4-7 0-16,4 7 0 15,-4-6 0-15,4 6 0 16,-4-5 0-16,4 5 0 15,-3-8 129-15,3 8-258 16,-4-9 129-16,4 9 0 16,-4-7 0-16,4 7 0 15,-5-10 0-15,5 10 0 16,-4-9 0-16,4 9 0 15,-5-9 0-15,5 9 0 16,-5-7 0-16,5 7 0 16,-3-8 0-16,3 8 0 0,-5-7 0 15,5 7 0-15,-4-8 0 16,4 8 0-16,-4-7 0 15,4 7 0-15,-5-7 0 16,5 7 0-16,-4-6 129 16,4 6-129-16,-3-6 0 15,3 6 0-15,0 0 0 16,-4-8 0-16,4 8 0 15,-4-6 0-15,4 6 0 16,-2-6-129-16,2 6 129 16,-3-6 129-16,3 6-129 15,-4-7 0-15,4 7 0 16,-4-5 0-16,4 5 0 0,-4-8-129 15,4 8 258-15,-4-7-258 16,4 7 129-16,-5-7 0 16,5 7 0-16,-4-6 0 15,4 6 0-15,-5-6 0 16,5 6 0-16,0 0 0 15,-6-8 0-15,6 8 0 16,0 0 0-16,-5-6 0 16,5 6 0-16,0 0 0 15,-6-7 0-15,6 7 129 16,0 0-129-16,-7-7 387 15,7 7-387-15,-2-6 258 0,2 6-258 16,-5-6 258-16,5 6-258 16,-4-5 0-16,4 5 129 15,-4-7-129 1,4 7 0-16,-4-6 0 0,4 6 0 15,0 0-129-15,-5-8 129 16,5 8 129-16,0 0-258 16,-7-8 129-16,7 8 0 15,0 0 0-15,-4-6 0 16,4 6 0-16,0 0 0 15,-5-6-129-15,5 6 129 16,0 0 0-16,0 0 0 16,-7-7 0-16,7 7 129 0,0 0-129 15,-5-8 0-15,5 8 0 16,0 0 0-16,-6-7 0 16,6 7-129-1,0 0 129-15,-6-8 0 0,6 8 0 16,0 0 0-16,-6-7 0 15,6 7 0-15,0 0 0 16,-5-7 0-16,5 7 0 16,-4-7 0-16,4 7 0 15,-4-7 0-15,4 7 0 16,-5-7 129-16,5 7-258 15,-5-8 129-15,5 8 0 16,-5-8 0-16,5 8 0 16,-5-8 0-16,5 8 0 15,-5-8 0-15,5 8 0 16,-5-8 0-16,5 8 0 15,-5-8 0-15,5 8 0 0,-4-8 0 16,4 8 0-16,-5-8 0 16,5 8 129-16,-4-8-129 15,4 8-129-15,-6-9 258 16,6 9-258-16,-5-8 258 15,5 8-258-15,-6-8 129 16,6 8 0-16,-5-8 0 16,5 8 0-16,-4-7 0 15,4 7 0-15,-4-6 0 16,4 6 0-16,0 0 0 15,-5-7 0-15,5 7 0 16,0 0 0-16,-6-8 0 16,6 8 0-16,0 0 129 0,-3-8-129 15,3 8 0-15,-4-6 0 16,4 6 0-16,-3-6-129 15,3 6 129 1,-3-7 0-16,3 7 129 0,-5-8-129 16,5 8 0-16,-4-7 0 15,4 7 0-15,-4-8 0 16,4 8 0-16,-5-7 0 15,5 7 0-15,-4-7 0 16,4 7 0-16,-3-6-129 16,3 6 258-16,-5-5-129 15,5 5 0-15,-5-7 0 16,5 7 0-16,-5-6 0 0,5 6 0 15,-4-8 0-15,4 8 0 16,-5-7 0-16,5 7 0 16,-6-9 0-1,6 9 0-15,-5-7 129 0,5 7-129 16,-4-8 129-16,4 8-129 15,-4-7 129-15,4 7-129 16,-5-6 0-16,5 6 0 16,-3-7 0-16,3 7 0 15,0 0 0-15,-5-7 0 16,5 7 0-16,0 0 0 15,-4-8 0-15,4 8-129 0,0 0 0 16,-4-6 129-16,4 6 0 16,0 0-129-1,-5-8 129-15,5 8-129 16,-4-6 129-16,4 6 0 15,0 0 0-15,-4-8 0 0,4 8 0 16,0 0 0-16,-5-8 0 16,5 8 0-16,-3-6 0 15,3 6 0-15,0 0 0 16,-4-8 0-16,4 8 0 15,-3-5 0-15,3 5 0 16,0 0 0-16,-4-9 0 16,4 9 0-16,-3-7 0 15,3 7 0-15,-5-8 0 16,5 8 0-16,-3-8 0 15,3 8 0-15,-3-7 0 16,3 7 0-16,-4-7 0 0,4 7 129 16,-3-7-129-16,3 7 0 15,-3-8 0-15,3 8 0 16,-2-7-129-16,2 7 129 15,-4-7 0-15,4 7 0 16,-4-6 0-16,4 6 0 16,-2-8 0-16,2 8 0 15,-3-7 129-15,3 7-129 16,-4-8 0-16,4 8-129 15,-3-8 129-15,3 8 0 16,-3-9 0-16,3 9 129 16,-3-10-258-16,3 10 258 15,-4-8-129-15,4 8 0 0,-3-7 0 16,3 7 0-16,-3-9 0 15,3 9 0-15,-5-8 0 16,5 8 0-16,-3-9 0 16,3 9 0-16,-4-11 0 15,4 11 0-15,-4-9 0 16,4 9 0-16,-3-8 0 15,3 8 0-15,-4-9 0 16,4 9 0-16,-3-8 0 16,3 8 0-16,-5-8 0 15,5 8 0-15,-3-8 0 16,3 8 0-16,-4-9 0 15,4 9 0-15,-4-8 0 0,4 8 129 16,-3-8-258-16,3 8 258 16,-4-8-129-1,4 8 0-15,-4-9 0 16,4 9 0-16,-4-8 0 0,4 8 0 15,-4-9 0-15,4 9 0 16,-5-7 0-16,5 7 0 16,-4-8 0-16,4 8 0 15,-3-7 0-15,3 7 0 16,-5-7 0-16,5 7 0 15,-3-6 129-15,3 6-129 16,0 0 0-16,0 0 0 16,-3-7 0-16,3 7 0 15,0 0 0-15,0 0 0 16,0 0 0-16,-4-7 0 15,4 7 0-15,0 0 0 16,-5-6 0-16,5 6 0 0,0 0 0 16,-6-9 0-16,6 9 0 15,-4-6 129-15,4 6-129 16,-3-7 0-16,3 7 0 15,-4-6 129-15,4 6-258 16,0 0 129-16,-5-7 0 16,5 7 0-16,0 0 0 15,-4-7 0-15,4 7 0 16,0 0 0-16,-6-6 0 15,6 6 0-15,0 0 0 16,-5-8 0-16,5 8 0 16,0 0 129-16,-5-8-258 15,5 8 258-15,0 0-129 0,-4-7 0 16,4 7 0-16,0 0 0 15,-8-8 0-15,8 8 0 16,0 0 0 0,-5-8 0-16,5 8 0 0,0 0 0 15,-6-8 0-15,6 8 0 16,0 0 0-16,-5-8 0 15,5 8 0-15,-4-6 0 16,4 6 0-16,-3-5 0 16,3 5 0-16,-4-6 0 15,4 6 0-15,0 0 0 16,-5-9 0-16,5 9 0 0,-3-6 0 15,3 6 129 1,-4-5-129-16,4 5 0 0,-3-7 0 16,3 7 0-1,-4-7 0-15,4 7 0 16,-5-7 0-16,5 7 0 0,-3-7 0 15,3 7 0-15,-4-7 0 16,4 7 0-16,-5-8 0 16,5 8 0-16,-3-7 0 15,3 7 0-15,-6-9 0 16,6 9 129-16,-5-9-129 15,5 9 0-15,-4-9 0 16,4 9 0-16,-6-9 0 0,6 9 0 16,-5-8 0-1,5 8 0-15,-5-9 0 16,5 9 0-16,-5-7 0 15,5 7 0-15,-5-8 0 0,5 8 129 16,-4-7-129-16,4 7 0 16,-5-8 0-16,5 8-129 15,-5-7 129-15,5 7 0 16,-5-8 0-16,5 8 0 15,-4-8 0-15,4 8 0 16,-5-8 0-16,5 8 0 16,-5-8 129-16,5 8-129 15,-4-7 0-15,4 7 0 16,-5-8 0-16,5 8 0 15,-6-7 0-15,6 7 0 16,-5-8 0-16,5 8 0 16,-6-9 0-16,6 9 129 0,-5-7-129 15,5 7 0-15,-5-9 0 16,5 9 0-16,-5-8 0 15,5 8 129-15,-6-8-129 16,6 8 0-16,-6-8-129 16,6 8 129-16,-5-8 0 15,5 8 0-15,-5-6 0 16,5 6 0-16,-5-6 0 15,5 6 0-15,-4-6 129 16,4 6-129-16,0 0 0 16,-7-7 0-16,7 7 0 15,0 0 0-15,-5-8 0 16,5 8 0-16,0 0 0 0,-6-7-129 15,6 7 129-15,-4-6-129 16,4 6 129-16,0 0 0 16,-6-8 0-1,6 8-129-15,-4-7 129 0,4 7 0 16,0 0 0-16,-6-8 0 15,6 8 0-15,-4-6 0 16,4 6 0-16,0 0 0 16,-6-8 0-16,6 8 0 15,-4-6 129-15,4 6-129 16,-4-7 0-16,4 7 0 15,-5-6 0-15,5 6 0 16,-5-7 0-16,5 7 0 0,-6-7 0 16,6 7 0-1,-4-7 0-15,4 7 0 16,-5-7 0-16,5 7 0 15,-5-7 0-15,5 7 0 0,-5-8 0 16,5 8 0-16,-5-8 0 16,5 8 0-16,-5-9 0 15,5 9 0-15,-6-9 0 16,6 9 0-16,-4-8 0 15,4 8 0-15,-4-7 0 16,4 7 0-16,-5-7 0 16,5 7 0-16,-4-8 0 15,4 8 129-15,-5-8-129 16,5 8 0-16,-6-8 0 15,6 8 0-15,-4-8 0 16,4 8 0-16,-5-9 0 16,5 9 0-16,-4-8 0 0,4 8 0 15,-4-9 0-15,4 9 0 16,-5-8 0-16,5 8 0 15,-5-8 0-15,5 8 0 16,-6-9 0-16,6 9 129 16,-5-10-129-16,5 10 0 15,-7-9 0-15,4 3 0 16,3 6 129-16,-5-10-129 15,5 10 0-15,-6-9 0 16,6 9 0-16,-4-7 0 16,4 7 0-16,-5-6 0 15,5 6 0-15,-5-6 0 0,5 6 0 16,-5-7 0-16,5 7 0 15,-6-8 0-15,6 8 0 16,-7-7 0-16,7 7 0 16,-8-7 0-16,8 7 0 15,-8-7 0-15,8 7 0 16,-9-7 0-16,9 7 0 15,-7-6 0-15,7 6 0 16,-8-7 0-16,8 7 0 16,-6-5 0-16,6 5 0 15,-7-6 0-15,7 6 0 16,-5-3 0-16,5 3 0 15,-8-6 0-15,8 6 0 0,-7-5 0 16,7 5 0-16,-9-5 0 16,9 5 0-1,-8-6 0-15,8 6 0 16,-9-5 0-16,9 5 129 0,-7-6-258 15,7 6 129-15,-8-6-129 16,8 6 129-16,-8-6-129 16,8 6 258-16,-8-6-258 15,8 6 129-15,-7-5 0 16,7 5 0-16,-8-5 0 15,8 5 0-15,-7-5 0 16,7 5 0-16,-8-5 0 16,8 5 0-16,-7-5 0 15,7 5 0-15,-7-7 0 16,7 7 0-16,-11-8 0 15,5 3 0-15,-1-1-129 16,-2-1-258-16,0-1-387 0,-1-2-645 16,-3 0-774-16,5 2-1161 15,-7-5-129-15,7 5-258 16,-6-5 129-16</inkml:trace>
  </inkml:traceGroup>
</inkml:ink>
</file>

<file path=ppt/ink/ink3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96"/>
    </inkml:context>
    <inkml:brush xml:id="br0">
      <inkml:brushProperty name="width" value="0.26667" units="cm"/>
      <inkml:brushProperty name="height" value="0.53333" units="cm"/>
      <inkml:brushProperty name="color" value="#9C9CDE"/>
      <inkml:brushProperty name="tip" value="rectangle"/>
      <inkml:brushProperty name="rasterOp" value="maskPen"/>
    </inkml:brush>
  </inkml:definitions>
  <inkml:trace contextRef="#ctx0" brushRef="#br0">996 1022 29670 1919,'-6'7'0'15,"6"-7"0"-15,-21 22 129 0,21-22-129 16,-22 26 0-16,22-26 0 16,-24 29 0-16,24-29 0 15,-30 28 0 1,30-28 0-16,-24 23 0 0,24-23 0 15,-24 22 0-15,24-22 0 16,-23 24 0-16,23-24 0 16,-25 26 0-16,14-10 0 15,-3 1 0-15,0 0 0 16,1-1 0-16,-1-1 0 15,3 1 0-15,-1 1 0 16,12-17-129-16,-20 30 129 16,9-15-258-16,4 3 129 0,7-18-129 15,-15 31 0 1,3-16-129-16,5 3 258 15,7-18-258-15,-18 31 129 16,18-31 0-16,-19 19 0 0,19-19 0 16,-17 14 129-16,17-14-129 15,-15 15 129-15,15-15 0 16,-20 19 0-16,20-19 129 15,-22 30-129-15,22-30 129 16,-26 29 0-16,26-29 0 16,-22 26 0-16,22-26 0 15,-28 28 0-15,12-16 0 16,-1 5 0-16,-2 0 129 15,3 2-129-15,-4 7 0 16,-6 2 0-16,2 0 129 16,-6 6-129-16,8-4 129 15,-6 1-129-15,4-4 129 0,0-2-129 16,3-3 129-16,-2-1-129 15,8-4 0-15,-1-1 0 16,2-1 0-16,-3-1 0 16,3 2 0-16,14-16-129 15,-27 22-129-15,20-6-774 16,-9-1-2580-16,16-15-516 15,-14 23-387-15,14-23-129 16</inkml:trace>
</inkml:ink>
</file>

<file path=ppt/ink/ink39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43.329"/>
    </inkml:context>
    <inkml:brush xml:id="br0">
      <inkml:brushProperty name="width" value="0.21167" units="cm"/>
      <inkml:brushProperty name="height" value="0.21167" units="cm"/>
      <inkml:brushProperty name="color" value="#177D36"/>
      <inkml:brushProperty name="fitToCurve" value="1"/>
    </inkml:brush>
    <inkml:brush xml:id="br1">
      <inkml:brushProperty name="width" value="0.21167" units="cm"/>
      <inkml:brushProperty name="height" value="0.21167" units="cm"/>
      <inkml:brushProperty name="color" value="#FF0000"/>
      <inkml:brushProperty name="fitToCurve" value="1"/>
    </inkml:brush>
  </inkml:definitions>
  <inkml:traceGroup>
    <inkml:annotationXML>
      <emma:emma xmlns:emma="http://www.w3.org/2003/04/emma" version="1.0">
        <emma:interpretation id="{2313947C-BCF2-464B-A7AB-83F12915DE52}" emma:medium="tactile" emma:mode="ink">
          <msink:context xmlns:msink="http://schemas.microsoft.com/ink/2010/main" type="writingRegion" rotatedBoundingBox="7739,8187 10042,8187 10042,11229 7739,11229">
            <msink:destinationLink direction="with" ref="{33948EEA-3411-4486-900D-A714EFE14D78}"/>
          </msink:context>
        </emma:interpretation>
      </emma:emma>
    </inkml:annotationXML>
    <inkml:traceGroup>
      <inkml:annotationXML>
        <emma:emma xmlns:emma="http://www.w3.org/2003/04/emma" version="1.0">
          <emma:interpretation id="{FA7C59CE-924E-4610-936D-803D0C111968}" emma:medium="tactile" emma:mode="ink">
            <msink:context xmlns:msink="http://schemas.microsoft.com/ink/2010/main" type="paragraph" rotatedBoundingBox="7739,8187 10042,8187 10042,11229 7739,11229" alignmentLevel="1"/>
          </emma:interpretation>
        </emma:emma>
      </inkml:annotationXML>
      <inkml:traceGroup>
        <inkml:annotationXML>
          <emma:emma xmlns:emma="http://www.w3.org/2003/04/emma" version="1.0">
            <emma:interpretation id="{EA3DD08E-2BD3-4DDE-AB36-DAF9BA2A4788}" emma:medium="tactile" emma:mode="ink">
              <msink:context xmlns:msink="http://schemas.microsoft.com/ink/2010/main" type="line" rotatedBoundingBox="7739,8187 10042,8187 10042,11229 7739,11229"/>
            </emma:interpretation>
          </emma:emma>
        </inkml:annotationXML>
        <inkml:traceGroup>
          <inkml:annotationXML>
            <emma:emma xmlns:emma="http://www.w3.org/2003/04/emma" version="1.0">
              <emma:interpretation id="{58EB55F4-9B3C-44B0-85A8-B2D00A87B66C}" emma:medium="tactile" emma:mode="ink">
                <msink:context xmlns:msink="http://schemas.microsoft.com/ink/2010/main" type="inkWord" rotatedBoundingBox="7739,8187 10042,8187 10042,11229 7739,11229">
                  <msink:destinationLink direction="with" ref="{1070B736-EDC9-48E9-BBB7-CBA78956C5CB}"/>
                </msink:context>
              </emma:interpretation>
            </emma:emma>
          </inkml:annotationXML>
          <inkml:trace contextRef="#ctx0" brushRef="#br0">2258 3025 1935 0,'0'0'2580'16,"0"0"-129"-16,0 0-258 15,0 0-258-15,0 0-129 0,0 0 0 16,0 0-129-16,0 0-387 16,0 0 129-16,0 0-258 15,0 0-129-15,0 0 0 16,0 0 0-16,0 0-258 15,0 0 129-15,0 0-258 16,0 0 0-16,0 0-129 16,0 0 129-16,0 0-258 15,0 0 129-15,0 0-129 16,0 0 0-16,0 0-129 15,0 0 129-15,0 0-129 16,0 0 0-16,0 0 0 16,0 0-129-16,0 0 129 0,0 0 0 15,0 0-129-15,0 0 129 16,0 0-129-16,0 0 0 15,0 0 0-15,0 0-129 16,0 0 129-16,0 0 0 16,0 0 0-16,0 0 0 15,0 0 0-15,0 0 1 16,0 12-130-16,0-12 0 15,0 0 0-15,0 0 0 16,0 0 0-16,0 0 0 16,0 0 0-16,0 0 0 15,0 0 0-15,0 0 0 16,0 0 0-16,0 0 0 0,0 0 0 15,0 0 0-15,0 0 0 16,0 0 0 0,0 0 0-16,0 0 0 15,0 0 0-15,0 0 0 0,0 0 0 16,0 0 0-16,0 0 0 15,0 0 0-15,0 0 0 16,0 0 0-16,0 0 0 16,0 0 0-16,0 0 0 15,0 0 0-15,0 0 0 16,0 0 0-16,0 0 0 15,0 0 0-15,0 0 0 0,0 0 0 16,0 0 0 0,0 0 0-16,0 0 0 15,0 0 0-15,2-23 0 16,21 10-4129-16,-13-6-1160 0,0-4 0 15,-10 1-516-15</inkml:trace>
          <inkml:trace contextRef="#ctx0" brushRef="#br1" timeOffset="97230.2417">0 92 774 0,'0'0'2193'0,"0"0"258"16,0 0-645-16,0 0-645 15,0 0 0-15,0 0 0 16,0 0 129-16,0 0 0 0,0 0 0 15,0 0-516 1,0 0 258-16,0 0-516 0,0 0 258 16,0 0-129-16,0 0 258 15,0 0-258-15,0 0 0 16,0 0-129-16,0 0 129 15,0 0-129-15,0 0-129 16,0 0 129-16,0 0-258 16,0 0 0-16,0 0 0 15,0 0 0-15,0 0 0 0,0 0 129 16,0 0 0-16,0 0 0 15,0 0-129 1,0 0 129-16,0 0 0 16,0 0-129-16,0 0 0 0,0 0 0 15,0 0-129-15,0 0 0 16,0 0 129-16,0 0-129 15,0 0 0-15,0 0 129 16,0 0-129-16,0 0 0 16,0 0 129-16,0 0 0 15,0 0-129-15,0 0 0 16,0 0 0-16,0 0 0 15,0 0-129-15,0 0 129 16,0 0-129-16,0 0 129 16,0 0-129-16,0 0 0 15,0 0 0-15,0 0 129 16,0 0-129-16,0 0 129 0,0 0-129 15,0 0 0-15,0 0 0 16,0 0 129-16,0 0-129 16,0 0 0-16,0 0 0 15,0 0 129-15,0 0-129 16,0 0 0-16,0 0 129 15,0 0-129-15,0 0 0 16,0-12-129-16,0 12-258 16,7-18-645-16,24 3-3354 15,-5 3-258-15,-7-11-387 16,0 6-258-16</inkml:trace>
        </inkml:traceGroup>
      </inkml:traceGroup>
    </inkml:traceGroup>
  </inkml:traceGroup>
</inkml:ink>
</file>

<file path=ppt/ink/ink39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29.891"/>
    </inkml:context>
    <inkml:brush xml:id="br0">
      <inkml:brushProperty name="width" value="0.21167" units="cm"/>
      <inkml:brushProperty name="height" value="0.21167" units="cm"/>
      <inkml:brushProperty name="color" value="#3165BB"/>
      <inkml:brushProperty name="fitToCurve" value="1"/>
    </inkml:brush>
  </inkml:definitions>
  <inkml:traceGroup>
    <inkml:annotationXML>
      <emma:emma xmlns:emma="http://www.w3.org/2003/04/emma" version="1.0">
        <emma:interpretation id="{A0963752-5300-4AD0-B2CF-C9792F277156}" emma:medium="tactile" emma:mode="ink">
          <msink:context xmlns:msink="http://schemas.microsoft.com/ink/2010/main" type="inkDrawing" rotatedBoundingBox="12597,10063 12623,10063 12623,10078 12597,10078" shapeName="Other"/>
        </emma:interpretation>
      </emma:emma>
    </inkml:annotationXML>
    <inkml:trace contextRef="#ctx0" brushRef="#br0">4858 1871 774 0,'0'0'1419'16,"0"0"258"-16,0 0 129 16,0 0 645-16,0 0-387 15,0 0-387-15,0 0 0 16,0 0-258-16,0 0 129 15,0 0-516-15,0 0-129 16,0 0-258-16,0 0-129 16,0 0-258-16,0 0-129 15,0 0 129-15,0 0-129 16,0 0 0-16,0 0 129 15,0 0 0-15,0 0 129 0,0 0 0 16,0 0 129-16,0 0-129 16,0 0 129-16,0 0-129 15,0 0 0 1,0 0 0-16,0 0 0 0,0 0 0 15,0 0-129-15,0 0 0 16,0 0 129-16,0 0-129 16,0 0 0-16,0 0-129 15,0 0 129-15,0 0-129 16,0 0 0-16,0 0 0 15,0 0 0-15,0 0 129 16,0 0-129-16,0 0 0 16,0 0 129-16,0 0 0 0,0 0-129 15,0 0 0 1,0 0 129-16,0 0-129 15,0 0 0-15,0 0 0 16,0 0-129-16,0 0 129 0,0 0 0 16,0 0 0-16,0 0-129 15,0 0 129-15,0 0 0 16,0 0-129-16,0 0 129 15,0 0-129-15,0 0 0 16,0 0 0-16,0 0 0 16,0 0 129-16,0 0-129 15,0 0 0-15,0 0-129 16,0 0-129-16,0 0-387 15,10 0-1548-15,-10 0-2580 16,16 0 258-16,-16 0-645 16,0 0 0-16</inkml:trace>
  </inkml:traceGroup>
</inkml:ink>
</file>

<file path=ppt/ink/ink39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2:45.479"/>
    </inkml:context>
    <inkml:brush xml:id="br0">
      <inkml:brushProperty name="width" value="0.21167" units="cm"/>
      <inkml:brushProperty name="height" value="0.21167" units="cm"/>
      <inkml:brushProperty name="color" value="#177D36"/>
      <inkml:brushProperty name="fitToCurve" value="1"/>
    </inkml:brush>
  </inkml:definitions>
  <inkml:traceGroup>
    <inkml:annotationXML>
      <emma:emma xmlns:emma="http://www.w3.org/2003/04/emma" version="1.0">
        <emma:interpretation id="{F5632BFB-FCF3-4CCE-8F25-799B1B16C77C}" emma:medium="tactile" emma:mode="ink">
          <msink:context xmlns:msink="http://schemas.microsoft.com/ink/2010/main" type="inkDrawing" rotatedBoundingBox="15040,11472 15074,11444 15082,11455 15048,11483" shapeName="Other"/>
        </emma:interpretation>
      </emma:emma>
    </inkml:annotationXML>
    <inkml:trace contextRef="#ctx0" brushRef="#br0">7310 3291 2451 0,'0'0'3096'16,"0"0"-129"-16,0 0-258 16,0 0-516-16,0 0-258 15,0 0-129-15,0 0-129 0,0 0-387 16,0 0-129-16,0 0-258 15,0 0 129-15,0 0-129 16,0 0 0 0,0 0-258-16,0 0-129 0,0 0-129 15,0-17 0-15,0 17 0 16,0 0-258-16,0 0 0 15,0 0 0-15,0 0 129 16,0 0 0-16,0 0-129 16,0 0 129-16,0 0 0 15,0 0 0-15,0 0-129 16,0 0 129-16,0 0 0 15,0 0-258-15,0 0 129 0,0 0 129 16,0 0-129 0,0 0 0-16,14-11 129 15,-14 11-129-15,0 0 0 16,0 0 129-16,0 0-129 0,0 0-129 15,0 0 129-15,0 0 0 16,0 0 0-16,0 0 0 16,0 0 0-16,0 0-258 15,0 0 258-15,0 0-129 16,0 0 129-16,0 0-129 15,0 0 129-15,0 0-129 16,0 0 129-16,0 0-129 16,0 0 129-16,0 0-129 15,0 0 0-15,0 0 129 16,0 0-129-16,0 0 130 15,0 0-130-15,0 0 0 0,0 0 0 16,0 0 0-16,0 0 0 16,0 0 0-16,0 0 0 15,0 0 0-15,0 0 0 16,0 0 0-16,0 0 0 15,0 0 0-15,0 0 0 16,0 0-1033-16,0 0-3869 16,0 0-387-16,19-1 129 15,-19 1-774-15</inkml:trace>
  </inkml:traceGroup>
</inkml:ink>
</file>

<file path=ppt/ink/ink39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5:11.678"/>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80AB7D49-3C2F-4D98-989C-7A00AA71446E}" emma:medium="tactile" emma:mode="ink">
          <msink:context xmlns:msink="http://schemas.microsoft.com/ink/2010/main" type="inkDrawing" rotatedBoundingBox="13280,5486 13486,5537 13460,5641 13254,5589" shapeName="Other"/>
        </emma:interpretation>
      </emma:emma>
    </inkml:annotationXML>
    <inkml:trace contextRef="#ctx0" brushRef="#br0">96 0 1 0,'0'0'773'0,"0"0"-257"16,0 0 129-16,0 0-258 15,0 0 258-15,0 0 0 0,0 0 129 16,0 0-129 0,0 0-129-16,0 0 258 15,0 0 258-15,-4 4-387 16,4-4-129-16,0 0 129 0,0 0-258 15,-6 7 0-15,6-7 129 16,0 0 0-16,-9 8-258 16,9-8 258-16,-8 5-258 15,8-5 129-15,-9 5-129 16,9-5-129-16,-9 6 129 15,9-6 129-15,-8 6-258 16,8-6 0-16,-9 6 258 16,9-6-258-16,-8 7 0 15,8-7 0-15,-7 5 0 16,7-5 0-16,-6 4 0 15,6-4-129-15,0 0 0 16,-6 4 129-16,6-4-129 0,0 0 0 16,0 0 0-16,0 0 0 15,0 0 0-15,-5 5 0 16,5-5 0-1,0 0 0-15,0 0 0 0,0 0 0 16,-1 6 0-16,1-6 0 16,0 0 129-16,0 0-129 15,0 0 129-15,2 7 0 16,-2-7 129-16,0 0-258 15,8 4 129-15,-8-4 0 16,8 2 0-16,-8-2-129 16,10 1 129-16,-4-1-129 15,1 2 0-15,0-2 258 0,2 2-258 16,-1-1 0-16,2 0 129 15,0 0-129-15,1 0 0 16,0 0 0 0,1-1 0-16,-1 0 129 0,-1 0-129 15,-1 0 0-15,1 0 0 16,-3 0 0-16,-1 0 0 15,-6 0 0-15,8 0 0 16,-8 0 0-16,6 0 0 16,-6 0 0-16,0 0 0 15,7 3-516-15,-7-3-645 16,8 5-1806-16,-8-5 258 15,8 5-903-15,-8-5 516 0</inkml:trace>
  </inkml:traceGroup>
</inkml:ink>
</file>

<file path=ppt/ink/ink39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5:15.965"/>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009C99E1-176C-4699-A477-7BF733FC66EA}" emma:medium="tactile" emma:mode="ink">
          <msink:context xmlns:msink="http://schemas.microsoft.com/ink/2010/main" type="inkDrawing" rotatedBoundingBox="10948,5653 12544,5401 12572,5577 10975,5828" semanticType="callout" shapeName="Other">
            <msink:sourceLink direction="with" ref="{B5133006-FEEF-4574-AAAB-8E7FCB886778}"/>
          </msink:context>
        </emma:interpretation>
      </emma:emma>
    </inkml:annotationXML>
    <inkml:trace contextRef="#ctx0" brushRef="#br0">0 148 1032 0,'0'0'774'15,"6"1"-129"-15,-6-1 258 0,0 0-258 16,8 3 0-16,-8-3-129 15,0 0 0-15,0 0 129 16,5 1 387-16,-5-1-258 16,0 0 0-16,0 0-129 15,0 0 129-15,0 0-129 16,7 3 0-16,-7-3 0 15,0 0-129-15,0 0 129 16,0 0-258-16,6 2 258 16,-6-2-258-16,0 0-129 15,0 0 258-15,0 0-387 16,6 2 0-16,-6-2 0 15,0 0 0-15,7 4 258 0,-7-4-387 16,5 3 258-16,-5-3-258 16,7 4 258-16,-7-4-129 15,6 2 0-15,-6-2 0 16,0 0-129-16,6 3 129 15,-6-3 0-15,0 0 0 16,0 0 0-16,7 2 0 16,-7-2-129-16,0 0 129 15,7 4 0-15,-7-4-129 16,6 2 129-16,-6-2-129 15,7 2 258-15,-7-2-129 16,8 2-129-16,-8-2 129 16,7 3-129-16,-7-3 129 0,6 2-129 15,-6-2 0-15,0 0 0 16,7 2 129-16,-7-2-129 15,0 0 0 1,7 3 0-16,-7-3 0 0,0 0 0 16,7 3 129-16,-7-3-129 15,7 2 0-15,-7-2 0 16,6 2 0-16,-6-2 129 15,0 0-129-15,8 3 0 16,-8-3 0-16,0 0 0 16,6 3 129-16,-6-3-129 15,0 0 0-15,6 4 0 16,-6-4 0-16,0 0 0 0,9 2 129 15,-9-2-129 1,7 2 0-16,-7-2 129 16,7 1-129-16,-7-1 0 15,8 1 129-15,-8-1-129 0,7 0 0 16,-7 0 0-16,0 0 0 15,8 2 0-15,-8-2 0 16,8 1 0-16,-8-1 0 16,7 2 0-16,-7-2 0 15,8 1 0-15,-8-1 0 16,8 1 0-16,-8-1 0 15,7 1 0-15,-7-1 0 16,8 2 0-16,-8-2 0 16,5 2 0-16,-5-2-129 15,7 2 129-15,-7-2 129 16,6 2-258-16,-6-2 258 15,7 2-129-15,-7-2 0 0,8 2 0 16,-8-2 0-16,7 2 0 16,-7-2 0-16,8 2 0 15,-8-2 0-15,6 0 129 16,-6 0-129-16,7 0 0 15,-7 0 0-15,6 0 0 16,-6 0 0-16,6 0 0 16,-6 0 0-16,6 0 0 0,-6 0 0 15,7 0 0 1,-7 0 0-16,6 0 129 15,-6 0-129-15,7 0 0 16,-7 0 129-16,8 0-129 16,-8 0 0-16,5 0 0 0,-5 0 0 15,8 0 0-15,-8 0 0 16,7 0 0-16,-7 0 0 15,8 0 0 1,-8 0 0-16,10 0 0 0,-10 0 0 16,10 0 0-16,-5 0 0 15,-5 0 0-15,10 0 0 16,-10 0 0-16,9-2 0 15,-9 2 0-15,7 0 0 16,-7 0 0-16,7 0 0 16,-7 0 0-16,8 0 0 15,-8 0 0-15,7 0 0 0,-7 0 0 16,8 0 0-16,-8 0 0 15,9 0 0-15,-9 0-129 16,9 1 258 0,-9-1-258-16,8 1 258 0,-8-1-129 15,8 0 0-15,-8 0 0 16,8 0 129-16,-8 0-129 15,8 0 0-15,-8 0 0 16,9-2 0-16,-9 2 0 16,10-2 0-16,-10 2 0 15,8-1 0-15,-8 1 0 16,8-1 0-16,-8 1 0 15,9-2 0-15,-9 2 0 0,7-2-129 16,-7 2 129-16,7-1 0 16,-7 1 0-16,7-2 129 15,-7 2-129 1,8-2-129-16,-8 2 129 0,7-2 0 15,-7 2 129-15,9 0-258 16,-9 0 258-16,9-1-258 16,-9 1 258-16,10-1-129 15,-10 1 0-15,9-1 0 16,-9 1 0-16,8-1 0 15,-8 1 0-15,8-1 0 16,-8 1 0-16,7-2 0 16,-7 2 0-16,8-2 0 15,-8 2 0-15,7-3 0 16,-7 3 0-16,7-2 0 15,-7 2 0-15,8-1 0 16,-8 1 0-16,6-2 0 0,-6 2 129 16,8-1-258-16,-8 1 129 15,9-2 0-15,-9 2 0 16,9-4 0-16,-9 4 0 15,9-3 0-15,-9 3 0 16,8-3 0-16,-8 3 0 16,8-3 0-16,-8 3 129 15,8-3-129-15,-8 3 0 16,8-3 0-16,-8 3-129 15,8-2 129-15,-8 2 0 16,8-3 0-16,-8 3 0 16,7-1 0-16,-7 1 0 15,6-1 0-15,-6 1 0 0,0 0 0 16,10-2 0-16,-10 2 0 15,6-2 0-15,-6 2 0 16,8-2 0-16,-8 2 0 16,8-2 0-16,-8 2 0 15,9-1 0-15,-9 1 0 16,8-1 0-16,-8 1 0 15,9-1 0-15,-9 1 0 16,9-2-129-16,-9 2 129 16,9-2 0-16,-9 2 0 15,11-3-129-15,-11 3 129 16,10-2 0-16,-10 2 0 0,9-2 0 15,-9 2 0-15,7-3-129 16,-7 3 129-16,8-2 0 16,-8 2 0-16,9-3 0 15,-9 3 0 1,9-1 0-16,-9 1 0 0,11-3 129 15,-11 3-129-15,10-3-129 16,-10 3 0-16,10-4 129 16,-10 4-129-16,11-3 129 15,-11 3-129-15,11-5 129 16,-11 5-129-16,9-4 129 15,-9 4-129-15,9-4 129 16,-9 4 0-16,8-3 0 0,-8 3-129 16,7-3 129-16,-7 3 0 15,9-2 129 1,-9 2-258-16,8-1 129 15,-8 1 0-15,7-2 0 0,-7 2 0 16,7-2 0-16,-7 2 0 16,9-3 0-16,-9 3-129 15,8-3 129-15,-8 3 0 16,10-2 0-16,-10 2 0 15,11-2 0-15,-6 0 0 16,-5 2 0-16,10-3 0 16,-10 3 0-16,11-4 0 15,-11 4 0-15,7-3 0 16,-7 3 0-16,8-2 0 15,-8 2 129-15,7-4-129 16,-7 4-129-16,6-2 129 16,-6 2 0-16,7-3 129 0,-7 3-129 15,6-3 0-15,-6 3 0 16,7-4 0-16,-7 4 0 15,7-4 0-15,-7 4 0 16,8-4 0-16,-8 4 0 16,8-4 0-16,-8 4 0 15,7-4 0-15,-7 4 0 16,8-5 0-16,-8 5 0 15,10-4 0-15,-10 4 0 16,8-4 0-16,-8 4 0 16,8-3 0-16,-8 3 0 15,8-3 0-15,-8 3-129 16,8-2 129-16,-8 2 0 0,9-2 0 15,-9 2 0-15,10-2 0 16,-10 2 0-16,10-2 0 16,-10 2 0-16,10-2 0 15,-4 1 0-15,-6 1 0 16,11-1 0-16,-11 1 0 15,11-1 0-15,-11 1 0 16,11-1 0-16,-11 1 0 16,10-2 0-16,-10 2 0 15,10-1 0-15,-10 1 0 16,10-2 0-16,-10 2 0 15,10-1 0-15,-10 1 0 16,11-1 0-16,-11 1 0 0,10-1 0 16,-10 1 0-16,9-1 129 15,-9 1-129 1,10 0 0-16,-10 0 0 15,7-1 0-15,-7 1 0 0,9-1 0 16,-9 1 0-16,8-2 0 16,-8 2 0-16,8-1 0 15,-8 1 0-15,9-1 0 16,-9 1 0-16,9 0 0 15,-9 0-129-15,9-1 129 16,-9 1 0-16,8-1 0 16,-8 1 0-16,8-1 129 15,-8 1-129-15,8-2 0 16,-8 2 0-16,9-2 0 15,-9 2 0-15,7-1 0 16,-7 1 0-16,9-1 0 16,-9 1 0-16,9-2 0 0,-9 2-129 15,10 0 129-15,-10 0 0 16,8 0 0-16,-8 0-129 15,7 0 129-15,-7 0 0 16,7 3 0-16,-7-3-129 16,7 2 129-16,-7-2 0 15,8 3 0-15,-8-3 0 16,9 2 0-16,-9-2 0 15,7 3 0-15,-7-3 0 16,7 2 0-16,-7-2 0 16,0 0 0-16,8 3 0 15,-8-3-129-15,0 0-645 0,0 0-645 16,6 2-1548-16,-6-2-387 15,0 0 0-15,9 7-516 16</inkml:trace>
  </inkml:traceGroup>
</inkml:ink>
</file>

<file path=ppt/ink/ink39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5:27.764"/>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1070B736-EDC9-48E9-BBB7-CBA78956C5CB}" emma:medium="tactile" emma:mode="ink">
          <msink:context xmlns:msink="http://schemas.microsoft.com/ink/2010/main" type="inkDrawing" rotatedBoundingBox="8671,7095 12352,5607 12470,5898 8788,7386" semanticType="callout" shapeName="Other">
            <msink:sourceLink direction="with" ref="{58EB55F4-9B3C-44B0-85A8-B2D00A87B66C}"/>
            <msink:sourceLink direction="with" ref="{33948EEA-3411-4486-900D-A714EFE14D78}"/>
          </msink:context>
        </emma:interpretation>
      </emma:emma>
    </inkml:annotationXML>
    <inkml:trace contextRef="#ctx0" brushRef="#br0">0 1361 1 0,'0'0'902'0,"0"0"130"16,0 0 0-16,0 0 258 15,0 0-516-15,0 0 0 16,0 0 258-16,6 0-129 16,-6 0-258-16,0 0 0 15,0 0-129-15,0 0-129 16,7 0 387-16,-7 0-258 15,0 0 0-15,0 0 0 16,6 0-129-16,-6 0 258 16,0 0-258-16,5 0 129 15,-5 0-258-15,6 0 129 16,-6 0-129-16,6 0 0 15,-6 0 129-15,8 0 0 0,-8 0-129 16,7-2 0-16,-7 2 0 16,8-2 0-1,-8 2-129-15,10-3 129 16,-10 3 0-16,9-3-129 0,-9 3 129 15,10-4-129-15,-10 4 0 16,10-4-129-16,-10 4 258 16,10-3-258-16,-10 3 129 15,7-2-129-15,-7 2 0 16,8-1 129-16,-8 1-129 15,9-2 0-15,-9 2 0 16,8 0 0-16,-8 0 0 16,8-1 129-16,-8 1-129 15,8 0 0-15,-8 0 0 16,7-1 0-16,-7 1 0 15,8 0 129-15,-8 0-129 16,5 0 0-16,-5 0 0 0,8-1 0 16,-8 1 0-16,8 0 0 15,-8 0 0-15,10 0 129 16,-10 0-129-16,9 0 0 15,-9 0 0-15,11 0 0 16,-11 0 0-16,9-1 0 16,-9 1 0-16,10 0 0 15,-10 0 0-15,10 0 0 16,-10 0 0-16,10 0 0 15,-10 0 0-15,9 0 0 16,-9 0 0-16,11 0 0 16,-11 0 0-16,8 0 0 15,-8 0 0-15,10 0 129 0,-10 0-129 16,10 0 0-16,-10 0 0 15,11-2 0-15,-11 2 0 16,9 0 0-16,-9 0 0 16,10-1 0-16,-10 1 0 15,9-1 0-15,-9 1 0 16,10-2 129-16,-10 2-129 15,10-2 0-15,-10 2 0 16,9-3 0-16,-3 2 0 16,-6 1 0-16,11-2 0 15,-11 2 0-15,11-3 0 16,-11 3 0-16,11-2 0 0,-11 2 129 15,11-3-129-15,-11 3 0 16,11-3 0-16,-11 3 0 16,11-2 0-1,-11 2 0-15,9-4 0 16,-9 4 0-16,8-2 0 0,-8 2 0 15,9-2 0-15,-9 2 0 16,7-4 0-16,-7 4 0 16,10-3 0-16,-10 3 0 15,10-2 0-15,-10 2 0 16,9-3 0-16,-3 2 0 15,-6 1 0-15,11-3 0 16,-11 3 0-16,10-2 0 0,-10 2 0 16,10-3 0-1,-10 3 0-15,9-2 0 16,-9 2 129-16,8-1-129 15,-8 1-129-15,8-2 129 0,-8 2 0 16,9-2 0-16,-9 2 0 16,8-1 0-16,-8 1 0 15,9-1 0-15,-9 1 0 16,10-2 0-16,-10 2 0 15,10-1 0-15,-10 1 0 16,9-2 0-16,-9 2 0 16,9-1 0-16,-9 1 0 15,11-1 0-15,-11 1 0 16,10-1 0-16,-10 1 0 15,10-1 129-15,-4 0-129 16,-6 1 0-16,11-1 0 16,-11 1 0-16,11-1-129 0,-5 0 129 15,0-1 129-15,0 1-129 16,0 1-129-16,1-2 258 15,-1 2-129-15,0-2 0 16,1 1 0-16,-1 0 0 16,1-1 0-16,-1 1 0 15,1 0 0-15,-1 0 0 16,-1-1 0-16,1 0 0 15,-6 2 0-15,11-2 0 16,-11 2 0-16,10-1 0 16,-10 1 0-16,10-1 0 15,-10 1 0-15,11-2 0 16,-11 2 0-16,10-2 0 0,-10 2 0 15,12-3-129-15,-12 3 129 16,9-2 0-16,-9 2 129 16,11-1-129-1,-11 1 0-15,10-2 0 0,-10 2 0 16,9-1 0-16,-9 1 0 15,9-1 0-15,-9 1 0 16,9-1 0-16,-9 1 0 16,8-1 0-16,-8 1 0 15,9-2 0-15,-9 2 0 16,8-2 0-16,-8 2 0 15,9-1 0-15,-9 1 0 16,8-1 0-16,-8 1 0 0,9-1 0 16,-9 1 0-1,10-2 0-15,-4 0 0 16,0 2 0-16,0-2 0 15,0 1 0-15,1 0 0 0,0 0 0 16,-1 0 0-16,0 0 129 16,0 0-129-16,1 0 0 15,-7 1 0-15,10-2 0 16,-10 2-129-16,11-2 129 15,-5 2 0-15,0-1 0 16,0 0 0-16,-1 0 0 16,2 0 0-16,-1 0 0 15,0 0 0-15,-1 1 0 16,1-1 0-16,-6 1 0 15,11-2 0-15,-11 2 0 16,11-2 0-16,-11 2 0 16,10-1 0-16,-10 1 0 0,10-2 0 15,-10 2-129-15,11-3 258 16,-11 3-258-16,10-1 258 15,-10 1-258-15,9-3 129 16,-9 3 0-16,9-2 0 16,-9 2 129-16,9-2-258 15,-9 2 129-15,8-1 0 16,-8 1 0-16,9-2 129 15,-9 2-129-15,9-2 0 16,-9 2 0-16,10-2 0 16,-10 2 0-16,10-3 0 15,-10 3 0-15,10-3 0 0,-10 3 129 16,10-3-129-16,-10 3 0 15,9-3 0-15,-9 3-129 16,10-4 129 0,-10 4 0-16,10-2 0 0,-3 0 0 15,-7 2 0-15,11-3 0 16,-11 3 0-16,12-2 0 15,-12 2 0-15,11-3 0 16,-11 3 0-16,10-3 0 16,-10 3 0-16,11-3 0 15,-11 3 0-15,9-2 0 16,-9 2 0-16,9-2 0 15,-9 2 0-15,10-2 129 0,-10 2-129 16,7-3 0 0,-7 3 0-16,10-3 0 15,-10 3 0-15,10-2 0 16,-10 2 0-16,10-3 0 0,-10 3 0 15,11-3 0-15,-11 3 0 16,10-3 0-16,-10 3 0 16,12-2 0-16,-12 2 0 15,11-4 0-15,-11 4 0 16,12-3 0-16,-12 3 0 15,11-2 0-15,-11 2 0 16,10-3 129-16,-10 3-129 16,11-2 0-16,-11 2 0 15,9-4 0-15,-9 4 0 16,10-2 0-16,-10 2 0 15,8-3 0-15,-8 3 0 16,10-4 0-16,-10 4 129 0,9-3-129 16,-3 1 0-16,-6 2 0 15,11-4 0-15,-11 4 0 16,10-4 0-16,-10 4 0 15,10-4 0-15,-10 4 0 16,11-5 0-16,-11 5 0 16,11-3 129-16,-11 3-129 15,9-4 0-15,-9 4 0 16,10-4 0-16,-10 4 0 15,7-3 0-15,-7 3 0 16,8-5 0-16,-8 5 0 16,8-3 0-16,-8 3 0 15,8-3 0-15,-8 3 0 0,8-3 0 16,-8 3 0-16,8-4 0 15,-8 4 129-15,8-3-129 16,-8 3 0 0,9-4 0-16,-9 4 0 0,10-4 0 15,-10 4 0-15,7-3 0 16,-7 3 0-16,9-4 0 15,-9 4 0-15,9-3 0 16,-9 3 0-16,10-4 0 16,-10 4 0-16,9-3 0 15,-9 3 129-15,9-4-129 16,-9 4 0-16,8-5 0 15,-8 5 0-15,9-3 0 0,-9 3 0 16,7-4 0 0,-7 4 0-16,9-4 0 15,-9 4 0-15,8-3 0 16,-8 3 0-16,10-5 0 0,-10 5 0 15,10-5 0-15,-4 3 0 16,-6 2 0-16,12-4 0 16,-7 1 0-16,2 1 0 15,-7 2 0-15,11-4 0 16,-5 2 0-16,0 0 0 15,-6 2 0-15,11-4 0 16,-11 4 0-16,11-4 0 16,-5 2 0-16,0-1 0 15,0 0 0-15,0 1 0 16,0 1 0-16,-6 1 0 15,12-6 0-15,-6 4 0 16,1 0 0-16,-7 2 0 0,10-4 129 16,-10 4-129-16,11-5 0 15,-11 5 0-15,11-5 0 16,-11 5 0-16,11-5 0 15,-11 5 0-15,10-4 0 16,-10 4 0-16,9-4 0 16,-9 4 0-16,10-4 0 15,-10 4 0-15,9-4 129 16,-9 4-129-16,9-4 0 15,-9 4 0-15,9-4 0 16,-9 4 0-16,9-4 0 16,-9 4 0-16,9-6 0 0,-9 6 0 15,10-5 0-15,-10 5 0 16,10-5 0-16,-10 5 0 15,10-5 0-15,-10 5 0 16,8-4 0-16,-8 4 0 16,8-3 0-16,-8 3 0 15,8-4 129-15,-8 4-129 16,7-5 0-16,-7 5 0 15,8-4 0-15,-8 4 0 16,9-5 0-16,-9 5 0 16,9-6 0-16,-9 6 0 15,10-5 0-15,-10 5 0 16,10-6 0-16,-10 6 0 0,11-6 0 15,-5 3 0-15,-6 3 0 16,11-6 0 0,-11 6 0-16,11-4 0 15,-11 4 0-15,11-5 0 0,-11 5 0 16,10-4 129-16,-10 4-129 15,11-4 0-15,-5 2 129 16,0 0-129-16,0 0 0 16,0-1 0-16,0 1 0 15,0-1-129-15,0 1 258 16,0-1-258-16,0 0 129 15,0 0-129-15,0 1 129 16,1 0 0-16,-1-1 0 16,1 0 0-16,-1 2 0 15,1-3 0-15,0 2 129 16,-1-2-129-16,1 2 0 15,-1-1 129-15,-1 0-129 0,1 0 0 16,0 1 0-16,-6 2 129 16,11-5-129-16,-11 5 0 15,10-6 0-15,-10 6 0 16,11-5 0-16,-11 5 0 15,11-4 0-15,-11 4 0 16,11-5 0-16,-11 5 0 16,10-5 0-16,-10 5 0 15,11-5 0-15,-11 5 129 16,11-6-129-16,-11 6 0 15,9-6-129-15,-9 6 258 16,10-5-129-16,-10 5 0 16,9-6 0-16,-9 6 0 0,9-6 0 15,-9 6 0-15,9-6 0 16,-9 6 0-16,10-6 0 15,-10 6 0-15,10-5 0 16,-10 5 0-16,8-7 0 16,-8 7 0-16,11-6 0 15,-11 6 0-15,11-6 0 16,-11 6 0-16,9-7 0 15,-9 7 0-15,10-6 0 16,-10 6 129-16,11-7-258 16,-11 7 258-16,9-7-129 15,-9 7 0-15,11-8 0 16,-11 8 0-16,10-8 0 0,-10 8 0 15,10-8 0-15,-4 3 0 16,0 1 0 0,0-2 0-16,-1 1 0 15,2 1 0-15,-1-3 0 0,1 2 129 16,1-1-258-16,-1 1 258 15,-1-1-129-15,2 1 0 16,-1 0 0-16,1-1 0 16,-1 1 0-16,-1-1 0 15,3 1 0-15,-3 0 0 16,2 1 0-16,-1 0 0 15,-1 0 0-15,0 0 0 0,2 1 0 16,-3-1 0 0,3 1 0-16,-8 3 0 15,11-7 0-15,-11 7 0 16,12-6 0-16,-12 6 0 15,10-7 129-15,-10 7-129 0,11-7 0 16,-11 7 0-16,11-6 0 16,-11 6 0-16,10-7 0 15,-10 7 0-15,10-7 0 16,-10 7 0-16,11-7 0 15,-11 7 129-15,10-7-129 16,-10 7 0-16,9-7 0 16,-9 7 0-16,8-6 0 15,-8 6 0-15,8-7 0 16,-8 7-129-16,9-6 258 15,-9 6 0-15,8-5-129 16,-8 5 0-16,9-6 129 0,-9 6-129 16,9-4 129-16,-9 4-258 15,8-5 129-15,-8 5 0 16,9-6 0-16,-9 6-129 15,9-4 129-15,-9 4-129 16,10-5 129-16,-10 5 0 16,11-5 0-16,-11 5 0 15,11-5 0-15,-11 5 129 16,10-5-258-16,-10 5 258 15,10-5-129-15,-10 5 129 16,11-4-129-16,-11 4 0 16,9-5 0-16,-3 3 0 15,-6 2 0-15,12-7 0 0,-12 7 0 16,12-6 0-16,-7 4 0 15,3-2 0-15,-3 2 0 16,3-1 0 0,-3-1 0-16,2 2 0 0,-1-2 0 15,1 2 0-15,0-1 0 16,-1-1 0-16,2 2 0 15,-1-1 0-15,0 0 0 16,0 0 0-16,1 0 0 16,-2 1-129-16,2-1 129 15,-1 0 0-15,-1 1 0 16,0-1 0-16,2 0 0 15,-1 0 129-15,0 0-258 0,0-1 129 16,0 1 0 0,0 0 0-16,0 0 0 15,-2 0 0-15,2 0 0 16,-1 0 0-16,0 0 0 0,0 1 0 15,0-1 0-15,0 0 0 16,0 0 0-16,0 1 0 16,0-1 0-16,-6 3 0 15,11-5 0-15,-11 5 129 16,10-6-129-16,-10 6 0 15,11-6 0-15,-6 2 0 16,-5 4 0-16,12-5 0 16,-6 2 0-16,-1 0 0 15,1 1 0-15,0 0 0 16,-6 2 0-16,10-5 0 15,-10 5 0-15,10-5 0 16,-10 5 129-16,10-5-129 0,-10 5 0 16,10-5 0-16,-10 5 0 15,11-5 0-15,-11 5 0 16,10-5 0-16,-10 5 0 15,8-4 0-15,-8 4 129 16,10-6-129-16,-10 6 0 16,11-4 0-16,-11 4 0 15,11-4 0-15,-11 4 0 16,11-5 129-16,-11 5-129 15,11-5 0-15,-11 5 0 16,9-4 0-16,-9 4 129 16,11-5-129-16,-11 5 0 15,12-4 0-15,-6 2 0 0,1 0 0 16,0 0 0-16,0-1 258 15,0 2-258-15,1-2 0 16,-1 1 0 0,0 0 129-16,0 0-129 0,0 0 0 15,0 0 129-15,0 0-129 16,1 0 0-16,-1-1 129 15,0 1-129-15,-1 0 0 16,1 1 129-16,-1-2-129 16,0 1 0-16,-6 2 129 15,10-3-129-15,-10 3 0 16,10-3 0-16,-10 3 0 0,9-4 0 15,-9 4 129-15,6-2-129 16,-6 2 0 0,6-3 129-16,-6 3-129 15,0 0 0-15,6-2 0 0,-6 2-387 16,0 0-516-16,0 0-645 15,0 0-1161-15,0 0-903 16,0 0-258-16,0 0-258 16,-4-5-387-16</inkml:trace>
    <inkml:trace contextRef="#ctx0" brushRef="#br0" timeOffset="984.056">3530-55 903 0,'0'0'1032'15,"0"0"129"-15,0 0 258 16,0 0-387 0,5 4 645-16,-5-4-387 15,0 0-129-15,6 4 0 0,-6-4-258 16,9 4-258-16,-4-2 0 15,1 0 0-15,1 0 0 16,1 1-129-16,0-1-129 16,1 0 0-16,-1 1-129 15,2 0-129-15,-2-1 258 16,1 1-258-16,-1 0 0 16,0-1-129-16,-2 1 129 15,2 0-129-15,-3-2 129 16,2 1-129-16,-7-2 0 15,8 5 0-15,-8-5 0 16,7 3 129-16,-7-3-129 16,0 0 0-16,6 3 0 0,-6-3 0 15,0 0 0-15,0 0 0 16,0 0 0-16,0 0 0 15,5 6 0-15,-5-6 0 16,0 0 0-16,0 0 129 16,2 8-129-16,-2-8 129 15,0 8 0-15,0-8 0 16,0 12 129-16,-2-6 0 15,0 1 0-15,1 0 129 16,-2 2-258-16,0 0 129 16,1 1 0-16,0-1-129 15,-1 1 0-15,3 0 0 16,-2-1-129-16,1 1-258 0,1 0-1032 15,1 2-1935 1,-1-12 0-16,0 13-387 16,0-13-129-16</inkml:trace>
  </inkml:traceGroup>
</inkml:ink>
</file>

<file path=ppt/ink/ink39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14.202"/>
    </inkml:context>
    <inkml:brush xml:id="br0">
      <inkml:brushProperty name="width" value="0.21167" units="cm"/>
      <inkml:brushProperty name="height" value="0.21167" units="cm"/>
      <inkml:brushProperty name="color" value="#177D36"/>
      <inkml:brushProperty name="fitToCurve" value="1"/>
    </inkml:brush>
  </inkml:definitions>
  <inkml:traceGroup>
    <inkml:annotationXML>
      <emma:emma xmlns:emma="http://www.w3.org/2003/04/emma" version="1.0">
        <emma:interpretation id="{B94A45BD-6ACF-41E4-90CD-821BDCC193F9}" emma:medium="tactile" emma:mode="ink">
          <msink:context xmlns:msink="http://schemas.microsoft.com/ink/2010/main" type="inkDrawing" rotatedBoundingBox="10463,8206 10500,8163 10502,8165 10464,8207" shapeName="Other"/>
        </emma:interpretation>
      </emma:emma>
    </inkml:annotationXML>
    <inkml:trace contextRef="#ctx0" brushRef="#br0">2724 14 774 0,'0'0'1806'0,"0"0"516"16,0 0 258-16,0 0-129 16,0 0 129-16,0 0-387 0,0 0-129 15,0 0-516 1,0 0 0-16,0 0-129 15,0 0-129-15,0 0 0 16,0 0-129-16,0 0-129 0,0 0-129 16,0 0-129-16,0 0 0 15,0 0-129-15,0 0-129 16,0 0-129-16,0 0 0 15,0 0-129-15,0 0 129 16,0 0 0-16,0 0-129 16,0 0 0-16,0 0 129 15,0 0-129-15,0 0-128 16,0 0-130-16,0 0 0 15,0 0 0-15,0 0 0 16,0 0 0-16,0 0 0 16,0 0 0-16,0 0 0 15,0 0 0-15,0 0 0 0,0 0 0 16,0 0 0-16,0 0 0 15,0 0 0-15,0 0 0 16,0 0 0-16,0 0 0 16,0 0 0-16,0 0 0 15,0 0 0-15,0 0 0 16,0 0 0-16,0 0 0 15,0 0 0-15,0 0 0 16,0 0 0-16,0 0 0 16,0 0 0-16,0 0 0 15,0 0 0-15,0 0 0 16,0 0 0-16,0 0-1420 15,17-16-3353-15,-17 16-516 0,21-26-129 16,-21 26-258-16</inkml:trace>
  </inkml:traceGroup>
</inkml:ink>
</file>

<file path=ppt/ink/ink39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5:36.197"/>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1333CFA1-11F5-4941-8E5C-2E74A7E49E43}" emma:medium="tactile" emma:mode="ink">
          <msink:context xmlns:msink="http://schemas.microsoft.com/ink/2010/main" type="inkDrawing" rotatedBoundingBox="13679,5620 17414,7455 17221,7847 13486,6013" semanticType="callout" shapeName="Other">
            <msink:sourceLink direction="with" ref="{B5133006-FEEF-4574-AAAB-8E7FCB886778}"/>
            <msink:sourceLink direction="with" ref="{B22F7014-0D23-4328-9874-C127F5DFF0C4}"/>
          </msink:context>
        </emma:interpretation>
      </emma:emma>
    </inkml:annotationXML>
    <inkml:trace contextRef="#ctx0" brushRef="#br0">3788 1574 129 0,'0'0'258'16,"0"0"129"-16,0 0-129 15,0 0 258-15,0 0-129 16,-4 3 0-16,4-3 129 15,0 0 129-15,-4 6-129 16,4-6 0-16,0 0-129 16,-7 6-129-16,7-6 129 15,-8 4 129-15,8-4 129 16,-8 3-129-16,8-3 129 0,-8 2-129 15,8-2 0-15,-8 1 0 16,8-1-129-16,-10 2 0 16,10-2-129-16,-10 3 129 15,10-3-129-15,-10 3-129 16,10-3 0-16,-8 1 258 15,8-1-129-15,-9 0-129 16,9 0 129-16,-8 0-129 16,8 0 129-16,-10 1-129 15,10-1 0-15,-9 0 129 16,9 0-258-16,-10 0 129 15,10 0-129-15,-10 0 129 16,10 0-129-16,-11 0 129 0,11 0-129 16,-10 0 129-16,10 0-129 15,-11 0 0-15,11 0 0 16,-10-2 0-16,10 2 258 15,-12-2-258-15,12 2 0 16,-12-1 0-16,5 0 0 16,1 0 0-16,-1 0 0 15,2 1 0-15,-2 0 0 16,2-1 129-16,-2 1-129 15,1-1 0-15,-1 1 0 16,7 0 0-16,-11 0 0 16,5 0 0-16,-1-1 129 15,1 1-129-15,-1-1 0 16,2 0 0-16,-1 0 129 0,0 0-129 15,1-1 0 1,-1 2 0-16,-1-2 0 16,7 2 0-16,-11-2 129 0,11 2 0 15,-10-2-129-15,10 2 129 16,-11-1-129-16,11 1 0 15,-10-3 129-15,10 3-129 16,-10-3 0-16,10 3-129 16,-10-2 129-16,10 2 0 15,-12-2 0-15,12 2-129 16,-10-1 129-16,10 1 0 0,-12-2 0 15,12 2 0 1,-11-3 0-16,11 3 0 16,-10-2 0-16,4 1 0 15,6 1 0-15,-12-2 0 16,7 2 0-16,-3-1 0 0,3 0 0 15,-1 1 0-15,-1-1 0 16,1 1 129-16,0-2-129 16,-1 2 0-16,1-2 0 15,-1 2 129-15,1-1-129 16,-2 0 0-16,2 0 0 15,-1 0 0-15,0 0 0 16,1 1 0-16,-1-1 0 16,0 1-129-16,1-1 129 15,-2 1 0-15,1-2 0 16,-1 2 0-16,1-1 0 15,0 0 0-15,-1-1 129 0,1 1-129 16,0 0 0-16,0 0 0 16,0 0 0-16,1 1 0 15,0-1-129-15,-1 0 129 16,1 1 0-16,6 0 0 15,-11-1 0-15,11 1 0 16,-12-2 0-16,12 2 0 16,-11-2 0-16,11 2 0 15,-11-3 0-15,5 2 129 16,0 0-129-16,0-1 0 15,1 1 0-15,-1 1 0 16,0-1 0-16,6 1 0 16,-11-2 0-16,11 2 0 0,-10-2 0 15,10 2 0-15,-12-1 0 16,12 1 0-16,-10-1 0 15,10 1 0 1,-11-2 0-16,11 2 0 0,-12-1 0 16,12 1 0-16,-11-2 0 15,5 0 0-15,6 2 0 16,-10-2 0-16,4 1 0 15,6 1 129-15,-11-2-129 16,11 2 0-16,-10-1 0 16,4-1 0-16,0 1-129 15,6 1 129-15,-10-2 0 16,4 0 0-16,6 2 0 0,-11-3 0 15,4 1 0 1,1 1 0-16,-1 0 129 16,0-1-129-16,0 0 0 15,-2 1 0-15,2-2 0 0,-1 1 0 16,0 0 0-16,0 1 0 15,1-1 0-15,0 0 0 16,0 0 0-16,-1 0 0 16,1 0 0-16,0 1 0 15,1-1 0-15,0 1 0 16,-1 0 0-16,7 1 129 15,-11-3-129-15,6 2 0 16,-1-1 0-16,0 1 0 16,0 0 0-16,0-1 0 15,0 1-129-15,0-1 129 16,-1 0 0-16,2 0 0 15,-2 1 0-15,7 1 0 0,-11-3 129 16,11 3-129-16,-10-3 0 16,10 3-129-16,-8-2 129 15,8 2 0-15,-7-2 0 16,7 2 0-16,-7-2 0 15,7 2 129-15,0 0-129 16,-6-2 0-16,6 2 0 16,0 0 0-16,0 0 129 15,0 0-129-15,-6-2 0 16,6 2 0-16,0 0 258 15,0 0-258-15,0 0 0 16,0 0-258-16,0 0 258 16,0 0-129-16,0 0-129 0,0 0 0 15,0 0-258-15,0 0-258 16,0 0-258-16,-4 4 0 15,4-4 0 1,0 0 0-16,0 5-129 0,0-5 387 16,0 0-258-16,0 0 774 15,0 0 0-15,0 0 258 16,0 0 0-16,0 0 258 15,-6 2 0-15,6-2 645 16,0 0-258-16,0 0-129 16,0 0 258-16,0 0 0 15,0 0 129-15,0 0-129 0,0 0-258 16,0 0-129-16,0 0-129 15,0 0 258 1,-3-3-258-16,3 3 0 16,0 0 129-16,0 0-129 0,0 0 0 15,0 0 0-15,0 0 0 16,-5-6-129-16,5 6 258 15,0 0-129-15,-7-5-258 16,7 5 129-16,0 0-129 16,-8-7 258-16,8 7-258 15,-8-5 129-15,8 5-258 16,-7-5 258-16,7 5 0 15,-7-4-129-15,7 4 129 16,-7-5-129-16,7 5 129 16,-5-3-129-16,5 3 0 15,-6-3 129-15,6 3-129 16,-6-3 0-16,6 3 129 0,-7-4-129 15,7 4 0-15,-9-4 0 16,9 4 0-16,-9-5 129 16,9 5-129-16,-10-5 0 15,10 5 0-15,-10-4 0 16,10 4 0-16,-10-5 0 15,10 5 129-15,-11-4-129 16,11 4-129-16,-10-5 129 16,10 5 0-16,-10-5 0 15,10 5 0-15,-12-4 0 16,12 4 0-16,-12-5 0 15,6 3 0-15,0 0 0 16,6 2 0-16,-12-3 0 0,6 1 0 16,1 0 129-16,-1 0-129 15,0 0 0-15,-1 0 0 16,2 0 0-16,-2 0 0 15,1 0 0-15,0 0 0 16,0-1 0-16,0 2 0 16,6 1 0-16,-11-4 0 15,11 4 0-15,-11-3 0 16,11 3 0-16,-10-3 0 15,10 3 0-15,-11-3 0 16,11 3 0-16,-11-4 0 16,11 4 0-16,-9-4 0 15,9 4 0-15,-9-2 129 0,9 2-129 16,-8-3 0-16,8 3 0 15,-7-3 0 1,7 3 0-16,-8-3 0 16,8 3 0-16,-7-2-129 0,7 2 129 15,-7-3 0-15,7 3 0 16,-8-2 0-16,8 2 129 15,-7-3-129-15,7 3 0 16,-8-2 0-16,8 2 0 16,-7-3 129-16,7 3-129 15,-7-2 0-15,7 2 0 16,-8-3 0-16,8 3-129 15,-7-3 129-15,7 3 0 16,-7-3 0-16,7 3 129 16,-8-4-258-16,8 4 258 15,-9-5-129-15,9 5 0 16,-9-4 0-16,9 4 0 0,-10-3 0 15,10 3 129-15,-8-5-129 16,8 5 0-16,-10-5 129 16,10 5-129-16,-9-5 0 15,9 5 0-15,-10-6 0 16,10 6 0-16,-8-5 0 15,8 5 0-15,-6-4 0 16,6 4 0-16,-6-5 0 16,6 5 0-16,-6-4 0 15,6 4 0-15,-6-5 0 16,6 5-129-16,-7-5 129 15,7 5 0-15,-7-4 0 16,7 4 0-16,-7-5 0 0,7 5 0 16,-7-5 129-16,7 5-129 15,-8-5 0-15,8 5 0 16,-7-6 0-16,7 6 0 15,-8-6 0-15,8 6 0 16,-8-6 0-16,8 6 0 16,-9-6 0-16,3 3 0 15,6 3 0-15,-10-7 0 16,10 7 0-16,-12-7 0 15,12 7 0-15,-12-6 0 16,6 2 0-16,-1 1 0 16,1-1 0-16,-1 1 0 0,2 0 0 15,-2 0 0 1,1 1 0-16,0-1 0 0,-1 1 0 15,7 2 0 1,-12-6 129-16,12 6-129 0,-12-5 0 16,7 1 0-16,5 4 0 15,-10-6 0-15,3 4 0 16,7 2 0-16,-8-7 0 15,8 7 0-15,-9-5 129 16,9 5-129-16,-8-6 0 16,8 6 0-16,-9-5 0 15,9 5 0-15,-9-6 0 16,9 6 0-16,-9-6 0 0,9 6 0 15,-11-5 0 1,11 5 0-16,-9-5 0 16,9 5 0-16,-9-5 0 15,9 5 129-15,-9-5-129 0,9 5 0 16,-10-7 129-16,10 7-129 15,-7-7 0-15,7 7 0 16,-9-6 0-16,9 6 0 16,-8-6 0-16,8 6 0 15,-9-6 0-15,9 6 0 16,-9-7 0-16,9 7 0 15,-9-7 0-15,3 3 0 16,6 4 0-16,-12-7 0 16,6 3 0-16,0 1 0 15,-1-1 0-15,0 0 0 16,0 0 0-16,0 0 0 15,-1 1 0-15,0-1 0 0,0 0 0 16,1-1 0-16,0 2 0 16,-1-3 0-1,-1 3 258-15,1-1-258 0,1-1 0 16,-1 0 0-16,2 1 0 15,-2-1 0-15,2 1 0 16,-1 0 0-16,0-1 0 16,1 1 0-16,-1 0 0 15,1-1 0-15,-2 1 0 16,0-1 0-16,0 0 0 15,1-1 0-15,-2 1 0 16,2-1 0-16,-2 1 0 16,2-1 0-16,0 0 0 15,-1 0 0-15,0 0 0 0,1 0 0 16,-1 0 129-16,1-1-129 15,-1 1 0 1,1 1 0-16,-1-1 0 0,1 0 0 16,1 0 0-16,-2 1 0 15,2-1 129-15,0 2-129 16,-1-3 0-16,1 3 0 15,1-2 0-15,-1 1 0 16,1 0 0-16,-1 0 0 16,0 0 129-16,0 1-129 15,6 4 0-15,-11-8 0 16,5 3 0-16,0 1 0 0,6 4 129 15,-11-8-129 1,5 4 0-16,0 1 0 16,6 3 0-16,-10-7 0 15,10 7 0-15,-11-6 0 0,11 6 129 16,-9-6-129-16,9 6 0 15,-11-6 0-15,11 6 0 16,-11-7 0-16,5 4 0 16,0-1 0-16,1 1 0 15,-1 0 0-15,-1-1 0 16,1 0 0-16,-1 1 0 15,0-1 0-15,1 0-129 16,-1 1 129-16,1-1 0 16,-2 0 0-16,1 0-129 15,0 0 129-15,1 0-129 16,-1 0 129-16,0 0 0 0,0 0 0 15,0 0 0-15,0 1 0 16,0-1 0-16,0 0 0 16,0 0 0-16,2 0 0 15,-2 0 0-15,1 0 0 16,-1 0 0-16,1 0 0 15,-1 0 0-15,2-1 0 16,-2 1 0-16,1 0 0 16,-1 0 129-16,1-1-129 15,0 0 0-15,-1 0 0 16,2-1 0-16,-1 1 0 15,0 1-129-15,-1-4 258 16,1 3-129-16,-2-2 0 0,1 1 0 16,-1-1 0-16,-1 1 0 15,1-1 0-15,-1 0 129 16,1-1-129-16,0 2 0 15,0-2 0-15,0 1 0 16,-1-1 0-16,2 2 129 16,-2-3-129-16,0 3 0 15,2-1 0-15,-2-1 0 16,0 1 0-16,0 0 0 15,1 1 0-15,0-1 0 16,0 1 0-16,-1 0 0 16,0 1 0-16,1-2 0 15,-2 2 0-15,1-1 0 0,1 2 0 16,-2-3 0-16,0 3 0 15,0-1 0 1,1 0 0-16,-1 0 129 16,0 0-129-16,0 0 0 0,2 0 0 15,-1 0 0-15,1-1 0 16,-2 2 0-16,1 0 0 15,0-1 0-15,1 2 0 16,-1-2 0-16,0 2 0 16,2-1 0-16,-1 0 0 15,0 1 0-15,0-1 129 16,1 1-258-16,-1-2 129 15,1 1 0-15,-1 0 0 16,1 1-129-16,1-1 129 16,-2 0 0-16,1 1-129 15,-1-1 129-15,2 1 0 16,-1 0 129-16,-1-1-129 0,1 1 0 15,-1-1 0-15,1 1 0 16,-1-1 0-16,0 0 0 16,0 0 0-16,-1 0 0 15,0 1 0-15,0-1 0 16,-1 0 0-16,2 0 0 15,-2 0 0-15,2 0 0 16,-2 0 0-16,2 1 0 16,-2 0 0-16,2-1 0 15,-1 1 0-15,2 1 0 16,0-1 0-16,0 0 0 15,-1 0 0-15,1 0 0 16,1 1 0-16,-1-1 0 0,0 0 0 16,-1 1 0-16,3 0 0 15,-1 0 0-15,-1-1 0 16,1 0 0-1,-1 1 0-15,0-1 0 0,1 0 0 16,-1 0 0-16,0 0 0 16,0 0 0-16,0 0 0 15,0 1 0-15,0-1 0 16,-1 0 0-16,0 0 0 15,1 1 0-15,0-1 0 16,0 1 129-16,1 0-258 16,0 0 129-16,6 2 0 15,-10-4 0-15,10 4 0 0,-9-3 0 16,9 3 0-1,-8-4 0-15,8 4 0 16,-7-1-129-16,7 1 129 16,-9-1-387-16,3 1-645 0,6 0-1032 15,-8 2-1161-15,1-2-129 16,7 0-258-16,-9 1 129 15</inkml:trace>
    <inkml:trace contextRef="#ctx0" brushRef="#br0" timeOffset="900.0515">123-63 258 0,'1'-6'1032'16,"-1"6"129"-16,0 0-129 16,0 0-129-16,0 0-258 0,0 0-129 15,0 0 129-15,0-5 0 16,0 5-258-1,0 0-129-15,-8 0 129 16,8 0 0-16,-11 2-129 0,5-1 129 16,-3 2 0-16,1 0-129 15,-2 1 0-15,-1 1-129 16,0-1 258-16,-2 2-258 15,0-1 258-15,0 1-258 16,0-1 129-16,0 1-129 16,1-2 258-16,0 2-258 15,3-2 0-15,0 0 129 16,3-1-129-16,0 0 0 15,6-3 0-15,-8 5 0 16,8-5 0-16,0 0 258 16,0 0-129-16,-2 6 0 15,2-6 129-15,0 0-129 0,6 7 0 16,-6-7 0-16,10 7 0 15,-1-3-129-15,-1 2 129 16,2-1-129-16,1 1-129 16,-1 1 129-16,0-1-129 15,-1-1 0-15,0 1 0 16,-1-1 0-16,-1 0 0 15,0 0-516-15,-7-5-1419 16,13 12-774-16,-13-12-258 16,9 10-387-16,-9-10 129 15</inkml:trace>
  </inkml:traceGroup>
</inkml:ink>
</file>

<file path=ppt/ink/ink39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04:09.296"/>
    </inkml:context>
    <inkml:brush xml:id="br0">
      <inkml:brushProperty name="width" value="0.21167" units="cm"/>
      <inkml:brushProperty name="height" value="0.21167" units="cm"/>
      <inkml:brushProperty name="color" value="#177D36"/>
      <inkml:brushProperty name="fitToCurve" value="1"/>
    </inkml:brush>
  </inkml:definitions>
  <inkml:traceGroup>
    <inkml:annotationXML>
      <emma:emma xmlns:emma="http://www.w3.org/2003/04/emma" version="1.0">
        <emma:interpretation id="{BA8FC64A-6BC3-4522-90BB-6EE5CDAC2469}" emma:medium="tactile" emma:mode="ink">
          <msink:context xmlns:msink="http://schemas.microsoft.com/ink/2010/main" type="writingRegion" rotatedBoundingBox="15106,8384 15123,8384 15123,8403 15106,8403"/>
        </emma:interpretation>
      </emma:emma>
    </inkml:annotationXML>
    <inkml:traceGroup>
      <inkml:annotationXML>
        <emma:emma xmlns:emma="http://www.w3.org/2003/04/emma" version="1.0">
          <emma:interpretation id="{5FD4EDA3-7DA0-4028-B79E-B7550CB3AF7E}" emma:medium="tactile" emma:mode="ink">
            <msink:context xmlns:msink="http://schemas.microsoft.com/ink/2010/main" type="paragraph" rotatedBoundingBox="15106,8384 15123,8384 15123,8403 15106,8403" alignmentLevel="1"/>
          </emma:interpretation>
        </emma:emma>
      </inkml:annotationXML>
      <inkml:traceGroup>
        <inkml:annotationXML>
          <emma:emma xmlns:emma="http://www.w3.org/2003/04/emma" version="1.0">
            <emma:interpretation id="{58CDB73E-9E43-4EAF-9653-F955720B361B}" emma:medium="tactile" emma:mode="ink">
              <msink:context xmlns:msink="http://schemas.microsoft.com/ink/2010/main" type="line" rotatedBoundingBox="15106,8384 15123,8384 15123,8403 15106,8403"/>
            </emma:interpretation>
          </emma:emma>
        </inkml:annotationXML>
        <inkml:traceGroup>
          <inkml:annotationXML>
            <emma:emma xmlns:emma="http://www.w3.org/2003/04/emma" version="1.0">
              <emma:interpretation id="{B22F7014-0D23-4328-9874-C127F5DFF0C4}" emma:medium="tactile" emma:mode="ink">
                <msink:context xmlns:msink="http://schemas.microsoft.com/ink/2010/main" type="inkWord" rotatedBoundingBox="15106,8384 15123,8384 15123,8403 15106,8403">
                  <msink:destinationLink direction="with" ref="{A08A943A-336D-4CA8-B917-EA0F27322C03}"/>
                  <msink:destinationLink direction="with" ref="{1333CFA1-11F5-4941-8E5C-2E74A7E49E43}"/>
                </msink:context>
              </emma:interpretation>
            </emma:emma>
          </inkml:annotationXML>
          <inkml:trace contextRef="#ctx0" brushRef="#br0">7384 211 1290 0,'0'0'3741'16,"0"0"516"-16,0 0 0 16,0 0-1161-16,0 0-645 15,0 0-129-15,0 0-258 16,-17-12-258-16,17 12-516 15,0 0-258-15,0 0-129 16,0 0-129-16,0 0-129 16,0 0 0-16,0 0-129 15,0 0 0-15,0 0-129 16,0 0 0-16,0 0 1 15,0 0-388-15,0 0 0 0,0 0 0 16,0 0 0-16,0 0 0 16,0 0 0-1,0 0 0-15,0 0 0 16,0 0 0-16,0 0 0 0,0 0 0 15,0 0 0-15,0 0 0 16,0 0 0-16,0 0 0 16,0 0 0-16,0 0 0 15,0 0 0-15,0 0 0 16,0 0 0-16,0 0 0 15,0 0 0-15,0 0 0 16,0 0 0-16,0 0 0 16,0 0 0-16,0 0 0 15,0 0 0-15,0 0 0 16,0 0 0-16,0 0 0 15,0 0 0-15,0 0 0 16,0 0 0-16,0 0 0 0,0 0 0 16,0 0 0-16,0 0 0 15,0 0 0-15,0 0 0 16,0 0 0-16,0 0 0 15,0 0 0-15,0 0 0 16,0 0 0-16,0 0 0 16,0 0 0-16,0 0 0 15,0 0-1549-15,0 0-3611 16,0 0-516-16,0 0 0 15,0 0-516-15</inkml:trace>
        </inkml:traceGroup>
      </inkml:traceGroup>
    </inkml:traceGroup>
  </inkml:traceGroup>
</inkml:ink>
</file>

<file path=ppt/ink/ink39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8:09.102"/>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A78834DB-DB0B-438F-BC2E-0DFA9F2A27DD}" emma:medium="tactile" emma:mode="ink">
          <msink:context xmlns:msink="http://schemas.microsoft.com/ink/2010/main" type="inkDrawing" rotatedBoundingBox="12482,9591 12791,6212 13075,6238 12765,9617" semanticType="callout" shapeName="Other"/>
        </emma:interpretation>
      </emma:emma>
    </inkml:annotationXML>
    <inkml:trace contextRef="#ctx0" brushRef="#br0">8 3360 1 0,'0'0'257'16,"0"0"1"-16,-9-14 129 15,9 14-129-15,0 0 258 16,0 0-258-16,0 0 0 16,0 0 129-16,0 0-129 15,0 0 0-15,0-16 0 16,0 16-258-16,0 0 129 15,0-24-129-15,0 24 0 16,2-16 129-16,-2 16-129 16,2-18 0-16,-2 18 258 15,3-16-129-15,-3 16 129 16,0 0-129-16,6-20 129 0,-6 20-129 15,0 0 0-15,5-16 0 16,-5 16 0-16,0 0 0 16,7-20 0-16,-7 20-129 15,0 0 129-15,8-20 0 16,-8 20 0-16,0 0-129 15,10-20 258-15,-10 20-129 16,0 0-129-16,8-16 129 16,-8 16 258-16,0 0-258 15,7-16-129-15,-7 16 129 16,0 0-129-16,5-17 258 15,-5 17-129-15,0 0-129 16,6-16 129-16,-6 16-129 0,0 0 258 16,2-16-129-16,-2 16 0 15,0 0-129-15,1-24 129 16,-1 24 0-16,2-16-129 15,-2 16 129-15,0 0-129 16,4-23 0-16,-4 23 0 16,2-17 129-16,-2 17-129 15,3-18 0-15,-3 18 0 16,4-18 0-16,-4 18 0 15,3-20 0-15,-3 20 0 16,4-18 0-16,-4 18 0 16,5-18 258-16,-5 18-258 15,4-21 0-15,-4 21 0 0,4-15 129 16,-4 15-129-16,3-16 0 15,-3 16 0 1,4-20 0-16,-4 20 0 16,5-20 129-16,-5 20-129 0,6-23 0 15,-6 23 0-15,5-20 0 16,-5 20 129-16,5-20-129 15,-5 20 0-15,4-18 0 16,-4 18 0-16,5-16 0 16,-5 16 0-16,8-22 129 15,-8 22-258-15,2-21 129 16,-2 21 129-16,5-18-129 15,-5 18 0-15,2-20 0 16,-2 20 0-16,3-20 0 16,-3 20 0-16,2-18 0 15,-2 18 0-15,2-20 0 16,-2 20 0-16,5-20 0 0,-5 20 0 15,2-22 0-15,-2 22 129 16,2-23-129-16,-2 23 0 16,4-20 0-16,-4 20-129 15,1-18 258-15,-1 18-258 16,4-16 258-16,-4 16-129 15,0 0 0-15,4-18 0 16,-4 18 0-16,0 0 0 16,3-24 0-16,-3 24 129 15,0 0-129-15,2-21 0 16,-2 21 0-16,2-18 0 15,-2 18 0-15,0-18 0 0,0 18 0 16,5-18 0-16,-5 18 0 16,2-19 0-16,-2 19 0 15,4-16 0-15,-4 16 0 16,3-18 0-16,-3 18 0 15,2-16 0-15,-2 16 0 16,0 0 0-16,4-22 0 16,-4 22 0-16,0 0 0 15,5-20 0-15,-5 20 0 16,0 0 0-16,4-23 129 15,-4 23-129-15,3-14 0 16,-3 14 129-16,2-18-129 16,-2 18 0-16,0-19 129 0,0 19-129 15,4-19 0-15,-4 19 0 16,0 0 0-16,2-24 0 15,-2 24 0 1,1-16 0-16,-1 16 258 0,0-16-258 16,0 16 0-16,4-20 0 15,-4 20 0-15,2-22 0 16,-2 22 0-16,2-20 0 15,-2 20 0-15,0-20 0 16,0 20 0-16,0-18 0 16,0 18 0-16,0-18 129 15,0 18-129-15,0-19 0 16,0 19 0-16,0-19 0 0,0 19 0 15,0-16 0 1,0 16 0-16,0-18 0 16,0 18 0-16,3-20 0 15,-3 20 0-15,2-18 0 0,-2 18 0 16,2-20 0-16,-2 20 0 15,3-19 129-15,-3 19-129 16,2-20 0-16,-2 20 0 16,2-18 0-16,-2 18 258 15,4-20-258-15,-4 20 0 16,1-18 0-16,-1 18 0 15,0-20 0-15,0 20 129 16,2-22-129-16,-2 22 0 0,0-23 0 16,0 23 0-1,4-22 0-15,-4 22 129 16,2-21-129-16,-2 21 0 15,1-22 0-15,-1 22 0 0,0-24 129 16,0 24-129-16,4-23 0 16,-4 23 0-16,2-25 0 15,-2 25 0-15,2-27 0 16,-2 27 0-16,3-22 0 15,-3 22 0-15,4-24 129 16,-4 24-129-16,0-23 0 16,0 23 0-16,2-23 0 15,-2 23 0-15,5-24 0 16,-5 24 0-16,2-25 0 15,-2 25 129-15,5-27-129 16,-5 27 0-16,0-24 0 16,0 24 0-16,6-25 0 0,-6 25 0 15,2-22 0-15,-2 22 0 16,3-25 0-16,-3 25 0 15,4-23 0-15,-4 23 0 16,5-22 0-16,-5 22 0 16,2-23 0-16,-2 23 0 15,5-26 0-15,-5 26 0 16,2-25 0-16,-2 25 0 15,6-23 0-15,-6 23 0 16,0-26 0-16,0 26 0 16,5-23 0-16,-5 23 258 15,2-24-258-15,-2 24 129 0,0-21-129 16,0 21 0-16,2-22 0 15,-2 22 0 1,3-22 0-16,-3 22-129 16,2-21 129-16,-2 21-258 15,0-22 258-15,0 22 0 0,2-23 0 16,-2 23 0-16,5-26 0 15,-5 26 258-15,0-21-258 16,0 21 0-16,0-22 0 16,0 22 0-16,0-16 0 15,0 16 0-15,2-16 0 16,-2 16 0-16,4-17 129 15,-4 17-129-15,1-18 0 16,-1 18 0-16,2-18 0 16,-2 18 129-16,4-20-129 0,-4 20 0 15,2-21 0 1,-2 21 0-16,0-22 129 15,0 22-129-15,1-23 0 0,-1 23 0 16,0-20 0-16,0 20 0 16,4-22 129-16,-4 22-129 15,0-22 0-15,0 22 0 16,0-21 0-16,0 21 129 15,0-24-129-15,0 24 0 16,0-23 0-16,0 23 129 16,2-24-129-16,-2 24 129 0,-2-23-129 15,2 23 0 1,0-22 0-16,0 22 129 15,0-20-129-15,0 20 0 16,0-21 129-16,0 21-129 0,0-20 0 16,0 20 0-16,0-22 0 15,0 22 0-15,0-20 129 16,0 20-129-1,0-18 0-15,0 18 129 0,0-16-129 16,0 16 0-16,0-16 258 16,0 16-258-16,0-22 0 15,0 22 129-15,2-20-129 16,-2 20 0-16,0-21 0 15,0 21 129-15,0-22-129 16,0 22 0-16,0-20 0 16,0 20 129-16,0-18-129 15,0 18 0-15,-4-16 0 0,4 16 0 16,0-18 129-16,0 18-129 15,0 0 0 1,-2-22 258-16,2 22-258 0,0 0 0 16,-1-20 129-16,1 20-129 15,0 0 0-15,0-19 129 16,0 19-129-16,0 0 129 15,-6-18-129-15,6 18 129 16,0 0 0-16,-2-20-129 16,2 20 0-16,0 0 129 15,0-18-129-15,0 18 0 16,0 0 129-16,-5-17-129 15,5 17 0-15,0 0 129 0,0 0-129 16,-2-16 0-16,2 16 0 16,0 0 0-16,0 0 0 15,0 0-129 1,0 0-258-16,0 0-516 0,0 0-1161 15,0 0-774-15,0 0-516 16,0 0 258-16</inkml:trace>
    <inkml:trace contextRef="#ctx0" brushRef="#br0" timeOffset="1868.1068">181 242 1 0,'0'0'1160'16,"0"0"130"-16,0 0 258 0,0 0-387 16,0 0 0-1,0 0 258-15,0 0-645 0,0 0 129 16,0 0-129-16,0 0-129 15,0 0-129-15,0 0 0 16,0 0-258-16,0 0 0 16,0 0 0-16,0 0-129 15,0 0 0-15,0 0 0 16,0-22 129-16,0 22-129 15,9-29 0-15,2 11 0 16,-2 2 0-16,4-2 129 0,0 0-258 16,-4 0 129-1,-9 18 0-15,19-29 0 16,-19 29 0-16,15-25 0 15,-15 25 0-15,9-16 129 0,-9 16-129 16,0 0 0-16,9-18 258 16,-9 18-258-16,0 0 0 15,0 0-129-15,0 0 129 16,9-18 129-16,-9 18-258 15,0 0 129-15,0 0 0 16,5-17 0-16,-5 17-129 16,0 0 129-16,0 0-129 15,0 0 129-15,0 0-129 16,0 0 0-16,0 0 129 15,0 0-129-15,0 0 129 16,0 0-129-16,0 0 258 16,0 0-129-16,0 0 129 0,0 0 0 15,0 0 0-15,0 0 129 16,0 0-129-16,0 0 0 15,13 9-129-15,-13-9 0 16,5 20 129-16,-5-20-129 16,2 27-129-16,2-9 129 15,-1 0-129-15,-1 2 0 16,2 0 129-16,-2-2-129 15,3 7 0-15,-3 1 0 16,3-3 129-16,-3 2-129 16,3 1 0-16,-3-1 0 15,4-3 0-15,-5-1 0 16,5-5 0-16,-6-16 0 0,7 26 0 15,-7-26 0-15,7 18 0 16,-7-18 0-16,0 0 0 16,0 0 0-1,13 18 0-15,-13-18 0 0,0 0 0 16,0 0-129-16,0 0-258 15,22 14-645-15,-22-14-903 16,0 0-1677-16,19 13 0 16,-19-13-516-16,0 0 387 15</inkml:trace>
  </inkml:traceGroup>
</inkml:ink>
</file>

<file path=ppt/ink/ink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0T06:52:25.72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1163 396 258 0,'0'0'1548'16,"0"0"-258"-16,0-19 258 16,0 19-387-16,0 0 387 15,0 0-387-15,-21-15 0 16,21 15 0-16,-19-11-129 15,19 11-258-15,-26-9 129 16,26 9 0-16,-28-15-387 0,28 15 258 16,-32-15-387-16,15 7 258 15,17 8-258-15,-33-15-129 16,33 15 129-16,-34-15 0 15,34 15 129-15,-32-15-258 16,32 15 129-16,-22-15 0 16,22 15 0-16,-21-15 0 15,21 15-129-15,0 0 129 16,-19-22-129-16,19 22 129 15,0 0-258-15,-24-23 129 16,24 23 0-16,0 0-129 16,-19-18 0-16,19 18-129 15,0 0 129-15,-22-19-129 0,22 19 258 16,0 0-258-16,-26-15 129 15,26 15-129-15,0 0 129 16,-23-21 0 0,23 21-129-16,-17-11 129 0,17 11 0 15,0 0 0-15,-26-22 0 16,26 22-129-16,-22-6 0 15,22 6 129-15,0 0-129 16,-30-13 0-16,30 13 0 16,-17-4 0-16,17 4 129 15,0 0-129-15,-23-7 0 16,23 7 0-16,0 0 0 0,-26-8 0 15,26 8 129-15,0 0-129 16,-22-7 0 0,22 7 0-16,-21-4 0 0,21 4 0 15,0 0 0-15,-26-6 0 16,26 6 0-16,-19-5 0 15,19 5 0-15,-22-4 0 16,22 4 0-16,-21-2 258 16,21 2-258-16,-28-4 0 15,28 4 0-15,-26-3 0 16,26 3 0-16,-30-2 0 15,30 2 0-15,-30-2 0 16,11 2 0-16,-3 0 129 0,22 0-129 16,-34 0 0-16,34 0 0 15,-34 0 0 1,34 0 0-16,-35 0 0 15,35 0 0-15,-23 0 0 0,23 0 0 16,-26 2 129-16,26-2-129 16,-22 5 0-16,22-5 0 15,-21 6 0-15,21-6 0 16,-22 9-129-16,22-9 129 15,0 0 0-15,-23 17 0 16,23-17 0-16,0 0 0 16,-20 19 0-16,20-19 0 15,0 0 0-15,-19 19-129 16,19-19 129-16,0 0 0 15,-17 22 0-15,17-22 0 16,0 0-258-16,-9 21 258 16,9-21-258-16,0 0-645 0,0 35-903 15,0-16-1548-15,0-19-516 16,13 28-387-16,-13-28-258 15</inkml:trace>
</inkml:ink>
</file>

<file path=ppt/ink/ink4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1.113"/>
    </inkml:context>
    <inkml:brush xml:id="br0">
      <inkml:brushProperty name="width" value="0.26667" units="cm"/>
      <inkml:brushProperty name="height" value="0.53333" units="cm"/>
      <inkml:brushProperty name="color" value="#9C9CDE"/>
      <inkml:brushProperty name="tip" value="rectangle"/>
      <inkml:brushProperty name="rasterOp" value="maskPen"/>
    </inkml:brush>
  </inkml:definitions>
  <inkml:trace contextRef="#ctx0" brushRef="#br0">1-6 258 0,'0'0'1290'0,"0"0"129"15,0 0 129-15,0 0-258 16,0 0 774-16,0 0-516 15,0 0 0-15,0 0-645 16,0 0-258-16,0 0-129 16,0 0 258-16,0 0 0 0,12 1 0 15,-12-1 0-15,0 0 0 16,23 23 0-16,-23-23-129 15,14 21 129 1,-14-21-129-16,17 24-258 0,-17-24 129 16,14 36-129-16,-7-20 0 15,0 6-129-15,0-4 0 16,-3-3 129-16</inkml:trace>
</inkml:ink>
</file>

<file path=ppt/ink/ink40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8:24.158"/>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79A0B1F6-4C9A-46CD-9E10-165CEEE3A3B7}" emma:medium="tactile" emma:mode="ink">
          <msink:context xmlns:msink="http://schemas.microsoft.com/ink/2010/main" type="inkDrawing" rotatedBoundingBox="12556,9653 12926,6310 13029,6322 12659,9664" semanticType="callout" shapeName="Other"/>
        </emma:interpretation>
      </emma:emma>
    </inkml:annotationXML>
    <inkml:trace contextRef="#ctx0" brushRef="#br0">0 3335 1 0,'0'0'386'0,"0"0"1"15,0 0-129-15,0 0 0 16,0 0 129-16,0 0-129 16,0 0 0-16,0 0 0 0,0 0 129 15,0 0-129-15,0 0 0 16,6-18 0-16,-6 18 129 15,0 0 0-15,0 0-258 16,0 0 129-16,7-16-129 16,-7 16 129-16,0 0-129 15,0 0 0-15,4-18 0 16,-4 18 0-16,0 0 0 15,3-17 129-15,-3 17-129 16,0 0 0-16,8-20-129 16,-8 20 387-16,0 0-258 15,1-23-129-15,-1 23 129 16,0 0-129-16,6-20 0 0,-6 20 258 15,0 0-258-15,3-23 129 16,-3 23 0 0,4-17 129-16,-4 17-258 15,2-16 129-15,-2 16-129 0,0 0 129 16,3-18-129-16,-3 18 129 15,0 0-129-15,4-20 0 16,-4 20 129-16,4-16-129 16,-4 16 129-16,1-22 0 15,-1 22-129-15,2-21 258 16,-2 21-258-16,2-20 129 15,-2 20-129-15,2-16 0 16,-2 16 129-16,0 0-129 16,2-18 0-16,-2 18 129 15,0 0-129-15,0 0 129 16,1-22 0-16,-1 22-129 15,0 0 0-15,4-20 0 0,-4 20 129 16,0 0-129-16,2-22 0 16,-2 22 129-16,0 0-129 15,7-19 0-15,-7 19 0 16,0 0 0-16,2-17 0 15,-2 17 0-15,0 0 0 16,3-16 129-16,-3 16-129 16,0 0 0-16,2-18 0 15,-2 18 0-15,0 0 0 16,6-20 0-16,-6 20 129 15,0 0-129-15,3-18 0 16,-3 18 0-16,0 0-129 16,4-22 129-16,-4 22 0 0,0 0 0 15,4-18 0-15,-4 18 0 16,0 0 0-16,5-23 0 15,-5 23 0-15,4-16 0 16,-4 16 129-16,5-18-129 16,-5 18 0-16,4-17-129 15,-4 17 258-15,3-18-258 16,-3 18 258-16,4-18-129 15,-4 18 0-15,2-18 0 16,-2 18 0-16,3-18 0 16,-3 18 0-16,4-18 0 15,-4 18 0-15,0 0 0 16,5-23 0-16,-5 23 0 0,0 0 0 15,6-20 0-15,-6 20 0 16,1-16 0 0,-1 16 0-16,2-18 0 15,-2 18 0-15,6-17 0 0,-6 17 0 16,1-16 0-16,-1 16 0 15,4-16 0 1,-4 16 0-16,2-16 0 0,-2 16 0 16,0-17 0-16,0 17 0 15,5-18 0-15,-5 18 0 16,2-16 0-16,-2 16 0 15,0 0 0-15,4-23 0 0,-4 23 0 16,3-18 0 0,-3 18 0-16,6-17 0 15,-6 17 0-15,2-16 258 16,-2 16-258-16,3-16 0 0,-3 16 0 15,0 0 0-15,4-20 0 16,-4 20 0-16,0 0 0 16,3-18 0-16,-3 18 0 15,0 0 0-15,4-22 0 16,-4 22-258-16,4-16 516 15,-4 16-516-15,3-16 516 16,-3 16-258-16,0 0 0 16,0-18 0-16,0 18 0 15,0 0 0-15,0 0 0 16,6-16 0-16,-6 16-258 15,0 0 258-15,0 0 0 16,7-18 0-16,-7 18 0 0,0 0 0 16,3-19 0-16,-3 19 0 15,0 0 0-15,4-21 0 16,-4 21 0-16,0 0 0 15,7-20 258-15,-7 20-258 16,2-16 129-16,-2 16-129 16,0 0 0-16,4-20 0 15,-4 20 129-15,1-16-129 16,-1 16 0-16,2-20 258 15,-2 20-258-15,4-20 0 16,-4 20 0-16,2-20 129 16,-2 20-129-16,0 0 0 15,1-23 0-15,-1 23 0 0,0 0 129 16,6-20-129-16,-6 20 0 15,0 0 0-15,0-22 0 16,0 22 0 0,0 0 0-16,0-20 0 0,0 20-129 15,0 0 129-15,2-16 0 16,-2 16 0-16,0 0 0 15,0 0 0 1,5-20 0-16,-5 20 0 0,0 0 0 16,0 0 0-16,0-18 0 15,0 18 0-15,0 0 0 16,0 0 0-16,0 0 0 15,6-20 129-15,-6 20-129 0,0 0 0 16,1-16 0 0,-1 16 0-16,0 0 0 15,0-22 0-15,0 22 0 16,0 0 0-16,4-21 129 0,-4 21-129 15,0 0 0-15,2-22 0 16,-2 22 0-16,0 0 0 16,2-22 129-16,-2 22-129 15,0 0 129-15,0-21-129 16,0 21 0-16,0-16 258 15,0 16-258-15,0 0 129 16,3-24-129-16,-3 24 129 16,2-18-129-16,-2 18 129 15,2-18-129-15,-2 18 129 16,0-18-129-16,0 18 129 15,0-16-129-15,0 16 0 16,3-17 129-16,-3 17-129 0,0-18 0 16,0 18 0-16,2-18 129 15,-2 18-129-15,2-16 0 16,-2 16 129-16,0-18-129 15,0 18 129-15,0-18-129 16,0 18 129-16,0-18-129 16,0 18 0-16,4-18 129 15,-4 18-129-15,1-20 0 16,-1 20 258-16,2-16-258 15,-2 16 0-15,0-20 129 16,0 20-129-16,4-16 129 16,-4 16-129-16,3-16 0 0,-3 16 129 15,0-17-129 1,0 17 0-16,0-20 129 15,0 20-129-15,2-18 258 16,-2 18-129-16,6-19-129 16,-6 19 129-16,0-19-129 0,0 19 129 15,1-18 0-15,-1 18-129 16,6-19 129-16,-6 19-129 15,0-17 129-15,0 17 0 16,2-16-129-16,-2 16 129 16,3-18-129-16,-3 18 129 15,0-18 0-15,0 18 129 16,2-18-258-16,-2 18 129 0,0-16 0 15,0 16 0-15,2-17-129 16,-2 17 129 0,3-16-129-16,-3 16 258 15,0-16-129-15,0 16-129 0,0-16 129 16,0 16 0-16,0-18-129 15,0 18 129-15,0 0-129 16,0-22 129-16,0 22-129 16,0 0 129-16,2-22-129 15,-2 22 0-15,0 0 129 16,0-19-129-16,0 19 129 15,0 0-129-15,6-18 0 16,-6 18 0-16,0 0 0 16,2-19 129-16,-2 19-129 15,0 0 0-15,1-21 129 16,-1 21-129-16,4-16 129 15,-4 16 0-15,0-18 0 0,0 18 0 16,0-20-129-16,0 20 0 16,0-18 0-16,0 18 0 15,0-17 129 1,0 17-258-16,0-16 129 0,0 16-129 15,0-18 129-15,0 18 0 16,0-16 0-16,0 16 129 16,0-18-129-16,0 18 0 15,0-16 0-15,0 16 0 16,2-17 0-16,-2 17 129 15,0 0-129-15,0-21 0 16,0 21 0-16,0 0 129 16,0-24-129-16,0 24 0 0,0 0 0 15,0-21 258-15,0 21-258 16,0 0 0-16,0-20 0 15,0 20 0-15,0 0 0 16,2-22 0-16,-2 22 0 16,0 0 0-16,3-22 0 15,-3 22 129-15,0-16-129 16,0 16 0-16,0-18 0 15,0 18 0-15,0 0 0 16,0-22 0-16,0 22 129 16,0 0-129-16,2-21 0 15,-2 21 0-15,0-16 0 16,0 16 0-16,0-17 0 0,0 17 0 15,4-16 0-15,-4 16 129 16,1-14-129 0,-1 14 0-16,0 0 0 15,0-20 0-15,0 20 0 0,0 0 129 16,0-22-129-16,0 22 0 15,0 0 0-15,0-20 0 16,0 20 0-16,2-16 0 16,-2 16 0-16,-2-20 0 15,2 20 0-15,0-20 0 16,0 20 0-16,2-18 0 15,-2 18 0-15,4-18 129 16,-4 18-129-16,0-16 0 16,0 16 0-16,0 0 129 15,0-23-129-15,0 23 0 16,0 0 129-16,0-24-129 15,0 24 0-15,2-18 0 0,-2 18 0 16,0-18 0-16,0 18 0 16,0-18 0-16,0 18 0 15,1-20 129-15,-1 20-258 16,2-22 258-16,-2 22-129 15,0-19 0-15,0 19 0 16,0-22 0-16,0 22 0 16,0-18 0-16,0 18 0 15,0-16 0-15,0 16 129 16,0-17-129-16,0 17 0 15,4-18 129-15,-4 18-129 16,0-18 129-16,0 18-129 0,0 0 129 16,0-18-129-16,0 18 129 15,0 0-129-15,0-16 129 16,0 16-129-16,0 0 129 15,0 0-129-15,0 0 129 16,0 0 0-16,0-18-129 16,0 18 129-16,0 0-129 15,0 0 129-15,0 0 0 16,-4-16-129-16,4 16 129 15,0 0-129-15,0 0 129 16,0 0-129-16,0 0 129 16,0 0-129-16,0 0-129 15,0 0-129-15,0 0-387 16,0 0-387-16,0 0-1161 0,0 0-1419 15,0 0-387-15,0 25-129 16,0-25 129 0</inkml:trace>
  </inkml:traceGroup>
</inkml:ink>
</file>

<file path=ppt/ink/ink40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8:29.358"/>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96D7BF35-7167-4A6F-8BFE-4F5EFC013C79}" emma:medium="tactile" emma:mode="ink">
          <msink:context xmlns:msink="http://schemas.microsoft.com/ink/2010/main" type="inkDrawing" rotatedBoundingBox="13037,5372 13248,4787 13303,4807 13093,5392" semanticType="callout" shapeName="Other"/>
        </emma:interpretation>
      </emma:emma>
    </inkml:annotationXML>
    <inkml:trace contextRef="#ctx0" brushRef="#br0">194 0 516 0,'0'0'645'16,"0"0"-129"-1,0 0-258-15,0 0 0 16,0 0 0-16,0 0-129 0,0 0 258 16,0 0 0-16,0 0-387 15,0 0 258-15,0 0-258 16,0 0 387-16,0 0-129 15,0 0 129-15,0 0-387 16,0 0 387-16,16 10 0 16,-16-10-129-16,0 0 258 15,0 0 129-15,0 0-129 16,0 0 0-16,0 0-258 0,0 0 0 15,0 0 129 1,0 0-129-16,0 0 0 16,0 0 0-16,0 0 0 31,0 0 129-31,-2 19-129 15,2-19 129 17,0 0-258-32,0 0 129 0,0 0-129 0,0 18 129 0,0-18-129 0,0 0 129 0,0 0-129 0,-4 18 0 15,4-18 129-15,0 0-129 16,0 0 0-16,-1 16 0 15,1-16 258-15,0 0-129 0,-4 22-129 16,4-22 0-16,0 0 258 16,-4 19-129-16,4-19 0 15,0 0-129 1,-5 20 129-16,5-20-258 15,0 0 258-15,-7 24 0 16,7-24-129-16,0 0 0 0,-6 20-129 16,6-20 129-16,0 0 0 15,-1 14 129-15,1-14-129 16,0 0-129-16,0 0 129 15,0 0 0-15,-4 18 0 16,4-18 0-16,0 0 0 16,0 0 0-16,0 0-129 15,0 0 129-15,-5 18-129 16,5-18 129-16,0 0-129 15,0 0 129-15,0 0 0 16,-4 20 0-16,4-20-129 0,0 0 129 16,0 0 0-16,-5 18 0 15,5-18 0-15,0 0 129 16,-8 16-129-16,8-16 0 15,0 0-129-15,-5 16 129 16,5-16-129-16,0 0 129 16,0 0-129-16,-7 18 0 15,7-18 0-15,0 0 129 16,0 0-129-16,-8 19 0 15,8-19 0-15,0 0 129 16,-7 19-129-16,7-19 129 16,0 0-129-16,-9 20 0 15,9-20 129-15,0 0-129 0,-9 18 0 16,9-18 0-16,0 0 129 15,0 0-129-15,0 0 0 16,-9 17 0-16,9-17 0 16,0 0 0-16,0 0 0 15,0 0 0-15,-7 18 0 16,7-18 0-16,0 0 0 15,0 0 0-15,-5 18 0 16,5-18 0-16,0 0 0 16,0 0 0-16,-6 16 0 15,6-16 0-15,0 0 129 16,0 0-129-16,0 0 0 15,-5 20 0-15,5-20 0 0,0 0 0 16,0 0 0-16,-6 18 0 16,6-18 0-1,0 0 0-15,0 0 0 16,0 0 0-16,-5 18 129 0,5-18-129 15,0 0 0-15,0 0 129 16,0 0-129-16,0 0 0 16,-13 18 0-16,13-18 129 15,0 0-129-15,0 0 0 16,0 0 0-16,0 0 129 15,-16 14-129-15,16-14 129 16,0 0-129-16,0 0 0 16,0 0 129-16,0 0-129 15,0 0 0-15,-18 15 0 16,18-15 0-16,0 0 0 15,0 0 129-15,0 0-129 16,-16 18 0-16,16-18 0 0,0 0 0 16,0 0 0-16,0 0-129 15,0 0 129-15,0 0-129 16,0 0 0-16,0 0 0 15,0 0 0-15,0 0-129 16,0 0-129-16,0-9-258 16,0 9-645-16,7-20-774 15,-7 20-1161-15,11-25-258 16,-11 25-258-16,16-36 258 15</inkml:trace>
  </inkml:traceGroup>
</inkml:ink>
</file>

<file path=ppt/ink/ink40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8:25.251"/>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32B07D2E-ABDC-4A0A-9299-2EDA007678EA}" emma:medium="tactile" emma:mode="ink">
          <msink:context xmlns:msink="http://schemas.microsoft.com/ink/2010/main" type="inkDrawing" rotatedBoundingBox="12699,6481 12899,6202 12935,6228 12736,6508" semanticType="callout" shapeName="Other"/>
        </emma:interpretation>
      </emma:emma>
    </inkml:annotationXML>
    <inkml:trace contextRef="#ctx0" brushRef="#br0">186 0 903 0,'0'0'1161'16,"0"0"129"-16,0 0 0 15,0 0-258-15,0 0 258 0,0 0-129 16,0 0-129-16,0 0 129 15,0 0-129-15,0 0 0 16,0 0-129 0,0 0-129-16,0 0-129 0,0 0-129 15,0 0 0-15,2 9-258 16,-2-9 129-16,0 0-258 15,-2 22 129-15,2-22-129 16,0 0 0-16,-9 25 0 16,9-25 129-16,-12 18-129 15,12-18 0-15,-9 18 0 16,9-18 0-16,-8 22 0 15,8-22 0-15,-9 18 0 0,9-18 0 16,-10 16-129 0,10-16 258-16,-9 18-129 15,9-18-129-15,-9 17 129 16,9-17-129-16,0 0 129 0,-19 20-129 15,19-20 129-15,0 0 0 16,-14 19-129-16,14-19 129 16,0 0 0-16,0 0 0 15,-20 20 0-15,20-20 0 16,0 0 0-16,-16 11-129 15,16-11 129-15,0 0 0 16,-14 13 0-16,14-13-129 16,0 0 129-16,-17 11 0 15,17-11 0-15,0 0-129 16,0 0 129-16,0 0-129 15,0 0 0-15,-16 9 0 0,16-9 0 16,0 0 0-16,0 0-258 16,0 0-129-16,0 0-387 15,0 0-1032-15,0-11-1548 16,0 11-258-16,11-18-387 15,9 18-258-15</inkml:trace>
  </inkml:traceGroup>
</inkml:ink>
</file>

<file path=ppt/ink/ink40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58:26.409"/>
    </inkml:context>
    <inkml:brush xml:id="br0">
      <inkml:brushProperty name="width" value="0.07938" units="cm"/>
      <inkml:brushProperty name="height" value="0.07938" units="cm"/>
      <inkml:brushProperty name="fitToCurve" value="1"/>
    </inkml:brush>
  </inkml:definitions>
  <inkml:traceGroup>
    <inkml:annotationXML>
      <emma:emma xmlns:emma="http://www.w3.org/2003/04/emma" version="1.0">
        <emma:interpretation id="{84E7547E-ADAA-4FB0-A8FC-E916451F458C}" emma:medium="tactile" emma:mode="ink">
          <msink:context xmlns:msink="http://schemas.microsoft.com/ink/2010/main" type="inkDrawing" rotatedBoundingBox="12950,6174 13144,6399 13110,6428 12916,6203" semanticType="callout" shapeName="Other"/>
        </emma:interpretation>
      </emma:emma>
    </inkml:annotationXML>
    <inkml:trace contextRef="#ctx0" brushRef="#br0">237-28 774 0,'0'0'774'16,"0"0"-129"-16,0 0 0 15,0 0 0-15,0 0 129 16,0 0-387-16,0 0 0 15,0 0 129-15,0 0 0 16,0 0 258-16,0 0-129 16,0 0 0-16,0 0 0 15,0 0-258-15,0 0 129 16,-7 9 129-16,7-9-129 15,0 0-129-15,0 0 129 16,0 0-258-16,0 0 129 16,0 16 0-16,0-16-129 0,0 0 258 15,0 0 0-15,5 16-129 16,-5-16 0-16,0 0-129 15,9 20 258 1,-9-20-129-16,0 0 0 0,0 0 0 16,11 20-129-16,-11-20 0 15,0 0 0-15,0 0 0 16,14 20 0-16,-14-20 0 15,0 0-129-15,0 0 258 16,17 21-129-16,-17-21 0 16,0 0 0-16,14 20 0 15,-14-20-129-15,0 0 129 0,18 18 0 16,-18-18-129-16,0 0 0 15,0 0 0-15,22 16 129 16,-22-16-129-16,0 0 0 16,0 0 0-1,14 11-129-15,-14-11 129 0,0 0 0 16,0 0 0-16,16 6 0 15,-16-6-129 1,0 0 129-16,0 0 0 0,0 0-129 16,0 0 129-16,0 0-129 15,0 0 0-15,18 12 129 16,-18-12-129-16,0 0 0 15,0 0 0-15,0 0 0 16,0 0 129-16,0 0-129 0,0 0 0 16,0 0-129-16,0 0 0 15,0 0-516 1,22 18-645-16,-22-18-1806 0,0 0-903 15,15 8 0-15,-15-8-387 16</inkml:trace>
  </inkml:traceGroup>
</inkml:ink>
</file>

<file path=ppt/ink/ink40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18.309"/>
    </inkml:context>
    <inkml:brush xml:id="br0">
      <inkml:brushProperty name="width" value="0.46667" units="cm"/>
      <inkml:brushProperty name="height" value="0.46667" units="cm"/>
      <inkml:brushProperty name="color" value="#00B050"/>
      <inkml:brushProperty name="fitToCurve" value="1"/>
    </inkml:brush>
  </inkml:definitions>
  <inkml:traceGroup>
    <inkml:annotationXML>
      <emma:emma xmlns:emma="http://www.w3.org/2003/04/emma" version="1.0">
        <emma:interpretation id="{B514DC77-B3AD-4CC1-8B4F-9C168D5B2192}" emma:medium="tactile" emma:mode="ink">
          <msink:context xmlns:msink="http://schemas.microsoft.com/ink/2010/main" type="writingRegion" rotatedBoundingBox="18158,8525 18207,8525 18207,12499 18158,12499"/>
        </emma:interpretation>
      </emma:emma>
    </inkml:annotationXML>
    <inkml:traceGroup>
      <inkml:annotationXML>
        <emma:emma xmlns:emma="http://www.w3.org/2003/04/emma" version="1.0">
          <emma:interpretation id="{8342AB96-5D9E-45CA-B427-973B6AADAFDA}" emma:medium="tactile" emma:mode="ink">
            <msink:context xmlns:msink="http://schemas.microsoft.com/ink/2010/main" type="paragraph" rotatedBoundingBox="18158,8525 18207,8525 18207,12499 18158,12499" alignmentLevel="1"/>
          </emma:interpretation>
        </emma:emma>
      </inkml:annotationXML>
      <inkml:traceGroup>
        <inkml:annotationXML>
          <emma:emma xmlns:emma="http://www.w3.org/2003/04/emma" version="1.0">
            <emma:interpretation id="{BF7C25C6-6BCF-4085-AADB-3C8C87B6D777}" emma:medium="tactile" emma:mode="ink">
              <msink:context xmlns:msink="http://schemas.microsoft.com/ink/2010/main" type="line" rotatedBoundingBox="18158,8525 18207,8525 18207,12499 18158,12499"/>
            </emma:interpretation>
          </emma:emma>
        </inkml:annotationXML>
        <inkml:traceGroup>
          <inkml:annotationXML>
            <emma:emma xmlns:emma="http://www.w3.org/2003/04/emma" version="1.0">
              <emma:interpretation id="{5460C3AB-135F-4641-8EFF-F6F982FB675D}" emma:medium="tactile" emma:mode="ink">
                <msink:context xmlns:msink="http://schemas.microsoft.com/ink/2010/main" type="inkWord" rotatedBoundingBox="18158,8525 18207,8525 18207,12499 18158,12499"/>
              </emma:interpretation>
            </emma:emma>
          </inkml:annotationXML>
          <inkml:trace contextRef="#ctx0" brushRef="#br0">12-3948 1161 0,'0'0'1290'0,"0"0"258"15,0 0-387-15,0 0-129 16,0 0 258 0,0 0-387-16,0 0-129 0,0 0 0 15,0 0 129-15,0 0-129 16,0 0-129-16,0 0-129 15,0 0 129-15,0 0-258 16,0 0 129-16,0 0-129 16,0 0 0-16,0 0 129 15,0 0-129-15,0 0 129 16,0 0-258-16,0 0 129 15,0 0-129-15,0 0 129 0,0 0-129 16,0 0 129 0,0 0 0-16,0 0 0 15,0 0-129-15,0 0 129 16,0 0-129-16,0 0 0 0,0 0 0 15,0 0 0-15,0 0-129 16,0 0 0-16,0 0 0 16,0 0 0-16,0 0 0 15,0 0 0-15,0 0 0 16,0 0 129-16,0 0-129 15,0 0 129-15,0 0-129 16,0 0 129-16,0 0 0 16,0 0-129-16,0 0 0 15,0 0 0-15,0 0 0 16,0 0 0-16,0 0-129 15,0 0 129-15,0 0 0 16,0 0-129-16,0 0 129 0,0 0-129 16,0 0 129-16,0 0 0 15,0 0-129-15,0 0 258 16,0 0-258-16,0 0 0 15,0 0 129-15,0 0-129 16,0 0 129-16,0 0-129 16,0 0 129-16,0 0 0 15,0 0-129-15,0 0 129 16,0 0 0-16,0 0-129 15,0 0 129-15,0 0 0 16,0 0-129-16,0 0 129 16,0 0 0-16,0 0 0 15,0 0-129-15,0 0 129 16,0 0-129-16,0 0 0 0,0 0-129 15,0 0-258-15,0 0-903 16,15-4-1935 0,-15 4-903-16,0 0-387 0,22 5 0 15,-22-5-645-15</inkml:trace>
          <inkml:trace contextRef="#ctx0" brushRef="#br0" timeOffset="-2184.1247">0 22 903 0,'0'0'1419'0,"0"0"129"16,0 0-258-16,0 0-129 15,0 0 258-15,0 0-645 16,0 0 0-16,0 0-258 16,0 0 129-16,0 0-129 15,0 0-129-15,0 0 129 16,0 0-129-16,0 0 129 15,0 0 129-15,0 0-258 16,0 0 129-16,0 0-129 16,0 0 129-16,0 0-129 15,0 0 0-15,0 0 129 0,0 0-258 16,0 0 0-16,0 0 0 15,0 0 129-15,0 0-129 16,0 0 0 0,0 0 0-16,0 0 129 0,0 0-129 15,0 0 0-15,0 0-129 16,0 0 129-16,0 0 0 15,0 0-129-15,0 0 129 16,0 0 0-16,0 0 0 16,0 0 0-16,0 0 0 15,0 0-129-15,0 0 0 16,0 0 129-16,0 0-258 15,0 0 129-15,0 0 0 0,0 0 0 16,0 0 0 0,0 0 0-16,0 0 0 15,0 0 0-15,0 0 129 16,0 0 0-16,0 0-129 0,0 0 0 15,0 0 0-15,0 0 0 16,0 0 0-16,0 0-129 16,0 0 129-16,0 0 0 15,0 0-129-15,0 0 129 16,0 0 129-16,0 0-129 15,0 0 0-15,0 0 0 16,0 0 0-16,0 0 0 16,0 0 0-16,0 0 0 15,0 0-129-15,0 0 129 16,0 0 0-16,0 0-129 15,0 0 129-15,0 0 0 16,0 0-129-16,0 0 0 0,0 0 129 16,0 0-129-16,0 0 0 15,0 0 129-15,0 0-129 16,0 0 0-16,0 0 0 15,0 0 0-15,0 0-258 16,0-9-516-16,0 9-1935 16,18 9-1419-16,-18-9-129 15,0 0-645-15,0-22 0 16</inkml:trace>
        </inkml:traceGroup>
      </inkml:traceGroup>
    </inkml:traceGroup>
  </inkml:traceGroup>
</inkml:ink>
</file>

<file path=ppt/ink/ink40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23.912"/>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-47-8 903 0,'-4'-22'1548'15,"4"22"258"-15,0 0-645 16,0 0 387-16,0 0-129 15,0 0-387-15,0 0 0 16,0 0 129-16,0 0-387 16,0 0-129-16,0 0 0 15,0 0 0-15,0 0-129 16,0 0 0-16,0 0 0 15,0 0 129-15,0 0-258 16,0 0 0-16,0 0 0 0,0 0 129 16,0 0 0-16,0 0-129 15,0 0-129-15,0 0 129 16,0 0-129-16,0 0 0 15,0 0 0-15,0 0-129 16,0 0 129-16,0 0-129 16,0 0 129-16,0 0-129 15,0 0 0-15,0 0 129 16,0 0-129-16,0 0 129 15,0 0-129-15,0 0 0 16,0 0 0-16,0 0 129 16,0 0 0-16,0 0-129 15,0 0 0-15,0 0 0 0,0 0 0 16,0 0 0-16,0 0 0 15,0 0 0 1,0 0 0-16,0 0 0 16,0 0 0-16,0 0 129 0,0 0-129 15,0 0 0-15,0 0-129 16,0 0 129-16,0 0-129 15,0 0 0-15,0 0 0 16,0 0 129-16,0 0-129 16,0 0 0-16,0 0 0 15,0 0 0-15,0 0 0 16,0 0-129-16,0 0-129 0,15 0-645 15,-15 0-1161 1,0 0-1677-16,29 4-258 16,-29-4-387-16,25-9-258 15</inkml:trace>
</inkml:ink>
</file>

<file path=ppt/ink/ink40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29.551"/>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-118-119 903 0,'0'0'1548'16,"16"2"258"-16,-16-2-774 16,0 0 387-16,0 0-258 15,0 0-258-15,0 0-387 16,0 0 0-16,0 0 129 15,0 0 129-15,0 0 0 16,0 0-129-16,0 0 129 16,0 0-129-16,0 0 0 15,0 0-129-15,0 0 129 0,0 0-129 16,0 0-129-1,0 0 0-15,0 0 0 16,0 0 0-16,0 0 0 16,0 0 0-16,0 0 0 0,0 0-129 15,0 0 0-15,0 0-129 16,0 0 0-16,0 0 0 15,0 0 0-15,0 0 0 16,0 0 0-16,0 0 0 16,0 0 0-16,0 0 0 15,0 0 0-15,0 0 0 16,0 0 0-16,0 0 129 15,0 0-129-15,0 0 0 16,0 0 0-16,0 0 0 16,0 0 0-16,0 0-129 15,0 0 129-15,0 0-129 16,0 0 129-16,0 0 0 0,0 0 0 15,0 0 129-15,0 0 0 16,0 0 0-16,0 0-129 16,0 0 129-16,0 0-129 15,0 0 0-15,0 0 0 16,0 0-129-16,0 0 129 15,0 0 0-15,0 0-129 16,0 0 0-16,0 0 258 16,0 0-258-16,0 0 0 15,0 0 129-15,0 0-129 16,0 0 0-16,0 0 129 15,0 0-129-15,0 0 0 16,0 0 129-16,0 0-129 0,0 0 129 16,0 0 0-16,0 0-129 15,0 0 129-15,0 0 0 16,0 0-129-1,0 0 129-15,0 0-129 0,0 0 0 16,0 0-387-16,0 0-516 16,0 0-903-16,0 0-1548 15,0 0-1161-15,0 0 129 16,5 20-774-16</inkml:trace>
</inkml:ink>
</file>

<file path=ppt/ink/ink40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32.084"/>
    </inkml:context>
    <inkml:brush xml:id="br0">
      <inkml:brushProperty name="width" value="0.46667" units="cm"/>
      <inkml:brushProperty name="height" value="0.46667" units="cm"/>
      <inkml:brushProperty name="color" value="#0070C0"/>
      <inkml:brushProperty name="fitToCurve" value="1"/>
    </inkml:brush>
  </inkml:definitions>
  <inkml:traceGroup>
    <inkml:annotationXML>
      <emma:emma xmlns:emma="http://www.w3.org/2003/04/emma" version="1.0">
        <emma:interpretation id="{72796BEC-BEE7-4B62-80AD-47840975FD75}" emma:medium="tactile" emma:mode="ink">
          <msink:context xmlns:msink="http://schemas.microsoft.com/ink/2010/main" type="writingRegion" rotatedBoundingBox="18201,15269 18217,15269 18217,15290 18201,15290"/>
        </emma:interpretation>
      </emma:emma>
    </inkml:annotationXML>
    <inkml:traceGroup>
      <inkml:annotationXML>
        <emma:emma xmlns:emma="http://www.w3.org/2003/04/emma" version="1.0">
          <emma:interpretation id="{4031AB87-CE29-4679-B220-B5CF12C1B990}" emma:medium="tactile" emma:mode="ink">
            <msink:context xmlns:msink="http://schemas.microsoft.com/ink/2010/main" type="paragraph" rotatedBoundingBox="18201,15269 18217,15269 18217,15290 18201,15290" alignmentLevel="1"/>
          </emma:interpretation>
        </emma:emma>
      </inkml:annotationXML>
      <inkml:traceGroup>
        <inkml:annotationXML>
          <emma:emma xmlns:emma="http://www.w3.org/2003/04/emma" version="1.0">
            <emma:interpretation id="{17328B27-37B1-4EA7-829B-5F819303516F}" emma:medium="tactile" emma:mode="ink">
              <msink:context xmlns:msink="http://schemas.microsoft.com/ink/2010/main" type="line" rotatedBoundingBox="18201,15269 18217,15269 18217,15290 18201,15290"/>
            </emma:interpretation>
          </emma:emma>
        </inkml:annotationXML>
        <inkml:traceGroup>
          <inkml:annotationXML>
            <emma:emma xmlns:emma="http://www.w3.org/2003/04/emma" version="1.0">
              <emma:interpretation id="{C4902474-498F-4C7A-8BB6-8069AD19DE77}" emma:medium="tactile" emma:mode="ink">
                <msink:context xmlns:msink="http://schemas.microsoft.com/ink/2010/main" type="inkWord" rotatedBoundingBox="18201,15269 18217,15269 18217,15290 18201,15290"/>
              </emma:interpretation>
            </emma:emma>
          </inkml:annotationXML>
          <inkml:trace contextRef="#ctx0" brushRef="#br0">0 0 516 0,'0'0'1806'15,"0"0"-129"-15,0 0-258 16,0 0 129-16,0 0-258 16,0 0-258-16,0 0 0 0,0 0 0 15,0 0-129-15,0 0-129 16,0 0 258-16,0 0-258 15,0 0 0-15,0 0 0 16,0 0-129-16,0 0 0 16,0 0-129-16,0 0 258 15,0 0-258-15,0 0 0 16,0 0-129-16,0 0 0 15,0 0 0-15,0 0 0 16,0 0-129-16,0 0 129 16,0 0-129-16,0 0 0 15,0 0 258-15,0 0-258 16,0 0 129-16,0 0-129 15,0 0 0-15,0 0 129 16,0 0-129-16,0 0 0 16,0 0-129-16,0 0 0 15,0 0 0-15,0 0-129 0,0 0 129 16,0 0 0-16,0 0 0 15,0 0 0-15,0 0 0 16,0 0 0-16,0 0 0 16,0 0 0-16,0 0-129 15,0 0 129-15,0 0 0 16,0 0-129-16,0 0 0 15,0 0 0-15,0 0 0 0,0 0-129 16,0 0 129 0,0 0 0-16,0 0-129 15,0 0 0-15,0 0-387 16,0 0-645-16,0 0-1419 15,1 21-1548-15,-1-21-387 0,0 0-258 16,0 0-516-16</inkml:trace>
        </inkml:traceGroup>
      </inkml:traceGroup>
    </inkml:traceGroup>
  </inkml:traceGroup>
</inkml:ink>
</file>

<file path=ppt/ink/ink40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07.253"/>
    </inkml:context>
    <inkml:brush xml:id="br0">
      <inkml:brushProperty name="width" value="0.46667" units="cm"/>
      <inkml:brushProperty name="height" value="0.46667" units="cm"/>
      <inkml:brushProperty name="color" value="#00B050"/>
      <inkml:brushProperty name="fitToCurve" value="1"/>
    </inkml:brush>
  </inkml:definitions>
  <inkml:traceGroup>
    <inkml:annotationXML>
      <emma:emma xmlns:emma="http://www.w3.org/2003/04/emma" version="1.0">
        <emma:interpretation id="{3D88DB3B-7885-40D9-AA62-0506BB740BE2}" emma:medium="tactile" emma:mode="ink">
          <msink:context xmlns:msink="http://schemas.microsoft.com/ink/2010/main" type="writingRegion" rotatedBoundingBox="7551,12270 7614,12270 7614,12289 7551,12289"/>
        </emma:interpretation>
      </emma:emma>
    </inkml:annotationXML>
    <inkml:traceGroup>
      <inkml:annotationXML>
        <emma:emma xmlns:emma="http://www.w3.org/2003/04/emma" version="1.0">
          <emma:interpretation id="{052F4F4E-1D2E-48DD-9295-7B2FD1D742C5}" emma:medium="tactile" emma:mode="ink">
            <msink:context xmlns:msink="http://schemas.microsoft.com/ink/2010/main" type="paragraph" rotatedBoundingBox="7551,12270 7614,12270 7614,12289 7551,12289" alignmentLevel="1"/>
          </emma:interpretation>
        </emma:emma>
      </inkml:annotationXML>
      <inkml:traceGroup>
        <inkml:annotationXML>
          <emma:emma xmlns:emma="http://www.w3.org/2003/04/emma" version="1.0">
            <emma:interpretation id="{43C7EA49-9776-42A9-92C4-6B730ABC4EB6}" emma:medium="tactile" emma:mode="ink">
              <msink:context xmlns:msink="http://schemas.microsoft.com/ink/2010/main" type="line" rotatedBoundingBox="7551,12270 7614,12270 7614,12289 7551,12289"/>
            </emma:interpretation>
          </emma:emma>
        </inkml:annotationXML>
        <inkml:traceGroup>
          <inkml:annotationXML>
            <emma:emma xmlns:emma="http://www.w3.org/2003/04/emma" version="1.0">
              <emma:interpretation id="{1DA7324D-6F44-4AC6-8E3A-B62C07AD7C11}" emma:medium="tactile" emma:mode="ink">
                <msink:context xmlns:msink="http://schemas.microsoft.com/ink/2010/main" type="inkWord" rotatedBoundingBox="7551,12270 7614,12270 7614,12289 7551,12289"/>
              </emma:interpretation>
            </emma:emma>
          </inkml:annotationXML>
          <inkml:trace contextRef="#ctx0" brushRef="#br0">0 19 129 0,'0'0'1032'0,"0"0"0"16,0 0-129-16,0 0 258 15,0 0-516-15,0 0 129 16,0 0-129-16,0 0 387 16,0 0-387-16,0 0-129 15,0 0 129-15,0 0-258 16,0 0 0-16,0 0 129 0,0 0 0 15,0 0-129-15,0 0 129 16,0 0-129-16,0 0 0 16,0 0 0-16,0 0 258 15,0 0-129-15,0 0 0 16,0 0 0-16,0 0 129 15,0 0 0-15,0 0-129 16,0 0 0-16,0 0-129 16,0 0 0-16,0 0 0 15,0 0-129-15,0 0-129 16,0 0 0-16,0 0 0 15,0 0 0-15,0 0-129 16,0 0 129-16,0 0 129 0,0 0-129 16,0 0 129-1,0 0 0-15,0 0 0 0,0 0 129 16,0 0-129-1,0 0 129-15,0 0 0 0,0 0-129 16,0 0 129-16,0 0 129 16,0 0-258-16,0 0 0 15,0 0-129-15,0 0 0 16,0 0 0-16,0 0-129 15,0 0 129-15,0 0-129 16,0 0 0-16,0 0-129 16,0 0 129-16,0 0 0 15,0 0-129-15,0 0 129 16,0 0-129-16,0 0 129 15,0 0-129-15,0 0 0 16,0 0 0-16,0 0 0 16,0 0 129-16,0 0-129 0,0 0 129 15,0 0-129-15,0 0 0 16,0-12-258-16,0 12-258 15,0 0-516-15,0 0-774 16,18 7-2064-16,-18-7 0 16,32 0-645-16,-19-14 387 15</inkml:trace>
        </inkml:traceGroup>
      </inkml:traceGroup>
    </inkml:traceGroup>
  </inkml:traceGroup>
</inkml:ink>
</file>

<file path=ppt/ink/ink40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12.858"/>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-16-15 258 0,'0'0'1290'15,"-7"-16"-258"-15,7 16 387 0,0 0-516 16,0 0 0-16,0 0 258 15,0 0-129-15,0 0 0 16,0 0-258-16,0 0 258 16,0 0-129-16,0 0-129 15,0 0 0-15,0 0 0 16,0 0-129-16,0 0-129 15,0 0 0-15,0 0-129 16,0 0 129-16,0 0-258 16,0 0-129-16,0 0 129 15,-16-9 0-15,16 9 0 16,0 0-129-16,0 0 129 15,0 0-129-15,0 0 258 0,0 0-258 16,0 0 0-16,0 0-129 16,0 0 129-16,0 0-129 15,0 0 0 1,0 0 0-16,0 0 129 0,0 0-129 15,0 0 0-15,0 0 0 16,0 0 0-16,0 0 129 16,0 0-129-16,0 0 0 15,0 0 0-15,0 0 0 16,0 0 0-16,0 0 0 15,0 0 0-15,0 0 0 16,0 0 129-16,0 0-129 0,0 0 0 16,0 0 0-16,0 0 0 15,0 0 0 1,0 0 129-16,0 0-129 15,0 0 0-15,0 0 0 0,0 0 129 16,0 0-129-16,0 0 129 16,0 0-129-16,0 0 0 15,0 0 129-15,0 0-129 16,0 0 0-16,0 0 129 15,0 0-129-15,0 0 0 16,0 0 129-16,0 0-129 16,0 0 129-16,0 0-129 15,0 0 129-15,0 0 0 16,0 0-129-16,0 0 129 15,0 0 0-15,0 0-129 16,0 0 129-16,0 0-129 16,0 0 129-16,0 0-129 0,0 0 0 15,0 0 0-15,0 0-129 16,0 0 0-16,0 0-387 16,0 0-1548-16,0 0-1419 15,23 7-258-15,-23-7-129 16,0 0-387-16</inkml:trace>
</inkml:ink>
</file>

<file path=ppt/ink/ink4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1.108"/>
    </inkml:context>
    <inkml:brush xml:id="br0">
      <inkml:brushProperty name="width" value="0.26667" units="cm"/>
      <inkml:brushProperty name="height" value="0.53333" units="cm"/>
      <inkml:brushProperty name="color" value="#9C9CDE"/>
      <inkml:brushProperty name="tip" value="rectangle"/>
      <inkml:brushProperty name="rasterOp" value="maskPen"/>
    </inkml:brush>
  </inkml:definitions>
  <inkml:trace contextRef="#ctx0" brushRef="#br0">486 691 27864 1076,'6'8'0'0,"-6"-8"0"16,0 0 0-16,0 0 0 16,14 17 0-16,-14-17 0 15,0 0 0-15,0 0 129 0,16 18-129 16,-16-18 0-16,0 0 0 15,0 0 129-15,14 15-129 16,-14-15 0-16,0 0 0 16,0 0 0-16,17 19 0 15,-17-19 0-15,0 0-258 16,14 19 129-16,-14-19 0 15,0 0 0-15,15 17 0 16,-15-17 129-16,0 0-258 16,9 16 258-16,-9-16 0 15,0 0 0-15,0 0 0 16,14 17 0-16,-14-17 0 0,0 0 0 15,0 0 0-15,12 21 0 16,-12-21 0-16,0 0 0 16,0 0 0-1,10 19 0-15,-10-19 0 0,0 0 0 16,9 16 0-16,-9-16 0 15,0 0 0-15,9 19 0 16,-9-19 0-16,0 0 0 16,10 17 0-16,-10-17 0 15,0 0 0-15,10 16 0 16,-10-16 0-16,0 0 0 15,0 0 0-15,12 19 0 16,-12-19 129-16,0 0-129 0,0 0-129 16,14 19 129-1,-14-19 0-15,0 0 0 16,7 15 0-16,-7-15 0 15,0 0 0-15,0 0 0 0,14 16 0 16,-14-16 129-16,0 0-129 16,0 0 0-16,12 15 0 15,-12-15 0-15,0 0 0 16,0 0 0-16,7 18 0 15,-7-18 0-15,0 0 0 16,0 0 129-16,2 20-258 16,-2-20 129-16,0 0 0 15,0 0 0-15,7 18 0 16,-7-18 0-16,0 0 129 15,0 0-129-15,5 19 0 16,-5-19 0-16,0 0 0 16,2 13 0-16,-2-13 0 0,0 0 0 15,0 16 0-15,0-16 0 16,0 0 0-16,0 0 0 15,3 19 0-15,-3-19-129 16,0 0 258-16,4 16-129 16,-4-16 0-16,0 0 0 15,5 19 0-15,-5-19 0 16,0 0 129-16,5 20-129 15,-5-20 0-15,5 18 0 16,-5-18 0-16,5 19 0 16,-5-19 0-16,4 17 0 15,-4-17 0-15,5 17 0 16,-5-17 0-16,3 18 0 0,-3-18 0 15,0 0 0-15,6 19 0 16,-6-19 0 0,0 0 0-16,5 15 0 15,-5-15 0-15,0 0 0 0,7 16 0 16,-7-16 0-16,0 0 0 15,7 17 0-15,-7-17 0 16,0 0 0-16,7 17 0 16,-7-17 0-16,0 0 0 15,8 21-129-15,-8-21 129 16,0 0 0-16,9 19 0 15,-9-19 0-15,0 0 0 16,0 0 0-16,8 16 0 16,-8-16 0-16,0 0 0 15,0 0 0-15,0 0 0 16,0 0 0-16,0 0 0 15,0 0 0-15,16 17 0 0,-16-17 0 16,0 0 0-16,0 0 0 16,16 17 129-16,-16-17-258 15,0 0 258-15,0 0-129 16,13 19 0-16,-13-19 0 15,0 0 0-15,0 0 0 16,0 0 0-16,13 18 0 16,-13-18 0-16,0 0 0 15,0 0 0-15,0 0 0 16,13 15 0-16,-13-15 0 15,0 0 0-15,0 0 0 16,12 16 0-16,-12-16 0 16,0 0 0-16,0 0 0 0,11 15 0 15,-11-15 0-15,0 0 0 16,0 0 0-16,14 16 0 15,-14-16 0-15,0 0 0 16,0 0 0-16,12 17 0 16,-12-17 0-16,0 0 0 15,0 0 0-15,0 0 0 16,15 17 0-16,-15-17 0 15,0 0 0-15,0 0 129 16,0 0-129-16,14 16 0 16,-14-16 0-16,0 0 129 15,0 0-129-15,12 16 0 0,-12-16 0 16,0 0 0-16,0 0 0 15,12 17 0-15,-12-17-129 16,0 0 129 0,0 0 0-16,13 19 0 0,-13-19 0 15,0 0 0-15,8 15 0 16,-8-15 0-16,0 0 129 15,0 0-129-15,11 18 0 16,-11-18 0-16,0 0-129 16,0 0 129-16,10 15 0 15,-10-15 0-15,0 0 0 16,0 0 0-16,12 19 0 15,-12-19 0-15,0 0 129 0,9 16-129 16,-9-16 0 0,0 0 0-16,0 0 0 15,10 17 129-15,-10-17-129 16,0 0 0-16,0 0 0 0,12 21 0 15,-12-21 0-15,0 0 0 16,0 0 0-16,9 16 0 16,-9-16 0-16,0 0 0 15,0 0 0-15,0 0 0 16,10 15 0-16,-10-15 0 15,0 0 0-15,0 0 0 16,0 0 0-16,9 16 129 16,-9-16-129-16,0 0-129 15,0 0 129-15,0 0 129 16,10 17 0-16,-10-17-129 15,0 0 129-15,0 0-258 16,0 0 258-16,7 17 0 0,-7-17-129 16,0 0 0-16,0 0-129 15,0 0 129-15,9 18 0 16,-9-18 0-16,0 0 129 15,0 0-258-15,3 19 129 16,-3-19-129-16,0 0 129 16,0 0-129-16,5 19 129 15,-5-19-129-15,0 0 258 16,0 0-258-16,6 15 129 15,-6-15 0-15,0 0 0 16,0 0 129-16,0 0-258 16,7 17 129-16,-7-17 0 15,0 0 0-15,0 0 0 0,5 18 0 16,-5-18 0-16,0 0 0 15,0 0 0-15,10 19 0 16,-10-19 0 0,0 0 0-16,9 14 0 0,-9-14 0 15,0 0 0-15,0 0 0 16,8 19 0-16,-8-19 0 15,0 0-129-15,7 15 129 16,-7-15 0-16,0 0 0 16,0 0 0-16,9 19 129 15,-9-19-129-15,0 0 0 16,7 16 0-16,-7-16 0 15,0 0 0-15,0 0 0 0,0 0 0 16,10 17 0 0,-10-17 0-16,0 0 0 15,0 0 0-15,0 0 0 16,12 21 0-16,-12-21 0 0,0 0 0 15,0 0 0-15,9 15 0 16,-9-15 0-16,0 0 0 16,0 0 0-16,9 16 0 15,-9-16 0-15,0 0 0 16,0 0 0-16,12 17 0 15,-12-17 0-15,0 0 0 16,0 0 0-16,12 19-129 16,-12-19 129-16,0 0 0 15,0 0 0-15,14 19 129 16,-14-19-129-16,0 0 0 15,0 0 0-15,14 16 0 0,-14-16 0 16,0 0 0-16,0 0 129 16,13 17-258-16,-13-17 129 15,0 0 0-15,11 16 0 16,-11-16 0-16,0 0 0 15,8 15 0-15,-8-15 0 16,0 0 0-16,9 16 0 16,-9-16 129-16,0 0-129 15,7 15 0-15,-7-15 0 16,0 0 0-16,0 0 0 15,10 21 129-15,-10-21-129 16,0 0 0-16,0 0 0 16,0 0 0-16,14 17 0 0,-14-17 0 15,0 0-129-15,0 0 129 16,7 16 0-16,-7-16 0 15,0 0 0-15,0 0 0 16,10 17 129-16,-10-17-258 16,0 0 129-16,0 0 0 15,14 19 129-15,-14-19-129 16,0 0-129-16,11 23 129 15,-11-23 0-15,0 0 0 16,8 15 0-16,-8-15 129 16,0 0-258-16,0 0 129 15,11 14 0-15,-11-14 129 16,0 0-129-16,0 0 0 0,10 18-129 15,-10-18 129-15,0 0 0 16,0 0 0 0,14 17 0-16,-14-17 0 15,0 0 0-15,0 0 0 0,15 19 0 16,-15-19 0-16,0 0 0 15,0 0 0-15,0 0 129 16,19 17-129-16,-19-17 0 16,0 0 0-16,0 0-129 15,14 21 129-15,-14-21 0 16,0 0 0-16,0 0 0 15,19 15 0-15,-19-15 0 16,0 0 0-16,0 0 0 16,18 18 0-16,-18-18 0 15,0 0 0-15,0 0 0 16,19 17 0-16,-19-17 129 15,0 0-258-15,0 0 258 0,17 16-129 16,-17-16 0-16,0 0 0 16,0 0 0-16,21 17 0 15,-21-17 0-15,0 0 129 16,14 15-129-16,-14-15 0 15,0 0 0-15,17 19 0 16,-17-19 0-16,0 0 0 16,19 16 0-16,-19-16 0 15,0 0 129-15,17 16-129 16,-17-16 0-16,0 0 0 15,14 12 129-15,-14-12-129 16,0 0 0-16,0 0 0 16,19 15 0-16,-19-15 0 0,0 0 129 15,0 0-129-15,19 14 0 16,-19-14 0-16,0 0 0 15,0 0 0-15,0 0 0 16,0 0 0-16,0 0-129 16,0 0 0-16,0 0-129 15,0 0 0-15,0 0 0 16,0 0 0-16,0 0-129 15,0 0 129-15,0 0 0 16,-7-9 0-16,7 9 0 16,-15-15 0-16,15 15 129 15,-21-17-129-15,21 17 129 16,-23-23 0-16,11 6 0 0,-2 0 129 15,1-2 0-15,-5-2 0 16,1-3 0 0,0 1 0-16,3-5 0 15,-5 2 129-15,0 1-258 0,0 0 258 16,5-1-129-16,-3 4 0 15,5 3 0-15,-2-2 0 16,2 6 0-16,1-1 0 16,11 16 0-16,-15-28 129 15,15 28-129-15,-14-19 0 16,14 19 0-16,-11-15 0 15,11 15 0-15,-8-16 0 0,8 16 0 16,-7-15 0 0,7 15 0-16,0 0 0 15,-12-21 0-15,12 21 0 16,-7-16 0-16,7 16 0 0,0 0 0 15,-12-22 0-15,12 22 0 16,-9-18 0-16,9 18 0 16,-10-19 0-16,10 19 0 15,0 0 0-15,-14-20 0 16,14 20 0-16,-12-21 0 15,12 21 0-15,-12-21 0 16,12 21-129-16,-12-21 129 16,12 21 0-16,-9-19 0 15,9 19 0-15,-9-15 0 16,9 15 0-16,-5-17 0 15,5 17 0-15,-5-19 0 16,5 19 0-16,-7-18 129 0,7 18-129 16,-4-15 129-16,4 15-129 15,0 0 129-15,-6-21-129 16,6 21 0-16,0 0 0 15,0 0 0-15,0 0 0 16,-6-16 0-16,6 16 0 16,0 0 0-16,0 0 0 15,0 0 0-15,0 0 0 16,-7-17 0-16,7 17 0 15,0 0 0-15,0 0 0 16,0 0 0-16,0 0 0 16,-5-15 0-16,5 15 0 15,0 0 0-15,0 0 0 0,0 0 0 16,0 0 0-16,0 0 129 15,0 0-129-15,5 8 0 16,-5-8 0 0,14 17-129-16,-14-17 129 0,18 21-129 15,-18-21 129-15,19 23 0 16,-19-23 0-16,20 20-129 15,-20-20 129-15,16 18 0 16,-16-18 0-16,16 15 0 16,-16-15 0-16,0 0 129 15,20 21-129-15,-20-21 129 16,0 0-129-16,18 19 0 15,-18-19 0-15,0 0 129 0,13 17-129 16,-13-17-129 0,0 0 129-16,16 23 0 15,-16-23 0-15,0 0 0 16,17 22 0-16,-17-22 0 0,14 16 0 15,-14-16 0-15,0 0 0 16,21 21 0-16,-21-21 0 16,14 17 0-16,-14-17 0 15,0 0 0-15,17 19 0 16,-17-19 0-16,0 0 129 15,21 24-129-15,-21-24 0 16,14 17 0-16,-14-17 0 16,12 19 0-16,-12-19 0 15,12 18 129-15,-12-18-129 16,12 17 0-16,-12-17 0 15,10 16 0-15,-10-16 0 16,11 15 0-16,-11-15 0 0,8 16 129 16,-8-16-129-16,0 0 0 15,16 22 0-15,-16-22 0 16,0 0 0-16,12 23 0 15,-12-23 0-15,0 0 129 16,12 20-129-16,-12-20 0 16,9 16 0-16,-9-16 0 15,0 0 0-15,10 19 0 16,-10-19 0-16,0 0 0 15,9 16 0-15,-9-16 0 16,0 0 0-16,8 15 0 16,-8-15 129-16,0 0-129 0,11 21 0 15,-11-21 0-15,0 0 0 16,10 19 0-16,-10-19 0 15,0 0 0-15,12 17 0 16,-12-17-129 0,0 0 129-16,11 19 0 0,-11-19 0 15,0 0 0-15,10 18 0 16,-10-18 129-16,0 0-129 15,14 17 0-15,-14-17 0 16,0 0 0-16,14 17 0 16,-14-17 0-16,0 0 0 15,13 17 0-15,-13-17 0 16,0 0 0-16,13 20 129 0,-13-20-129 15,0 0 0-15,13 20 0 16,-13-20 0 0,0 0 0-16,14 16 0 15,-14-16 0-15,0 0 0 0,14 17 0 16,-14-17 0-16,0 0 0 15,16 14 0-15,-16-14 0 16,0 0 0-16,0 0 0 16,19 17 0-16,-19-17 0 15,0 0 0-15,0 0 0 16,20 16 0-16,-20-16 0 15,0 0 0-15,18 14 0 16,-18-14 0-16,0 0 0 16,17 12 0-16,-17-12 0 15,0 0 0-15,17 14 0 16,-17-14 129-16,0 0-129 15,18 13 0-15,-18-13 0 0,0 0 0 16,13 14 0-16,-13-14 0 16,0 0 0-16,0 0 129 15,19 14-129-15,-19-14 0 16,0 0 0-16,0 0 0 15,16 14 0-15,-16-14 0 16,0 0 0-16,0 0 0 16,17 14 129-16,-17-14-129 15,0 0 0-15,0 0 0 16,18 12 0-16,-18-12 0 15,0 0 0-15,0 0 0 16,0 0 0-16,17 14 0 16,-17-14 0-16,0 0 129 0,0 0-129 15,0 0 0-15,19 8 0 16,-19-8 0-16,0 0 0 15,0 0 0-15,0 0 0 16,15 9 0-16,-15-9 129 16,0 0-129-16,0 0 0 15,16 7 0-15,-16-7 129 16,0 0-129-16,0 0 0 15,19 7 0-15,-19-7 129 16,0 0-129-16,17 8 129 16,-17-8-129-16,0 0 0 15,21 7 129-15,-21-7-129 16,0 0 0-16,17 7 0 0,-17-7 129 15,0 0-129-15,0 0 0 16,19 7 0 0,-19-7 0-16,0 0 129 15,0 0-129-15,19 9 0 0,-19-9 0 16,0 0 0-16,0 0 0 15,0 0 0-15,16 2 0 16,-16-2 0-16,0 0 0 16,0 0 129-16,17 1-129 15,-17-1 0-15,0 0 0 16,21 0 129-16,-21 0-129 15,0 0 0-15,16 0 0 16,-16 0 0-16,0 0 0 16,19 2 0-16,-19-2 0 15,0 0 129-15,19 2-129 16,-19-2 0-16,0 0 0 15,20 5 0-15,-20-5 0 0,14 5 129 16,-14-5-129-16,0 0 0 16,23 16 0-16,-23-16 0 15,0 0 129-15,24 14-258 16,-24-14 129-16,0 0 0 15,19 12-129-15,-19-12 129 16,0 0 0-16,19 10-129 16,-19-10 129-16,0 0 0 15,0 0 0-15,16 5 0 16,-16-5 0-16,0 0 129 15,0 0-129-15,0 0 0 16,19 5 0-16,-19-5 0 0,0 0 0 16,0 0 0-16,15 6 0 15,-15-6 0-15,0 0 0 16,0 0 129-16,0 0-129 15,0 0 0-15,0 0 0 16,0 0 0-16,0 0 0 16,0 0-129-16,16 8-645 15,-16-8-903-15,0 0-2967 16,0 0 387-16,-21-10-774 15,21 10-258-15</inkml:trace>
</inkml:ink>
</file>

<file path=ppt/ink/ink41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14.835"/>
    </inkml:context>
    <inkml:brush xml:id="br0">
      <inkml:brushProperty name="width" value="0.46667" units="cm"/>
      <inkml:brushProperty name="height" value="0.46667" units="cm"/>
      <inkml:brushProperty name="color" value="#0070C0"/>
      <inkml:brushProperty name="fitToCurve" value="1"/>
    </inkml:brush>
  </inkml:definitions>
  <inkml:traceGroup>
    <inkml:annotationXML>
      <emma:emma xmlns:emma="http://www.w3.org/2003/04/emma" version="1.0">
        <emma:interpretation id="{46554073-EF09-4D7B-91E7-4C4D0F35729E}" emma:medium="tactile" emma:mode="ink">
          <msink:context xmlns:msink="http://schemas.microsoft.com/ink/2010/main" type="writingRegion" rotatedBoundingBox="7605,15346 7628,15346 7628,15413 7605,15413"/>
        </emma:interpretation>
      </emma:emma>
    </inkml:annotationXML>
    <inkml:traceGroup>
      <inkml:annotationXML>
        <emma:emma xmlns:emma="http://www.w3.org/2003/04/emma" version="1.0">
          <emma:interpretation id="{778059E9-D847-4F47-BDCD-E1C4F2B0384D}" emma:medium="tactile" emma:mode="ink">
            <msink:context xmlns:msink="http://schemas.microsoft.com/ink/2010/main" type="paragraph" rotatedBoundingBox="7605,15346 7628,15346 7628,15413 7605,15413" alignmentLevel="1"/>
          </emma:interpretation>
        </emma:emma>
      </inkml:annotationXML>
      <inkml:traceGroup>
        <inkml:annotationXML>
          <emma:emma xmlns:emma="http://www.w3.org/2003/04/emma" version="1.0">
            <emma:interpretation id="{3C8B3B04-0087-4AC0-8CC8-AC70DF236B86}" emma:medium="tactile" emma:mode="ink">
              <msink:context xmlns:msink="http://schemas.microsoft.com/ink/2010/main" type="line" rotatedBoundingBox="7605,15346 7628,15346 7628,15413 7605,15413"/>
            </emma:interpretation>
          </emma:emma>
        </inkml:annotationXML>
        <inkml:traceGroup>
          <inkml:annotationXML>
            <emma:emma xmlns:emma="http://www.w3.org/2003/04/emma" version="1.0">
              <emma:interpretation id="{CEB823F8-0857-4A55-8B12-4EC319070E94}" emma:medium="tactile" emma:mode="ink">
                <msink:context xmlns:msink="http://schemas.microsoft.com/ink/2010/main" type="inkWord" rotatedBoundingBox="7605,15346 7628,15346 7628,15413 7605,15413"/>
              </emma:interpretation>
            </emma:emma>
          </inkml:annotationXML>
          <inkml:trace contextRef="#ctx0" brushRef="#br0">0 67 903 0,'0'0'1032'0,"0"0"129"16,0 0 258-16,0 0-387 15,0 0 258 1,0 0 0-16,0 0-129 0,0 0 0 16,0 0 0-16,0 0-258 15,0 0 129-15,0 0-129 16,0 0-129-16,0 0 0 15,0 0 0-15,0 0-387 16,0 0 129-16,0 0-129 16,0 0-129-16,0 0 258 15,0 0-258-15,0 0 0 16,0 0 0-16,0 0 0 0,0 0 129 15,0 0-129 1,0 0 0-16,0 0 129 16,0 0-129-16,0 0 129 15,0 0-129-15,0 0-129 0,0 0 0 16,0 0 129-16,0 0-258 15,0 0 129-15,0 0 0 16,0 0 129-16,0 0-258 16,0 0 129-16,0 0 0 15,0 0-129-15,0 0 129 16,0 0-129-16,0 0 129 15,0 0-129-15,0 0 0 16,0 0 0-16,0 0-129 16,0 0 0-16,0 0-516 15,0 0 0-15,0 0-774 16,0-16-1677-16,0 16-774 0,0 0-258 15,23-22-258-15,-23-7 387 16</inkml:trace>
        </inkml:traceGroup>
      </inkml:traceGroup>
    </inkml:traceGroup>
  </inkml:traceGroup>
</inkml:ink>
</file>

<file path=ppt/ink/ink41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54.838"/>
    </inkml:context>
    <inkml:brush xml:id="br0">
      <inkml:brushProperty name="width" value="0.46667" units="cm"/>
      <inkml:brushProperty name="height" value="0.46667" units="cm"/>
      <inkml:brushProperty name="color" value="#FF0000"/>
      <inkml:brushProperty name="fitToCurve" value="1"/>
    </inkml:brush>
  </inkml:definitions>
  <inkml:traceGroup>
    <inkml:annotationXML>
      <emma:emma xmlns:emma="http://www.w3.org/2003/04/emma" version="1.0">
        <emma:interpretation id="{54B117C5-8A9C-40FB-9DDE-8257C0AC9AA5}" emma:medium="tactile" emma:mode="ink">
          <msink:context xmlns:msink="http://schemas.microsoft.com/ink/2010/main" type="inkDrawing" rotatedBoundingBox="8493,5363 8493,5378 8478,5378 8478,5363" semanticType="callout" shapeName="Other">
            <msink:sourceLink direction="with" ref="{26AE8FD5-0755-43F0-9197-4AFED95D2213}"/>
          </msink:context>
        </emma:interpretation>
      </emma:emma>
    </inkml:annotationXML>
    <inkml:trace contextRef="#ctx0" brushRef="#br0">0 0 774 0,'0'0'1032'16,"0"0"-258"-16,0 0 516 15,0 0-516-15,0 0 0 16,0 0 129-16,0 0 258 16,0 0-129-16,0 0 129 15,0 0 0-15,0 0 0 16,0 0-258-16,0 0 0 15,0 0 129-15,0 0-258 0,0 0-258 16,0 0 0-16,0 0-258 16,0 0 0-1,0 0 0-15,0 0-129 16,0 0 129-16,0 0 0 0,0 0-129 15,0 0 129-15,0 0 0 16,0 0-129-16,0 0 0 16,0 0 0-16,0 0-129 15,0 0 129-15,0 0-129 16,0 0 129-16,0 0-129 15,0 0 129-15,0 0 0 16,0 0 129-16,0 0-129 16,0 0 0-16,0 0-129 15,0 0 129-15,0 0 0 16,0 0-129-16,0 0 0 15,0 0 0-15,0 0 129 16,0 0-129-16,0 0 0 0,0 0 0 16,0 0 129-16,0 0-129 15,0 0 0-15,0 0-129 16,0 0-258-16,0 0-516 15,0 0-903-15,0 0-1161 16,0 15-645-16,0-15-387 16,0 0 0-16</inkml:trace>
  </inkml:traceGroup>
</inkml:ink>
</file>

<file path=ppt/ink/ink41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56.560"/>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24 0 129 0,'0'0'129'0,"0"0"387"15,0 0-258-15,0 0 387 16,0 0-258-16,0 0 129 15,0 0 0-15,0 0 258 16,0 0-258-16,0 0-129 16,-18 13-129-16,18-13 129 0,0 0-129 15,0 0 258-15,0 0 129 16,0 0-129-16,0 0 129 15,0 0-258-15,0 0 258 16,0 0-258-16,0 0 129 16,0 0 0-16,0 0 129 15,0 0-129-15,0 0 129 16,0 0-129-16,0 0 129 15,0 0 0-15,0 0-129 16,0 0-129-16,0 0 0 16,0 0 129-16,0 0-258 15,0 0 129-15,0 0-129 0,0 0 0 16,0 0 0-16,0 0 0 15,0 0 0-15,0 0 0 16,0 0 0-16,0 0 129 16,0 0 0-1,0 0-129-15,0 0 0 0,0 0 0 16,0 0 0-16,0 0 0 15,0 0-129-15,0 0 129 16,0 0-129-16,0 0 0 16,0 0-129-16,0 0 129 15,0 0-129-15,0 0-258 16,-7-11-258-16,7 11-387 15,0 0-645-15,0 0-1032 0,0 0-903 16,0 0-387-16,0 0-258 16,0 0 259-1</inkml:trace>
</inkml:ink>
</file>

<file path=ppt/ink/ink41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5:09.222"/>
    </inkml:context>
    <inkml:brush xml:id="br0">
      <inkml:brushProperty name="width" value="0.46667" units="cm"/>
      <inkml:brushProperty name="height" value="0.46667" units="cm"/>
      <inkml:brushProperty name="color" value="#00B050"/>
      <inkml:brushProperty name="fitToCurve" value="1"/>
    </inkml:brush>
  </inkml:definitions>
  <inkml:traceGroup>
    <inkml:annotationXML>
      <emma:emma xmlns:emma="http://www.w3.org/2003/04/emma" version="1.0">
        <emma:interpretation id="{0687C4F8-7645-4CE3-B180-DAF8A6DCF7AC}" emma:medium="tactile" emma:mode="ink">
          <msink:context xmlns:msink="http://schemas.microsoft.com/ink/2010/main" type="writingRegion" rotatedBoundingBox="6359,6706 8085,6706 8085,8538 6359,8538"/>
        </emma:interpretation>
      </emma:emma>
    </inkml:annotationXML>
    <inkml:traceGroup>
      <inkml:annotationXML>
        <emma:emma xmlns:emma="http://www.w3.org/2003/04/emma" version="1.0">
          <emma:interpretation id="{813B53BE-5F8B-42D8-A634-077613059031}" emma:medium="tactile" emma:mode="ink">
            <msink:context xmlns:msink="http://schemas.microsoft.com/ink/2010/main" type="paragraph" rotatedBoundingBox="6359,6706 8085,6706 8085,8538 6359,8538" alignmentLevel="1"/>
          </emma:interpretation>
        </emma:emma>
      </inkml:annotationXML>
      <inkml:traceGroup>
        <inkml:annotationXML>
          <emma:emma xmlns:emma="http://www.w3.org/2003/04/emma" version="1.0">
            <emma:interpretation id="{6A9B9B8F-F33F-478D-A34A-E080C17881B6}" emma:medium="tactile" emma:mode="ink">
              <msink:context xmlns:msink="http://schemas.microsoft.com/ink/2010/main" type="line" rotatedBoundingBox="6359,6706 8085,6706 8085,8538 6359,8538"/>
            </emma:interpretation>
          </emma:emma>
        </inkml:annotationXML>
        <inkml:traceGroup>
          <inkml:annotationXML>
            <emma:emma xmlns:emma="http://www.w3.org/2003/04/emma" version="1.0">
              <emma:interpretation id="{26AE8FD5-0755-43F0-9197-4AFED95D2213}" emma:medium="tactile" emma:mode="ink">
                <msink:context xmlns:msink="http://schemas.microsoft.com/ink/2010/main" type="inkWord" rotatedBoundingBox="6377,6694 8084,8537 8057,8563 6350,6719">
                  <msink:destinationLink direction="with" ref="{54B117C5-8A9C-40FB-9DDE-8257C0AC9AA5}"/>
                </msink:context>
              </emma:interpretation>
            </emma:emma>
          </inkml:annotationXML>
          <inkml:trace contextRef="#ctx0" brushRef="#br0">-686 2369 1 0,'0'0'902'15,"0"0"1"-15,0 0-258 16,0 0 258-16,0 0-258 16,0 0 0-16,0 0-258 15,0 0 129-15,0 0 129 16,0 0 0-16,0 0 0 15,0 0-129-15,0 0 0 16,0 0 0-16,0 0-129 16,0 0-129-16,0 0 258 15,0 0-258-15,0 0 258 16,0 0-258-16,0 0 129 15,0 0 0-15,0 0 0 16,0 0-129-16,0 0 129 0,0 0 0 16,0 0 0-16,0 0 0 15,0 0-129 1,0 0 0-16,0 0-129 15,0 0 129-15,0 0-129 0,0 0 258 16,0 0-129-16,0 0 0 16,0 0 129-16,0 0 0 15,0 0-129-15,0 0 0 16,0 0 129-16,0 0-129 15,0 0-129-15,0 0 129 16,0 0 0-16,0 0 0 16,0 0 0-16,0 0-129 15,0 0 129-15,0 0-129 16,0 0 129-16,0 0-129 15,0 0 129-15,0 0-129 16,0 0-129-16,0 0 129 16,0 0 0-16,0 0-129 0,0 0 0 15,0 0 129-15,0 0-129 16,0 0 129-16,0 0 0 15,0 0-129-15,0 0 258 16,0 0-129-16,0 0 0 16,0 0 129-16,0 0 0 15,0 0 0-15,0 0 0 16,0 0 129-16,0 0-129 15,0 0 0-15,0 0 0 16,0 0-129-16,0 0 129 16,0 0-129-16,0 0 258 15,0 0-387-15,0 0 129 16,0 0-129-16,0 0 0 0,0 0 0 15,0 0-129-15,0 0-258 16,0 0-258-16,0 0-774 16,0 0-1161-16,0 0-1419 15,18 0-129-15,-18 0-129 16,18-9-645-16</inkml:trace>
          <inkml:trace contextRef="#ctx0" brushRef="#br0" timeOffset="16597.9494">0 0 129 0,'0'0'1161'0,"0"0"-129"0,0 0 258 16,0 0-129-16,0 0-258 15,0 0 387-15,0 0-258 16,0 0-129-16,0 0-258 15,0 0 0-15,0 0-129 16,0 0-129-16,0 0 129 16,0 0-258-16,0 0 129 15,0 0-129-15,0 0 129 16,0 0 129-16,0 0-129 0,0 0 129 15,0 0-258 1,0 0 129-16,0 0 0 16,0 0 0-16,0 0 0 15,0 0 0-15,0 0 0 0,0 0 0 16,0 0-129-16,0 0 0 15,0 0 0-15,0 0-129 16,0 0 129-16,0 0 0 16,0 0 0-16,0 0-129 15,0 0 0-15,0 0 0 16,0 0 0-16,0 0 0 15,0 0 0-15,0 0 0 16,0 0 0-16,0 0 0 16,0 0 0-16,0 0 0 15,0 0 0-15,0 0 0 16,0 0 0-16,0 0 0 15,0 0-129-15,0 0 129 0,0 0 0 16,0 0 0-16,0 0-129 16,0 0 258-16,0 0-258 15,0 0 129-15,0 0 0 16,0 0 0-16,0 0 0 15,0 0 0-15,0 0-129 16,0 0 0-16,0 0 129 16,0 0-129-16,0 0 0 15,0 0 129-15,0 0-129 16,0 0 0-16,0 0 0 15,0 0 129-15,0 0-129 16,0 0 0-16,0 0 129 16,0 0-129-16,0 0 129 0,0 0-129 15,0 0 258-15,0 0-129 16,0 0-129-16,0 0 129 15,0 0 0 1,0 0-129-16,0 0 129 0,0 0-129 16,0 0-387-16,0 0-645 15,0 0-1419-15,0 0-1548 16,11 11-129-16,-11-11-258 15,0 0-516-15</inkml:trace>
        </inkml:traceGroup>
      </inkml:traceGroup>
    </inkml:traceGroup>
  </inkml:traceGroup>
</inkml:ink>
</file>

<file path=ppt/ink/ink41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5:30.346"/>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-4-4 774 0,'0'0'1032'15,"0"0"129"-15,0 0 129 16,0 0-258-16,0 0-129 16,0 0 258-16,0 0-387 15,0 0-129-15,0 0-129 16,0 0-258-16,0 0 0 15,0 0 129-15,0 0-258 16,0 0 258-16,0 0 0 16,0 0-129-16,0 0 387 15,0 0-258-15,0 0 129 16,0 0 129-16,0 0 129 15,0 0-258-15,0 0 0 16,0 0 0-16,0 0 129 0,0 0-258 16,0 0 0-16,0 0-129 15,0 0 0-15,0 0 0 16,0 0 0-16,0 0 129 15,0 0-258-15,0 0 129 16,0 0 0-16,0 0 0 16,0 0-129-16,0 0 129 15,0 0 0-15,0 0 0 16,0 0 0-16,0 0-129 15,0 0 129-15,0 0-129 16,0 0 129-16,0 0-129 16,0 0 0-16,0 0 0 0,0 0 0 15,0 0 0-15,0 0 0 16,0 0 0-16,0 0 0 15,0 0 0 1,0 0 0-16,0 0 258 0,0 0-258 16,0 0 0-16,0 0 0 15,0 0 0-15,0 0 0 16,0 0 0-16,0 0 0 15,0 0 0-15,0 0 0 16,0 0-129-16,0 0 258 16,0 0-258-16,0 0 129 15,0 0-129-15,0-17 0 16,0 17 129-16,0 0-129 15,0 0 129-15,0 0 0 16,0 0-129-16,0 0 0 16,0 0 0-16,0 0-387 15,0 0-774-15,0 0-1419 0,18 6-1290 16,-18-6-516-16,0 0 0 15,0 0-387-15</inkml:trace>
</inkml:ink>
</file>

<file path=ppt/ink/ink41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5:05.960"/>
    </inkml:context>
    <inkml:brush xml:id="br0">
      <inkml:brushProperty name="width" value="0.46667" units="cm"/>
      <inkml:brushProperty name="height" value="0.46667" units="cm"/>
      <inkml:brushProperty name="color" value="#00B050"/>
      <inkml:brushProperty name="fitToCurve" value="1"/>
    </inkml:brush>
  </inkml:definitions>
  <inkml:traceGroup>
    <inkml:annotationXML>
      <emma:emma xmlns:emma="http://www.w3.org/2003/04/emma" version="1.0">
        <emma:interpretation id="{830DA445-964E-4181-BB94-1F27B85EB620}" emma:medium="tactile" emma:mode="ink">
          <msink:context xmlns:msink="http://schemas.microsoft.com/ink/2010/main" type="writingRegion" rotatedBoundingBox="5679,9066 5715,9066 5715,9075 5679,9075"/>
        </emma:interpretation>
      </emma:emma>
    </inkml:annotationXML>
    <inkml:traceGroup>
      <inkml:annotationXML>
        <emma:emma xmlns:emma="http://www.w3.org/2003/04/emma" version="1.0">
          <emma:interpretation id="{575D9DBB-F2B8-49E0-AC70-6BD84D4D7D89}" emma:medium="tactile" emma:mode="ink">
            <msink:context xmlns:msink="http://schemas.microsoft.com/ink/2010/main" type="paragraph" rotatedBoundingBox="5679,9066 5715,9066 5715,9075 5679,9075" alignmentLevel="1"/>
          </emma:interpretation>
        </emma:emma>
      </inkml:annotationXML>
      <inkml:traceGroup>
        <inkml:annotationXML>
          <emma:emma xmlns:emma="http://www.w3.org/2003/04/emma" version="1.0">
            <emma:interpretation id="{5AC27559-1D8F-44BF-9447-2D377AF250CA}" emma:medium="tactile" emma:mode="ink">
              <msink:context xmlns:msink="http://schemas.microsoft.com/ink/2010/main" type="line" rotatedBoundingBox="5679,9066 5715,9066 5715,9075 5679,9075"/>
            </emma:interpretation>
          </emma:emma>
        </inkml:annotationXML>
        <inkml:traceGroup>
          <inkml:annotationXML>
            <emma:emma xmlns:emma="http://www.w3.org/2003/04/emma" version="1.0">
              <emma:interpretation id="{166AC8A7-0374-4CB4-A929-F70699C01B41}" emma:medium="tactile" emma:mode="ink">
                <msink:context xmlns:msink="http://schemas.microsoft.com/ink/2010/main" type="inkWord" rotatedBoundingBox="5679,9066 5715,9066 5715,9075 5679,9075"/>
              </emma:interpretation>
            </emma:emma>
          </inkml:annotationXML>
          <inkml:trace contextRef="#ctx0" brushRef="#br0">1720 1832 774 0,'0'0'903'16,"0"0"-129"-16,0 0 258 16,0 0 0-16,0 0-387 15,0 0 258-15,0 0 0 16,0 0 0-16,0 0-387 15,0 0 258-15,0 0-387 16,0 0 0-16,0 0 129 16,0 0 0-16,0 0-258 0,0 0 258 15,0 0-258 1,0 0 0-16,0 0 0 15,0 0-129-15,0 0 0 16,0 0 129-16,0 0-258 0,0 0 258 16,0 0-129-16,0 0 0 15,0 0 0-15,0 0 0 16,0 0 129-16,0 0-129 15,0 0 0-15,0 0 0 16,0 0 0-16,0 0 0 16,0 0 0-16,0 0 0 15,0 0 129-15,0 0-129 16,0 0 258-16,0 0-258 15,0 0 129-15,0 0 0 16,0 0 0-16,0 0-129 16,0 0 129-16,0 0-129 15,0 0 129-15,0 0 0 0,0 0-129 16,0 0 129-16,0 0 0 15,0 0 129-15,0 0 0 16,0 0 0-16,0 0 0 16,0 0 0-16,0 0 0 15,0 0 0-15,0 0 0 16,0 0-129-16,0 0-129 15,-18-6 0-15,18 6 0 16,0 0-129-16,0 0 129 16,0 0-129-16,0 0 0 15,0 0 0-15,-17-9 129 16,17 9-129-16,0 0 0 0,0 0 0 15,0 0-129-15,0 0 129 16,0 0-129-16,0 0-258 16,0 0-774-16,0 0-1290 15,0 0-1290-15,0 0-258 16,-1 11-258-16,-17-11 0 15</inkml:trace>
        </inkml:traceGroup>
      </inkml:traceGroup>
    </inkml:traceGroup>
  </inkml:traceGroup>
</inkml:ink>
</file>

<file path=ppt/ink/ink41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5:35.020"/>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-60-36 516 0,'0'0'774'0,"0"0"-129"15,0 0 0-15,0 0-129 16,0 0 0-16,0 0-129 16,0 0 0-16,0 0-258 15,0 0 129-15,7 9 0 16,-7-9 0-16,0 0 129 15,0 0 258-15,0 0 0 0,0 0 129 16,0 0-387 0,0 0 0-16,0 0 258 15,0 0-258-15,0 0 258 16,0 0-129-16,0 0 0 0,0 0 129 15,0 0-129-15,0 0 0 16,0 0 0-16,0 0 129 16,0 0-258-16,0 0 129 15,0 0-129-15,0 0 129 16,0 0 0-16,0 0-129 15,0 0 0-15,0 0 0 16,0 0 0-16,0 0 0 16,0 0 0-16,0 0 0 15,0 0-129-15,0 0 0 16,0 0 129-16,0 0-129 15,0 0 0-15,0 0-129 16,0 0 0-16,0 0 0 0,0 0 0 16,0 0-129-16,0 0 0 15,0 0 129-15,0 0-129 16,0 0 129-1,0 0 0-15,0 0 0 0,0 0 129 16,0 0-129-16,0 0 129 16,0 0 0-16,0 0-129 15,0 0 0-15,0 0 258 16,0 0-258-16,0 0 0 15,0 0 0-15,0 0 0 16,0 0-129-16,0 0 129 16,0 0 0-16,0 0 0 15,0 0 0-15,0 0 0 0,0 0 0 16,0 0 129-16,0 0-129 15,0 0 0-15,0 0 0 16,0 0-258 0,0 0-129-16,21 0-645 0,-21 0-1161 15,0 0-1806-15,27 0-258 16,-27 0-387-16,24-11-129 15</inkml:trace>
</inkml:ink>
</file>

<file path=ppt/ink/ink41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18.309"/>
    </inkml:context>
    <inkml:brush xml:id="br0">
      <inkml:brushProperty name="width" value="0.46667" units="cm"/>
      <inkml:brushProperty name="height" value="0.46667" units="cm"/>
      <inkml:brushProperty name="color" value="#00B050"/>
      <inkml:brushProperty name="fitToCurve" value="1"/>
    </inkml:brush>
  </inkml:definitions>
  <inkml:traceGroup>
    <inkml:annotationXML>
      <emma:emma xmlns:emma="http://www.w3.org/2003/04/emma" version="1.0">
        <emma:interpretation id="{6051404B-1040-4099-827A-AFC86E95830F}" emma:medium="tactile" emma:mode="ink">
          <msink:context xmlns:msink="http://schemas.microsoft.com/ink/2010/main" type="inkDrawing"/>
        </emma:interpretation>
      </emma:emma>
    </inkml:annotationXML>
    <inkml:trace contextRef="#ctx0" brushRef="#br0">12-3948 1161 0,'0'0'1290'0,"0"0"258"15,0 0-387-15,0 0-129 16,0 0 258 0,0 0-387-16,0 0-129 0,0 0 0 15,0 0 129-15,0 0-129 16,0 0-129-16,0 0-129 15,0 0 129-15,0 0-258 16,0 0 129-16,0 0-129 16,0 0 0-16,0 0 129 15,0 0-129-15,0 0 129 16,0 0-258-16,0 0 129 15,0 0-129-15,0 0 129 0,0 0-129 16,0 0 129 0,0 0 0-16,0 0 0 15,0 0-129-15,0 0 129 16,0 0-129-16,0 0 0 0,0 0 0 15,0 0 0-15,0 0-129 16,0 0 0-16,0 0 0 16,0 0 0-16,0 0 0 15,0 0 0-15,0 0 0 16,0 0 129-16,0 0-129 15,0 0 129-15,0 0-129 16,0 0 129-16,0 0 0 16,0 0-129-16,0 0 0 15,0 0 0-15,0 0 0 16,0 0 0-16,0 0-129 15,0 0 129-15,0 0 0 16,0 0-129-16,0 0 129 0,0 0-129 16,0 0 129-16,0 0 0 15,0 0-129-15,0 0 258 16,0 0-258-16,0 0 0 15,0 0 129-15,0 0-129 16,0 0 129-16,0 0-129 16,0 0 129-16,0 0 0 15,0 0-129-15,0 0 129 16,0 0 0-16,0 0-129 15,0 0 129-15,0 0 0 16,0 0-129-16,0 0 129 16,0 0 0-16,0 0 0 15,0 0-129-15,0 0 129 16,0 0-129-16,0 0 0 0,0 0-129 15,0 0-258-15,0 0-903 16,15-4-1935 0,-15 4-903-16,0 0-387 0,22 5 0 15,-22-5-645-15</inkml:trace>
    <inkml:trace contextRef="#ctx0" brushRef="#br0" timeOffset="-2184.1247">0 22 903 0,'0'0'1419'0,"0"0"129"16,0 0-258-16,0 0-129 15,0 0 258-15,0 0-645 16,0 0 0-16,0 0-258 16,0 0 129-16,0 0-129 15,0 0-129-15,0 0 129 16,0 0-129-16,0 0 129 15,0 0 129-15,0 0-258 16,0 0 129-16,0 0-129 16,0 0 129-16,0 0-129 15,0 0 0-15,0 0 129 0,0 0-258 16,0 0 0-16,0 0 0 15,0 0 129-15,0 0-129 16,0 0 0 0,0 0 0-16,0 0 129 0,0 0-129 15,0 0 0-15,0 0-129 16,0 0 129-16,0 0 0 15,0 0-129-15,0 0 129 16,0 0 0-16,0 0 0 16,0 0 0-16,0 0 0 15,0 0-129-15,0 0 0 16,0 0 129-16,0 0-258 15,0 0 129-15,0 0 0 0,0 0 0 16,0 0 0 0,0 0 0-16,0 0 0 15,0 0 0-15,0 0 129 16,0 0 0-16,0 0-129 0,0 0 0 15,0 0 0-15,0 0 0 16,0 0 0-16,0 0-129 16,0 0 129-16,0 0 0 15,0 0-129-15,0 0 129 16,0 0 129-16,0 0-129 15,0 0 0-15,0 0 0 16,0 0 0-16,0 0 0 16,0 0 0-16,0 0 0 15,0 0-129-15,0 0 129 16,0 0 0-16,0 0-129 15,0 0 129-15,0 0 0 16,0 0-129-16,0 0 0 0,0 0 129 16,0 0-129-16,0 0 0 15,0 0 129-15,0 0-129 16,0 0 0-16,0 0 0 15,0 0 0-15,0 0-258 16,0-9-516-16,0 9-1935 16,18 9-1419-16,-18-9-129 15,0 0-645-15,0-22 0 16</inkml:trace>
  </inkml:traceGroup>
</inkml:ink>
</file>

<file path=ppt/ink/ink41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23.912"/>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-47-8 903 0,'-4'-22'1548'15,"4"22"258"-15,0 0-645 16,0 0 387-16,0 0-129 15,0 0-387-15,0 0 0 16,0 0 129-16,0 0-387 16,0 0-129-16,0 0 0 15,0 0 0-15,0 0-129 16,0 0 0-16,0 0 0 15,0 0 129-15,0 0-258 16,0 0 0-16,0 0 0 0,0 0 129 16,0 0 0-16,0 0-129 15,0 0-129-15,0 0 129 16,0 0-129-16,0 0 0 15,0 0 0-15,0 0-129 16,0 0 129-16,0 0-129 16,0 0 129-16,0 0-129 15,0 0 0-15,0 0 129 16,0 0-129-16,0 0 129 15,0 0-129-15,0 0 0 16,0 0 0-16,0 0 129 16,0 0 0-16,0 0-129 15,0 0 0-15,0 0 0 0,0 0 0 16,0 0 0-16,0 0 0 15,0 0 0 1,0 0 0-16,0 0 0 16,0 0 0-16,0 0 129 0,0 0-129 15,0 0 0-15,0 0-129 16,0 0 129-16,0 0-129 15,0 0 0-15,0 0 0 16,0 0 129-16,0 0-129 16,0 0 0-16,0 0 0 15,0 0 0-15,0 0 0 16,0 0-129-16,0 0-129 0,15 0-645 15,-15 0-1161 1,0 0-1677-16,29 4-258 16,-29-4-387-16,25-9-258 15</inkml:trace>
</inkml:ink>
</file>

<file path=ppt/ink/ink41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29.551"/>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-118-119 903 0,'0'0'1548'16,"16"2"258"-16,-16-2-774 16,0 0 387-16,0 0-258 15,0 0-258-15,0 0-387 16,0 0 0-16,0 0 129 15,0 0 129-15,0 0 0 16,0 0-129-16,0 0 129 16,0 0-129-16,0 0 0 15,0 0-129-15,0 0 129 0,0 0-129 16,0 0-129-1,0 0 0-15,0 0 0 16,0 0 0-16,0 0 0 16,0 0 0-16,0 0 0 0,0 0-129 15,0 0 0-15,0 0-129 16,0 0 0-16,0 0 0 15,0 0 0-15,0 0 0 16,0 0 0-16,0 0 0 16,0 0 0-16,0 0 0 15,0 0 0-15,0 0 0 16,0 0 0-16,0 0 129 15,0 0-129-15,0 0 0 16,0 0 0-16,0 0 0 16,0 0 0-16,0 0-129 15,0 0 129-15,0 0-129 16,0 0 129-16,0 0 0 0,0 0 0 15,0 0 129-15,0 0 0 16,0 0 0-16,0 0-129 16,0 0 129-16,0 0-129 15,0 0 0-15,0 0 0 16,0 0-129-16,0 0 129 15,0 0 0-15,0 0-129 16,0 0 0-16,0 0 258 16,0 0-258-16,0 0 0 15,0 0 129-15,0 0-129 16,0 0 0-16,0 0 129 15,0 0-129-15,0 0 0 16,0 0 129-16,0 0-129 0,0 0 129 16,0 0 0-16,0 0-129 15,0 0 129-15,0 0 0 16,0 0-129-1,0 0 129-15,0 0-129 0,0 0 0 16,0 0-387-16,0 0-516 16,0 0-903-16,0 0-1548 15,0 0-1161-15,0 0 129 16,5 20-774-16</inkml:trace>
</inkml:ink>
</file>

<file path=ppt/ink/ink4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1.107"/>
    </inkml:context>
    <inkml:brush xml:id="br0">
      <inkml:brushProperty name="width" value="0.26667" units="cm"/>
      <inkml:brushProperty name="height" value="0.53333" units="cm"/>
      <inkml:brushProperty name="color" value="#9C9CDE"/>
      <inkml:brushProperty name="tip" value="rectangle"/>
      <inkml:brushProperty name="rasterOp" value="maskPen"/>
    </inkml:brush>
  </inkml:definitions>
  <inkml:trace contextRef="#ctx0" brushRef="#br0">6-14 1032 0,'0'0'1161'15,"0"0"129"-15,0 0-129 16,0 0-258-16,0 0 258 16,0 0-129-16,14 2-387 15,-14-2 258-15,0 0 0 0,0 0 129 16,19 5 129-16,-19-5-129 15,0 0 0 1,16 14-129-16,-16-14 129 16,0 0-387-16,19 16-129 0,-19-16 0 15,0 0 129-15,14 19-258 16,-14-19 0-16,0 0-129 15,14 21 0-15,-14-21 0 16,6 15 0-16,-6-15 0 16,13 14 0-16,-13-14-129 15,0 0 129-15,12 21 0 16,-12-21-129-16,7 17 129 16,-7-17 0-16,7 16 0 15,-7-16-129-15,6 15 0 16,-6-15 258-16,7 19-387 15,-7-19 129-15,0 0 0 16,11 23-129-16,-11-23 129 0,0 0-129 16,12 22 129-16,-12-22-129 15,12 14 129-15,-12-14-129 16,3 5 129-16</inkml:trace>
</inkml:ink>
</file>

<file path=ppt/ink/ink42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32.084"/>
    </inkml:context>
    <inkml:brush xml:id="br0">
      <inkml:brushProperty name="width" value="0.46667" units="cm"/>
      <inkml:brushProperty name="height" value="0.46667" units="cm"/>
      <inkml:brushProperty name="color" value="#0070C0"/>
      <inkml:brushProperty name="fitToCurve" value="1"/>
    </inkml:brush>
  </inkml:definitions>
  <inkml:traceGroup>
    <inkml:annotationXML>
      <emma:emma xmlns:emma="http://www.w3.org/2003/04/emma" version="1.0">
        <emma:interpretation id="{5CCFD287-09E3-4E96-9E2A-0A17931E16D4}" emma:medium="tactile" emma:mode="ink">
          <msink:context xmlns:msink="http://schemas.microsoft.com/ink/2010/main" type="inkDrawing"/>
        </emma:interpretation>
      </emma:emma>
    </inkml:annotationXML>
    <inkml:trace contextRef="#ctx0" brushRef="#br0">0 0 516 0,'0'0'1806'15,"0"0"-129"-15,0 0-258 16,0 0 129-16,0 0-258 16,0 0-258-16,0 0 0 0,0 0 0 15,0 0-129-15,0 0-129 16,0 0 258-16,0 0-258 15,0 0 0-15,0 0 0 16,0 0-129-16,0 0 0 16,0 0-129-16,0 0 258 15,0 0-258-15,0 0 0 16,0 0-129-16,0 0 0 15,0 0 0-15,0 0 0 16,0 0-129-16,0 0 129 16,0 0-129-16,0 0 0 15,0 0 258-15,0 0-258 16,0 0 129-16,0 0-129 15,0 0 0-15,0 0 129 16,0 0-129-16,0 0 0 16,0 0-129-16,0 0 0 15,0 0 0-15,0 0-129 0,0 0 129 16,0 0 0-16,0 0 0 15,0 0 0-15,0 0 0 16,0 0 0-16,0 0 0 16,0 0 0-16,0 0-129 15,0 0 129-15,0 0 0 16,0 0-129-16,0 0 0 15,0 0 0-15,0 0 0 0,0 0-129 16,0 0 129 0,0 0 0-16,0 0-129 15,0 0 0-15,0 0-387 16,0 0-645-16,0 0-1419 15,1 21-1548-15,-1-21-387 0,0 0-258 16,0 0-516-16</inkml:trace>
  </inkml:traceGroup>
</inkml:ink>
</file>

<file path=ppt/ink/ink42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07.253"/>
    </inkml:context>
    <inkml:brush xml:id="br0">
      <inkml:brushProperty name="width" value="0.46667" units="cm"/>
      <inkml:brushProperty name="height" value="0.46667" units="cm"/>
      <inkml:brushProperty name="color" value="#00B050"/>
      <inkml:brushProperty name="fitToCurve" value="1"/>
    </inkml:brush>
  </inkml:definitions>
  <inkml:traceGroup>
    <inkml:annotationXML>
      <emma:emma xmlns:emma="http://www.w3.org/2003/04/emma" version="1.0">
        <emma:interpretation id="{CEBD9529-ED6C-40EB-86FB-20CCCC9E30DE}" emma:medium="tactile" emma:mode="ink">
          <msink:context xmlns:msink="http://schemas.microsoft.com/ink/2010/main" type="inkDrawing" rotatedBoundingBox="7549,12277 7613,12267 7615,12281 7551,12291" shapeName="Other"/>
        </emma:interpretation>
      </emma:emma>
    </inkml:annotationXML>
    <inkml:trace contextRef="#ctx0" brushRef="#br0">0 19 129 0,'0'0'1032'0,"0"0"0"16,0 0-129-16,0 0 258 15,0 0-516-15,0 0 129 16,0 0-129-16,0 0 387 16,0 0-387-16,0 0-129 15,0 0 129-15,0 0-258 16,0 0 0-16,0 0 129 0,0 0 0 15,0 0-129-15,0 0 129 16,0 0-129-16,0 0 0 16,0 0 0-16,0 0 258 15,0 0-129-15,0 0 0 16,0 0 0-16,0 0 129 15,0 0 0-15,0 0-129 16,0 0 0-16,0 0-129 16,0 0 0-16,0 0 0 15,0 0-129-15,0 0-129 16,0 0 0-16,0 0 0 15,0 0 0-15,0 0-129 16,0 0 129-16,0 0 129 0,0 0-129 16,0 0 129-1,0 0 0-15,0 0 0 0,0 0 129 16,0 0-129-1,0 0 129-15,0 0 0 0,0 0-129 16,0 0 129-16,0 0 129 16,0 0-258-16,0 0 0 15,0 0-129-15,0 0 0 16,0 0 0-16,0 0-129 15,0 0 129-15,0 0-129 16,0 0 0-16,0 0-129 16,0 0 129-16,0 0 0 15,0 0-129-15,0 0 129 16,0 0-129-16,0 0 129 15,0 0-129-15,0 0 0 16,0 0 0-16,0 0 0 16,0 0 129-16,0 0-129 0,0 0 129 15,0 0-129-15,0 0 0 16,0-12-258-16,0 12-258 15,0 0-516-15,0 0-774 16,18 7-2064-16,-18-7 0 16,32 0-645-16,-19-14 387 15</inkml:trace>
  </inkml:traceGroup>
</inkml:ink>
</file>

<file path=ppt/ink/ink42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12.858"/>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-16-15 258 0,'0'0'1290'15,"-7"-16"-258"-15,7 16 387 0,0 0-516 16,0 0 0-16,0 0 258 15,0 0-129-15,0 0 0 16,0 0-258-16,0 0 258 16,0 0-129-16,0 0-129 15,0 0 0-15,0 0 0 16,0 0-129-16,0 0-129 15,0 0 0-15,0 0-129 16,0 0 129-16,0 0-258 16,0 0-129-16,0 0 129 15,-16-9 0-15,16 9 0 16,0 0-129-16,0 0 129 15,0 0-129-15,0 0 258 0,0 0-258 16,0 0 0-16,0 0-129 16,0 0 129-16,0 0-129 15,0 0 0 1,0 0 0-16,0 0 129 0,0 0-129 15,0 0 0-15,0 0 0 16,0 0 0-16,0 0 129 16,0 0-129-16,0 0 0 15,0 0 0-15,0 0 0 16,0 0 0-16,0 0 0 15,0 0 0-15,0 0 0 16,0 0 129-16,0 0-129 0,0 0 0 16,0 0 0-16,0 0 0 15,0 0 0 1,0 0 129-16,0 0-129 15,0 0 0-15,0 0 0 0,0 0 129 16,0 0-129-16,0 0 129 16,0 0-129-16,0 0 0 15,0 0 129-15,0 0-129 16,0 0 0-16,0 0 129 15,0 0-129-15,0 0 0 16,0 0 129-16,0 0-129 16,0 0 129-16,0 0-129 15,0 0 129-15,0 0 0 16,0 0-129-16,0 0 129 15,0 0 0-15,0 0-129 16,0 0 129-16,0 0-129 16,0 0 129-16,0 0-129 0,0 0 0 15,0 0 0-15,0 0-129 16,0 0 0-16,0 0-387 16,0 0-1548-16,0 0-1419 15,23 7-258-15,-23-7-129 16,0 0-387-16</inkml:trace>
</inkml:ink>
</file>

<file path=ppt/ink/ink42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14.835"/>
    </inkml:context>
    <inkml:brush xml:id="br0">
      <inkml:brushProperty name="width" value="0.46667" units="cm"/>
      <inkml:brushProperty name="height" value="0.46667" units="cm"/>
      <inkml:brushProperty name="color" value="#0070C0"/>
      <inkml:brushProperty name="fitToCurve" value="1"/>
    </inkml:brush>
  </inkml:definitions>
  <inkml:traceGroup>
    <inkml:annotationXML>
      <emma:emma xmlns:emma="http://www.w3.org/2003/04/emma" version="1.0">
        <emma:interpretation id="{33C8249B-B1E8-4EE9-A3F1-DFE507143444}" emma:medium="tactile" emma:mode="ink">
          <msink:context xmlns:msink="http://schemas.microsoft.com/ink/2010/main" type="inkDrawing"/>
        </emma:interpretation>
      </emma:emma>
    </inkml:annotationXML>
    <inkml:trace contextRef="#ctx0" brushRef="#br0">0 67 903 0,'0'0'1032'0,"0"0"129"16,0 0 258-16,0 0-387 15,0 0 258 1,0 0 0-16,0 0-129 0,0 0 0 16,0 0 0-16,0 0-258 15,0 0 129-15,0 0-129 16,0 0-129-16,0 0 0 15,0 0 0-15,0 0-387 16,0 0 129-16,0 0-129 16,0 0-129-16,0 0 258 15,0 0-258-15,0 0 0 16,0 0 0-16,0 0 0 0,0 0 129 15,0 0-129 1,0 0 0-16,0 0 129 16,0 0-129-16,0 0 129 15,0 0-129-15,0 0-129 0,0 0 0 16,0 0 129-16,0 0-258 15,0 0 129-15,0 0 0 16,0 0 129-16,0 0-258 16,0 0 129-16,0 0 0 15,0 0-129-15,0 0 129 16,0 0-129-16,0 0 129 15,0 0-129-15,0 0 0 16,0 0 0-16,0 0-129 16,0 0 0-16,0 0-516 15,0 0 0-15,0 0-774 16,0-16-1677-16,0 16-774 0,0 0-258 15,23-22-258-15,-23-7 387 16</inkml:trace>
  </inkml:traceGroup>
</inkml:ink>
</file>

<file path=ppt/ink/ink42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56.560"/>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24 0 129 0,'0'0'129'0,"0"0"387"15,0 0-258-15,0 0 387 16,0 0-258-16,0 0 129 15,0 0 0-15,0 0 258 16,0 0-258-16,0 0-129 16,-18 13-129-16,18-13 129 0,0 0-129 15,0 0 258-15,0 0 129 16,0 0-129-16,0 0 129 15,0 0-258-15,0 0 258 16,0 0-258-16,0 0 129 16,0 0 0-16,0 0 129 15,0 0-129-15,0 0 129 16,0 0-129-16,0 0 129 15,0 0 0-15,0 0-129 16,0 0-129-16,0 0 0 16,0 0 129-16,0 0-258 15,0 0 129-15,0 0-129 0,0 0 0 16,0 0 0-16,0 0 0 15,0 0 0-15,0 0 0 16,0 0 0-16,0 0 129 16,0 0 0-1,0 0-129-15,0 0 0 0,0 0 0 16,0 0 0-16,0 0 0 15,0 0-129-15,0 0 129 16,0 0-129-16,0 0 0 16,0 0-129-16,0 0 129 15,0 0-129-15,0 0-258 16,-7-11-258-16,7 11-387 15,0 0-645-15,0 0-1032 0,0 0-903 16,0 0-387-16,0 0-258 16,0 0 259-1</inkml:trace>
</inkml:ink>
</file>

<file path=ppt/ink/ink42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5:30.346"/>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-4-4 774 0,'0'0'1032'15,"0"0"129"-15,0 0 129 16,0 0-258-16,0 0-129 16,0 0 258-16,0 0-387 15,0 0-129-15,0 0-129 16,0 0-258-16,0 0 0 15,0 0 129-15,0 0-258 16,0 0 258-16,0 0 0 16,0 0-129-16,0 0 387 15,0 0-258-15,0 0 129 16,0 0 129-16,0 0 129 15,0 0-258-15,0 0 0 16,0 0 0-16,0 0 129 0,0 0-258 16,0 0 0-16,0 0-129 15,0 0 0-15,0 0 0 16,0 0 0-16,0 0 129 15,0 0-258-15,0 0 129 16,0 0 0-16,0 0 0 16,0 0-129-16,0 0 129 15,0 0 0-15,0 0 0 16,0 0 0-16,0 0-129 15,0 0 129-15,0 0-129 16,0 0 129-16,0 0-129 16,0 0 0-16,0 0 0 0,0 0 0 15,0 0 0-15,0 0 0 16,0 0 0-16,0 0 0 15,0 0 0 1,0 0 0-16,0 0 258 0,0 0-258 16,0 0 0-16,0 0 0 15,0 0 0-15,0 0 0 16,0 0 0-16,0 0 0 15,0 0 0-15,0 0 0 16,0 0-129-16,0 0 258 16,0 0-258-16,0 0 129 15,0 0-129-15,0-17 0 16,0 17 129-16,0 0-129 15,0 0 129-15,0 0 0 16,0 0-129-16,0 0 0 16,0 0 0-16,0 0-387 15,0 0-774-15,0 0-1419 0,18 6-1290 16,-18-6-516-16,0 0 0 15,0 0-387-15</inkml:trace>
</inkml:ink>
</file>

<file path=ppt/ink/ink42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5:35.020"/>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-60-36 516 0,'0'0'774'0,"0"0"-129"15,0 0 0-15,0 0-129 16,0 0 0-16,0 0-129 16,0 0 0-16,0 0-258 15,0 0 129-15,7 9 0 16,-7-9 0-16,0 0 129 15,0 0 258-15,0 0 0 0,0 0 129 16,0 0-387 0,0 0 0-16,0 0 258 15,0 0-258-15,0 0 258 16,0 0-129-16,0 0 0 0,0 0 129 15,0 0-129-15,0 0 0 16,0 0 0-16,0 0 129 16,0 0-258-16,0 0 129 15,0 0-129-15,0 0 129 16,0 0 0-16,0 0-129 15,0 0 0-15,0 0 0 16,0 0 0-16,0 0 0 16,0 0 0-16,0 0 0 15,0 0-129-15,0 0 0 16,0 0 129-16,0 0-129 15,0 0 0-15,0 0-129 16,0 0 0-16,0 0 0 0,0 0 0 16,0 0-129-16,0 0 0 15,0 0 129-15,0 0-129 16,0 0 129-1,0 0 0-15,0 0 0 0,0 0 129 16,0 0-129-16,0 0 129 16,0 0 0-16,0 0-129 15,0 0 0-15,0 0 258 16,0 0-258-16,0 0 0 15,0 0 0-15,0 0 0 16,0 0-129-16,0 0 129 16,0 0 0-16,0 0 0 15,0 0 0-15,0 0 0 0,0 0 0 16,0 0 129-16,0 0-129 15,0 0 0-15,0 0 0 16,0 0-258 0,0 0-129-16,21 0-645 0,-21 0-1161 15,0 0-1806-15,27 0-258 16,-27 0-387-16,24-11-129 15</inkml:trace>
</inkml:ink>
</file>

<file path=ppt/ink/ink42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3T22:46:46.384"/>
    </inkml:context>
    <inkml:brush xml:id="br0">
      <inkml:brushProperty name="width" value="0.2" units="cm"/>
      <inkml:brushProperty name="height" value="0.2" units="cm"/>
      <inkml:brushProperty name="color" value="#800A10"/>
      <inkml:brushProperty name="fitToCurve" value="1"/>
    </inkml:brush>
    <inkml:brush xml:id="br1">
      <inkml:brushProperty name="width" value="0.46667" units="cm"/>
      <inkml:brushProperty name="height" value="0.46667" units="cm"/>
      <inkml:brushProperty name="color" value="#FF0000"/>
      <inkml:brushProperty name="fitToCurve" value="1"/>
    </inkml:brush>
    <inkml:brush xml:id="br2">
      <inkml:brushProperty name="width" value="0.46667" units="cm"/>
      <inkml:brushProperty name="height" value="0.46667" units="cm"/>
      <inkml:brushProperty name="color" value="#00B050"/>
      <inkml:brushProperty name="fitToCurve" value="1"/>
    </inkml:brush>
  </inkml:definitions>
  <inkml:traceGroup>
    <inkml:annotationXML>
      <emma:emma xmlns:emma="http://www.w3.org/2003/04/emma" version="1.0">
        <emma:interpretation id="{7A1799CA-D54B-4749-9C96-8712988ECCCF}" emma:medium="tactile" emma:mode="ink">
          <msink:context xmlns:msink="http://schemas.microsoft.com/ink/2010/main" type="writingRegion" rotatedBoundingBox="9269,5422 8895,10337 5602,10086 5976,5171"/>
        </emma:interpretation>
      </emma:emma>
    </inkml:annotationXML>
    <inkml:traceGroup>
      <inkml:annotationXML>
        <emma:emma xmlns:emma="http://www.w3.org/2003/04/emma" version="1.0">
          <emma:interpretation id="{DFBC8F56-FB55-4CB1-85AF-6D7DBAECB209}" emma:medium="tactile" emma:mode="ink">
            <msink:context xmlns:msink="http://schemas.microsoft.com/ink/2010/main" type="paragraph" rotatedBoundingBox="9247,5713 8895,10337 7516,10232 7868,5608" alignmentLevel="1"/>
          </emma:interpretation>
        </emma:emma>
      </inkml:annotationXML>
      <inkml:traceGroup>
        <inkml:annotationXML>
          <emma:emma xmlns:emma="http://www.w3.org/2003/04/emma" version="1.0">
            <emma:interpretation id="{459978B6-7BFA-45F2-87EB-84EEC4FA76C3}" emma:medium="tactile" emma:mode="ink">
              <msink:context xmlns:msink="http://schemas.microsoft.com/ink/2010/main" type="line" rotatedBoundingBox="9247,5713 8895,10337 7516,10232 7868,5608"/>
            </emma:interpretation>
          </emma:emma>
        </inkml:annotationXML>
        <inkml:traceGroup>
          <inkml:annotationXML>
            <emma:emma xmlns:emma="http://www.w3.org/2003/04/emma" version="1.0">
              <emma:interpretation id="{AB45AED2-06BD-404C-9704-5A907120FF01}" emma:medium="tactile" emma:mode="ink">
                <msink:context xmlns:msink="http://schemas.microsoft.com/ink/2010/main" type="inkWord" rotatedBoundingBox="7516,10232 7868,5608 9247,5713 8895,10337">
                  <msink:destinationLink direction="with" ref="{A54CB8AD-508E-4A91-930E-C7F354C9F629}"/>
                </msink:context>
              </emma:interpretation>
            </emma:emma>
          </inkml:annotationXML>
          <inkml:trace contextRef="#ctx0" brushRef="#br0">2348-1033 387 0,'0'0'2709'0,"0"0"-258"16,0 0 258-16,0 0-516 16,0 0-129-1,0 0-129-15,0 0-258 0,0 0-258 16,0 0-258-16,0 0-258 15,0 0 0-15,0 0-258 16,0 0 0-16,0 0 129 0,0 0 0 16,0 0-258-16,11 16 258 15,-11-16-258 1,0 0-129-16,19 19 0 0,-19-19-129 15,16 25 0-15,-16-25 0 16,19 26-129-16,-19-26 0 16,19 28-129-16,-19-28 129 15,20 21-129-15,-20-21 129 16,15 14-129-16,-15-14 129 15,0 0-129-15,20 18 0 16,-20-18 0-16,0 0 0 0,0 0 0 16,0 0-258-16,16 21-258 15,-16-21-903-15,0 0-2064 16,21 17-645-1,-21-17-516-15,12 20 129 16,-12-20-516-16</inkml:trace>
          <inkml:trace contextRef="#ctx0" brushRef="#br0" timeOffset="540.0309">2636-444 1032 0,'0'0'2967'0,"0"0"-258"16,17 20-258-16,-17-20 0 16,0 0-516-16,7 17-387 15,-7-17 0-15,7 16-387 16,-7-16 129-16,6 23-258 0,-6-23-129 15,3 23 0-15,-3-23-129 16,11 31 0-16,-11-31-258 16,8 33-129-16,-8-33 258 15,9 36-387-15,-3-21 129 16,1 6-129-16,-7-5 0 15,7 0-129-15,-6 0 129 16,5 1-129-16,-6-17-129 16,5 25 0-16,-5-25-387 15,2 16-645-15,-2-16-1806 16,14 19-1419-16,-14-19-129 15,0 0-258-15,0 0-258 16</inkml:trace>
          <inkml:trace contextRef="#ctx0" brushRef="#br0" timeOffset="1441.0822">2725 379 1290 0,'0'0'3096'0,"0"0"258"16,0 0-645-16,0 0-516 15,0 0-258-15,0 0 0 16,6 19-645-16,-6-19 0 0,5 16-129 15,-5-16-258 1,2 25-129-16,-2-25 0 0,0 35-129 16,0-18-129-1,0 6-129-15,0 0 129 0,-2 7-258 16,-3-4-129-16,-2 2 0 15,0 0 0-15,0 2 0 16,-1-6-129-16,0 1-129 16,4-1-516-16,-5-3-2322 15,9-21-1032-15,-12 34-258 16,12-34-129-16,-12 24-387 15</inkml:trace>
          <inkml:trace contextRef="#ctx0" brushRef="#br0" timeOffset="1918.1097">2545 1247 1290 0,'0'0'2193'0,"0"0"-387"0,0 0 258 0,0 0-258 0,0 0 0 0,0 0 0 0,0 0 258 0,0 0-129 0,0 0-258 0,0 0-129 0,0 0-387 0,0 0-129 0,0 0-129 0,0 26-258 0,0-26-258 0,-14 27-258 0,5-12 258 0,-2 3-387 0,1-1 129 0,-4 1-129 15,2 1 0-15,-4-1-516 16,5 3-387-16,-3-2-2193 16,-2-12-1032-16,11 11 0 15,5-18-516-15,0 0-129 16</inkml:trace>
          <inkml:trace contextRef="#ctx0" brushRef="#br0" timeOffset="5461.3123">2180 1186 387 0,'0'0'2064'0,"0"0"-258"15,0 0-387-15,0 0 387 0,0 0-258 16,0 0-129-16,0 0 0 16,0 0-258-16,0 0 258 15,0 0-129-15,7 14-258 16,-7-14 0-16,0 0-387 15,12 17 129-15,-12-17-258 16,0 0 0-16,9 16 0 16,-9-16 0-16,7 19-129 15,-7-19 0-15,9 25-129 16,-2-8 0-16,-4-1 0 15,3 3 129-15,-5-1-129 16,10 5-129-16,-8-6 129 16,4 6-129-16,-3-4 0 0,3 2 129 15,-4-1 0-15,3-3 0 16,-5 1-129-1,6-1 0-15,-7 1 0 0,0-18-129 16,7 28 129-16,-7-28 0 16,4 26-129-16,-4-26 129 15,2 20-129-15,-2-20 0 16,0 0 0-16,1 15 129 15,-1-15-258-15,0 0 129 16,0 0 129-16,0 0-129 16,0 0 0-16,0 0 129 15,0 0-129-15,16 2 129 16,-16-2 0-16,16-2-129 0,-16 2 129 15,21 0-129-15,-21 0 129 16,30 0 0-16,-13-3-129 16,-1-1 129-16,5 3-129 15,-2-3 129-15,3 1-129 16,-1 1 0-16,-6 0 0 15,5 2 129-15,-1 0-129 16,-19 0 0-16,28-5 0 16,-28 5 0-16,23 0 0 15,-23 0 0-15,19 0 129 16,-19 0-129-16,0 0 0 15,21 0 0-15,-21 0 0 16,0 0 129-16,0 0-258 0,14 0 129 16,-14 0-129-16,0 0-258 15,0 0-516 1,0 0-1548-16,0 0-1806 15,0 0-129-15,0-23-387 0,0 23-129 16</inkml:trace>
          <inkml:trace contextRef="#ctx0" brushRef="#br0" timeOffset="21757.2444">1322 1291 258 0,'0'0'1935'0,"0"0"129"16,0 0-516-1,0 0 516-15,0 0-516 0,0 0 129 16,0 0-129-16,0 0 129 16,0 0-258-16,0 0 0 15,0 0-258-15,0 0 0 16,0 0-258-16,0 0-258 15,0 0-129-15,0 0 0 16,0 0-129-16,0 0 258 0,9 16-258 16,-9-16 0-16,0 0 0 15,19 22 0-15,-19-22 0 16,16 16-258-16,-16-16 129 15,18 16-129-15,-18-16 129 16,19 11-258-16,-19-11 258 16,21 8-129-16,-21-8 129 15,21 9-129-15,-21-9 0 16,19 7 129-16,-19-7-129 15,20 11 0-15,-20-11 0 16,17 8 0-16,-17-8-129 16,16 7 129-16,-16-7 0 0,0 0-129 15,21 11 129-15,-21-11-129 16,0 0 129-16,16 7-129 15,-16-7 129-15,0 0-129 16,0 0 0 0,16 9 0-16,-16-9 129 0,0 0-129 15,0 0 0-15,0 0 0 16,17 3 0-16,-17-3 129 15,0 0-129 1,0 0 0-16,18 0 129 0,-18 0-129 16,0 0 0-16,0 0 129 15,0 0-129 1,0 0 0-16,0 0 129 15,17-7-129-15,-17 7 0 0,0 0 0 16,18-21 129-16,-18 21-129 16,23-24 0-16,-23 24 129 15,28-27-129-15,-11 10 258 0,1 1-258 16,1 0 129-16,-3-3-129 15,3 0 258 1,0-2-387-16,-3 1 129 16,2-1 0-16,-1 0 0 0,-1 4 0 15,2-3 0-15,-18 20 0 16,26-28 0-16,-26 28 0 15,19-23 0-15,-19 23 0 16,0 0 0-16,16-14 129 16,-16 14-129-16,0 0 0 15,0 0 0-15,0 0 0 16,0 0-129-16,0 0-129 15,0 0-645-15,0 0-2193 0,0 0-1419 16,0 0-129-16,7 14-258 16,-7-14-516-16</inkml:trace>
          <inkml:trace contextRef="#ctx0" brushRef="#br0" timeOffset="-16144.9235">2083 3181 1032 0,'0'0'2580'16,"0"0"129"-16,0 0-516 15,0 0-258-15,0 0-258 0,0 0-258 16,0 0 0-16,0 0 129 16,0 0-258-16,0 0 129 15,0 0-258-15,0 0-129 16,0 0-129-16,7 14 0 15,-7-14-129-15,14 25 129 16,-14-25-258-16,22 39 0 16,-10-18-129-16,5 10-129 15,-3-3 0-15,2 6 0 16,-4-5-129-16,4 3-129 15,-5-4 0-15,-1 2 0 16,3-7-129-16,-5-1 0 16,-2-4 0-16,1-2 0 0,-7-16-129 15,8 24 258-15,-8-24-129 16,0 0 0-1,14 18 129-15,-14-18-129 16,0 0 0-16,0 0 129 0,0 0-129 16,0 0 0-16,0 0 129 15,14 0-129-15,-14 0 129 16,11-16-129-16,-11 16 129 15,16-26 0-15,-6 10 0 16,1-2 0-16,3-1 0 16,0-2 0-16,0 0 0 15,5-2 0-15,-1-1 0 0,-1 1-129 16,1-3 129-16,-1 1-129 15,-1 2 0-15,-2 6 0 16,-2-1 0 0,-12 18 0-16,20-23 0 15,-20 23 0-15,0 0 0 0,0 0 0 16,14-17 0-16,-14 17 129 15,0 0-258 1,0 0 0-16,0 0-129 0,0 0-645 16,0 0-2967-16,0 0-1032 15,0 0 0-15,0 0-258 16</inkml:trace>
        </inkml:traceGroup>
      </inkml:traceGroup>
    </inkml:traceGroup>
    <inkml:traceGroup>
      <inkml:annotationXML>
        <emma:emma xmlns:emma="http://www.w3.org/2003/04/emma" version="1.0">
          <emma:interpretation id="{E774E8B6-61D2-42CE-BCF8-359112A0469E}" emma:medium="tactile" emma:mode="ink">
            <msink:context xmlns:msink="http://schemas.microsoft.com/ink/2010/main" type="paragraph" rotatedBoundingBox="9291,5703 7522,9859 5405,8958 7175,4802" alignmentLevel="1"/>
          </emma:interpretation>
        </emma:emma>
      </inkml:annotationXML>
      <inkml:traceGroup>
        <inkml:annotationXML>
          <emma:emma xmlns:emma="http://www.w3.org/2003/04/emma" version="1.0">
            <emma:interpretation id="{12768763-7723-4E8E-B470-524177628519}" emma:medium="tactile" emma:mode="ink">
              <msink:context xmlns:msink="http://schemas.microsoft.com/ink/2010/main" type="inkBullet" rotatedBoundingBox="8498,5365 8493,5377 8477,5371 8483,5358"/>
            </emma:interpretation>
          </emma:emma>
        </inkml:annotationXML>
        <inkml:trace contextRef="#ctx0" brushRef="#br1" timeOffset="-4.05112E8">2128-1343 774 0,'0'0'1032'16,"0"0"-258"-16,0 0 516 15,0 0-516-15,0 0 0 16,0 0 129-16,0 0 258 16,0 0-129-16,0 0 129 15,0 0 0-15,0 0 0 16,0 0-258-16,0 0 0 15,0 0 129-15,0 0-258 0,0 0-258 16,0 0 0-16,0 0-258 16,0 0 0-1,0 0 0-15,0 0-129 16,0 0 129-16,0 0 0 0,0 0-129 15,0 0 129-15,0 0 0 16,0 0-129-16,0 0 0 16,0 0 0-16,0 0-129 15,0 0 129-15,0 0-129 16,0 0 129-16,0 0-129 15,0 0 129-15,0 0 0 16,0 0 129-16,0 0-129 16,0 0 0-16,0 0-129 15,0 0 129-15,0 0 0 16,0 0-129-16,0 0 0 15,0 0 0-15,0 0 129 16,0 0-129-16,0 0 0 0,0 0 0 16,0 0 129-16,0 0-129 15,0 0 0-15,0 0-129 16,0 0-258-16,0 0-516 15,0 0-903-15,0 0-1161 16,0 15-645-16,0-15-387 16,0 0 0-16</inkml:trace>
      </inkml:traceGroup>
      <inkml:traceGroup>
        <inkml:annotationXML>
          <emma:emma xmlns:emma="http://www.w3.org/2003/04/emma" version="1.0">
            <emma:interpretation id="{04873DFC-1C5C-4995-8979-AF322838DDFF}" emma:medium="tactile" emma:mode="ink">
              <msink:context xmlns:msink="http://schemas.microsoft.com/ink/2010/main" type="line" rotatedBoundingBox="8481,7606 7522,9859 5405,8958 6364,6706"/>
            </emma:interpretation>
          </emma:emma>
        </inkml:annotationXML>
        <inkml:traceGroup>
          <inkml:annotationXML>
            <emma:emma xmlns:emma="http://www.w3.org/2003/04/emma" version="1.0">
              <emma:interpretation id="{5F33C0C4-DC6F-40DD-899D-A5C0135889EC}" emma:medium="tactile" emma:mode="ink">
                <msink:context xmlns:msink="http://schemas.microsoft.com/ink/2010/main" type="inkWord" rotatedBoundingBox="8085,8537 7522,9859 5678,9075 6241,7753">
                  <msink:destinationLink direction="with" ref="{1A1810FE-64E3-4877-BEE9-3C53F88B752A}"/>
                </msink:context>
              </emma:interpretation>
            </emma:emma>
          </inkml:annotationXML>
          <inkml:trace contextRef="#ctx0" brushRef="#br2" timeOffset="-4.051E8">1720 1832 774 0,'0'0'903'16,"0"0"-129"-16,0 0 258 16,0 0 0-16,0 0-387 15,0 0 258-15,0 0 0 16,0 0 0-16,0 0-387 15,0 0 258-15,0 0-387 16,0 0 0-16,0 0 129 16,0 0 0-16,0 0-258 0,0 0 258 15,0 0-258 1,0 0 0-16,0 0 0 15,0 0-129-15,0 0 0 16,0 0 129-16,0 0-258 0,0 0 258 16,0 0-129-16,0 0 0 15,0 0 0-15,0 0 0 16,0 0 129-16,0 0-129 15,0 0 0-15,0 0 0 16,0 0 0-16,0 0 0 16,0 0 0-16,0 0 0 15,0 0 129-15,0 0-129 16,0 0 258-16,0 0-258 15,0 0 129-15,0 0 0 16,0 0 0-16,0 0-129 16,0 0 129-16,0 0-129 15,0 0 129-15,0 0 0 0,0 0-129 16,0 0 129-16,0 0 0 15,0 0 129-15,0 0 0 16,0 0 0-16,0 0 0 16,0 0 0-16,0 0 0 15,0 0 0-15,0 0 0 16,0 0-129-16,0 0-129 15,-18-6 0-15,18 6 0 16,0 0-129-16,0 0 129 16,0 0-129-16,0 0 0 15,0 0 0-15,-17-9 129 16,17 9-129-16,0 0 0 0,0 0 0 15,0 0-129-15,0 0 129 16,0 0-129-16,0 0-258 16,0 0-774-16,0 0-1290 15,0 0-1290-15,0 0-258 16,-1 11-258-16,-17-11 0 15</inkml:trace>
          <inkml:trace contextRef="#ctx0" brushRef="#br0" timeOffset="-8675.4962">1285 1763 1032 0,'0'0'1290'0,"0"0"0"16,0 0-129-16,0 0-387 15,7 8 0-15,-7-8 129 16,0 0-258-16,0 0-129 15,0 0 387-15,0 0 0 16,0 0 258-16,0 0-129 16,0 0 129-16,0 0 129 15,0 0-258-15,0 0 0 16,0 0-387-16,0 0 0 15,0 0 129-15,0 0-258 16,0 0-129-16,0 0 129 16,0 0-129-16,0 0 0 15,0 0 0-15,0 0 0 0,0 0-129 16,-8 2-129-16,8-2 129 15,0 0-129-15,0 0 0 16,0 0 129-16,-20 2-258 16,20-2 129-16,0 0 0 15,0 0 0-15,-21 9-129 16,21-9 129-16,0 0 0 15,-19 10-129-15,19-10 129 16,-16 9 0-16,16-9-129 16,0 0 0-16,-22 14 129 15,22-14 0-15,-16 7-129 16,16-7 0-16,0 0 129 15,-21 14-129-15,21-14 258 0,0 0-258 16,-21 14 0-16,21-14 129 16,0 0-129-16,-21 12 0 15,21-12 0 1,0 0 129-16,-18 13-129 0,18-13 0 15,0 0 129-15,-19 15-129 16,19-15 129-16,0 0-129 16,-23 16 129-16,23-16 0 15,0 0-129-15,-21 21 129 16,21-21-129-16,-16 14 129 15,16-14-129-15,-16 18 0 16,16-18 129-16,-15 17-129 0,15-17 0 16,-16 20 129-1,16-20-129-15,-16 19 129 16,16-19-129-16,-14 21 0 15,14-21 129-15,-16 19-129 16,16-19 0-16,-14 18 129 0,14-18-129 16,-12 16 0-16,12-16 129 15,-12 17-129-15,12-17 0 16,-13 18 0-16,13-18 129 15,-10 15-129-15,10-15 0 16,-12 16 0-16,12-16 0 16,-11 18 0-16,11-18 129 15,0 0-129-15,-19 21 0 16,19-21 0-16,0 0 0 15,0 0 0-15,-13 17 0 16,13-17 0-16,0 0 0 16,0 0 129-16,-10 16-129 0,10-16 0 15,0 0 0-15,0 0 0 16,-9 16 0-16,9-16 0 15,0 0 129 1,0 0-129-16,0 0 0 0,0 0 129 16,0 0-129-16,0 0 0 15,0 0 0-15,0 0 0 16,0 0 0-16,0 0 129 15,0 0-129-15,0 0 0 16,0 0 0-16,0 0 129 16,0 0-129-16,0 0 0 15,0 0 129-15,0 0 0 16,0 0-129-16,0 0 0 0,11-7 129 15,-11 7-129-15,22-21 0 16,-22 21 0-16,30-30 0 16,-14 14 0-16,0 0 0 15,0 1 129-15,-2-1-129 16,-14 16 0-16,24-26 0 15,-24 26 0-15,23-25 0 16,-23 25 0-16,21-21 0 16,-21 21-129-16,19-21 129 15,-19 21 0-15,23-18 0 16,-23 18 0-16,23-15 0 15,-23 15 0-15,23-16 0 16,-23 16 0-16,21-16 0 0,-21 16 0 16,21-19 129-16,-21 19-258 15,19-16 129 1,-19 16 0-16,21-16 0 15,-21 16 0-15,23-14 0 0,-23 14 0 16,19-10-129-16,-19 10-258 16,18-7-774-16,-18 7-2451 15,0 0-645-15,0 0-387 16,3-18 0-16,-3 18-645 15</inkml:trace>
          <inkml:trace contextRef="#ctx0" brushRef="#br0" timeOffset="-7157.4094">633 1913 2064 0,'0'0'2580'0,"0"0"-903"16,0 0 387-16,0 0-258 15,0 0-129-15,0 0-258 0,0 0-129 16,0 0-129-16,0 0-129 15,0 0-129 1,0 0-258-16,0 0 129 16,0 0-129-16,0 0-129 0,0 0 0 15,0 0 0 1,0 0 0-16,11 21 0 0,-11-21 0 15,0 25 129 1,0-25-129-16,1 33-129 0,1-17 129 16,-2 7 0-16,0-7-258 15,0 7 129-15,0-6-258 16,0 4 129-16,0-5-129 15,-2 3 0-15,2-1 0 16,2-2 0-16,-2-16-129 0,4 28 129 16,-4-28 0-16,5 26-129 15,-5-26 129-15,5 24-129 16,-5-24 129-16,2 21-129 15,-2-21 129-15,0 0-129 16,2 16 129-16,-2-16-129 16,0 0 0-16,0 0 0 15,0 0 0-15,0 0 0 16,0 0 0-16,0 0 0 15,0 0 0-15,0 0 0 16,0 0 0-16,0 0-129 16,19 16 129-16,-19-16 0 0,0 0 0 15,25 4 0-15,-25-4 0 16,29 3 0-1,-9-1 0-15,2 1 0 16,1-1 0-16,4 2 0 0,-1-1 0 16,2 2 0-16,-2-1 0 15,0-1 0-15,-3 1 129 16,2-1-129-16,-2-1 0 15,-2 2 0-15,-4-4 0 16,1 3 0-16,-2-3 129 16,-1 2-129-16,-15-2 0 15,23 2 0-15,-23-2-129 16,16 0-258-16,-16 0-774 15,0 0-3225-15,17 8 129 16,-17-8-516-16,0 0 0 16</inkml:trace>
          <inkml:trace contextRef="#ctx0" brushRef="#br2" timeOffset="-4.05097E8">-686 2369 1 0,'0'0'902'15,"0"0"1"-15,0 0-258 16,0 0 258-16,0 0-258 16,0 0 0-16,0 0-258 15,0 0 129-15,0 0 129 16,0 0 0-16,0 0 0 15,0 0-129-15,0 0 0 16,0 0 0-16,0 0-129 16,0 0-129-16,0 0 258 15,0 0-258-15,0 0 258 16,0 0-258-16,0 0 129 15,0 0 0-15,0 0 0 16,0 0-129-16,0 0 129 0,0 0 0 16,0 0 0-16,0 0 0 15,0 0-129 1,0 0 0-16,0 0-129 15,0 0 129-15,0 0-129 0,0 0 258 16,0 0-129-16,0 0 0 16,0 0 129-16,0 0 0 15,0 0-129-15,0 0 0 16,0 0 129-16,0 0-129 15,0 0-129-15,0 0 129 16,0 0 0-16,0 0 0 16,0 0 0-16,0 0-129 15,0 0 129-15,0 0-129 16,0 0 129-16,0 0-129 15,0 0 129-15,0 0-129 16,0 0-129-16,0 0 129 16,0 0 0-16,0 0-129 0,0 0 0 15,0 0 129-15,0 0-129 16,0 0 129-16,0 0 0 15,0 0-129-15,0 0 258 16,0 0-129-16,0 0 0 16,0 0 129-16,0 0 0 15,0 0 0-15,0 0 0 16,0 0 129-16,0 0-129 15,0 0 0-15,0 0 0 16,0 0-129-16,0 0 129 16,0 0-129-16,0 0 258 15,0 0-387-15,0 0 129 16,0 0-129-16,0 0 0 0,0 0 0 15,0 0-129-15,0 0-258 16,0 0-258-16,0 0-774 16,0 0-1161-16,0 0-1419 15,18 0-129-15,-18 0-129 16,18-9-645-16</inkml:trace>
          <inkml:trace contextRef="#ctx0" brushRef="#br2" timeOffset="-4.05081E8">0 0 129 0,'0'0'1161'0,"0"0"-129"0,0 0 258 16,0 0-129-16,0 0-258 15,0 0 387-15,0 0-258 16,0 0-129-16,0 0-258 15,0 0 0-15,0 0-129 16,0 0-129-16,0 0 129 16,0 0-258-16,0 0 129 15,0 0-129-15,0 0 129 16,0 0 129-16,0 0-129 0,0 0 129 15,0 0-258 1,0 0 129-16,0 0 0 16,0 0 0-16,0 0 0 15,0 0 0-15,0 0 0 0,0 0 0 16,0 0-129-16,0 0 0 15,0 0 0-15,0 0-129 16,0 0 129-16,0 0 0 16,0 0 0-16,0 0-129 15,0 0 0-15,0 0 0 16,0 0 0-16,0 0 0 15,0 0 0-15,0 0 0 16,0 0 0-16,0 0 0 16,0 0 0-16,0 0 0 15,0 0 0-15,0 0 0 16,0 0 0-16,0 0 0 15,0 0-129-15,0 0 129 0,0 0 0 16,0 0 0-16,0 0-129 16,0 0 258-16,0 0-258 15,0 0 129-15,0 0 0 16,0 0 0-16,0 0 0 15,0 0 0-15,0 0-129 16,0 0 0-16,0 0 129 16,0 0-129-16,0 0 0 15,0 0 129-15,0 0-129 16,0 0 0-16,0 0 0 15,0 0 129-15,0 0-129 16,0 0 0-16,0 0 129 16,0 0-129-16,0 0 129 0,0 0-129 15,0 0 258-15,0 0-129 16,0 0-129-16,0 0 129 15,0 0 0 1,0 0-129-16,0 0 129 0,0 0-129 16,0 0-387-16,0 0-645 15,0 0-1419-15,0 0-1548 16,11 11-129-16,-11-11-258 15,0 0-516-15</inkml:trace>
        </inkml:traceGroup>
      </inkml:traceGroup>
    </inkml:traceGroup>
  </inkml:traceGroup>
</inkml:ink>
</file>

<file path=ppt/ink/ink42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3T22:46:28.854"/>
    </inkml:context>
    <inkml:brush xml:id="br0">
      <inkml:brushProperty name="width" value="0.2" units="cm"/>
      <inkml:brushProperty name="height" value="0.2" units="cm"/>
      <inkml:brushProperty name="color" value="#800A10"/>
      <inkml:brushProperty name="fitToCurve" value="1"/>
    </inkml:brush>
  </inkml:definitions>
  <inkml:traceGroup>
    <inkml:annotationXML>
      <emma:emma xmlns:emma="http://www.w3.org/2003/04/emma" version="1.0">
        <emma:interpretation id="{A54CB8AD-508E-4A91-930E-C7F354C9F629}" emma:medium="tactile" emma:mode="ink">
          <msink:context xmlns:msink="http://schemas.microsoft.com/ink/2010/main" type="inkDrawing" rotatedBoundingBox="8643,8624 8881,10198 8621,10237 8383,8664" semanticType="strikethrough" shapeName="Other">
            <msink:sourceLink direction="with" ref="{AB45AED2-06BD-404C-9704-5A907120FF01}"/>
          </msink:context>
        </emma:interpretation>
      </emma:emma>
    </inkml:annotationXML>
    <inkml:trace contextRef="#ctx0" brushRef="#br0">-11 6 258 0,'0'0'1548'0,"0"0"-258"15,0 0 258-15,0 0-129 16,0 0 258-16,0 0-387 16,0 0 129-16,0 0 129 15,0 0-258-15,8-6 129 16,-8 6-129-16,0 0-129 15,0 0-258-15,0 0 129 16,0 0-258-16,0 0 0 16,0 0-129-16,0 0-129 15,0 0 0-15,0 0 0 16,0 0 0-16,20 4-129 0,-20-4 0 15,0 0 129-15,0 0-129 16,15 7 0-16,-15-7 0 16,0 0-129-1,0 0 129-15,0 0-129 0,20 10 129 16,-20-10-129-16,0 0 0 15,0 0-129-15,19 14 129 16,-19-14-129-16,0 0 0 16,18 14 129-16,-18-14-129 15,0 0 0-15,19 13 0 16,-19-13 0-16,0 0-129 15,21 17 129-15,-21-17 0 16,0 0 0-16,17 14-129 0,-17-14 129 16,0 0 0-1,18 16-129-15,-18-16 0 16,0 0 129-16,14 19-129 15,-14-19 129-15,0 0 0 0,17 20-129 16,-17-20 129-16,0 0-129 16,15 15 0-16,-15-15 129 15,0 0-129-15,8 18 0 16,-8-18 129-16,0 0-129 15,13 17 0-15,-13-17 0 16,0 0 0-16,8 20 129 16,-8-20-129-16,0 0 0 15,11 21 129-15,-11-21-129 16,7 16 129-16,-7-16-129 15,9 17 0-15,-9-17 129 16,7 18-129-16,-7-18 0 0,7 21 0 16,-7-21 0-16,5 19 0 15,-5-19 0-15,5 18 0 16,-5-18 0-16,4 22 129 15,-4-22-129-15,7 21 0 16,-7-21 0-16,5 21 0 16,-5-21 0-16,5 23 129 15,-5-23-258-15,4 23 258 16,-4-23-258-16,5 25 129 15,-3-10 0-15,-2-15 0 16,5 27 0-16,-5-27 0 16,5 22 0-16,-5-22 0 15,6 25 0-15,-6-25 0 0,5 26 0 16,-5-26 129-16,5 23-129 15,-5-23-129-15,0 25 258 16,0-25-129-16,2 26 0 16,-2-26 0-16,0 28 0 15,0-28 0-15,3 28 0 16,-3-28 129-16,0 30-129 15,0-30 0-15,0 26 0 16,0-26 0-16,4 27 0 16,-4-27 0-16,0 28 0 15,0-13 0-15,0-15 0 16,0 28 0-16,0-28 0 15,0 28 0-15,0-28 129 0,3 30-258 16,-3-30 258-16,0 30-129 16,0-30 0-1,2 28 0-15,0-12 0 16,-2 0 0-16,0 1 0 0,0 1 0 15,0-1 0-15,0 3 0 16,0-1 0-16,0-3 0 16,0 1 129-16,0-17-129 15,0 28-129-15,0-28 258 16,0 28-129-16,0-28 0 15,0 23 0-15,0-23 0 16,0 23 0-16,0-23 0 16,0 21 0-16,0-21 0 15,0 23 0-15,0-23 0 16,0 23 0-16,0-23 0 15,0 22 0-15,0-22 0 16,-4 21 129-16,4-21-129 0,-3 23 0 16,3-23 0-16,-4 23 0 15,4-23 0-15,-7 26 0 16,7-26 0-1,-5 23 0-15,5-23 0 0,-5 18 0 16,5-18 0-16,-4 15 0 16,4-15 0-16,0 0 129 15,-5 20-258-15,5-20 258 16,0 0-129-16,0 0 0 15,0 0-129-15,-7 16 129 16,7-16 0-16,0 0 0 16,0 0 0-16,0 0-129 15,0 0 129-15,0 0-129 0,0 0 129 16,0 0-129-16,0 0 129 15,-5 15-258-15,5-15 387 16,0 0-129-16,0 0 0 16,0 0 0-16,0 0 0 15,0 0-129-15,-13 18 129 16,13-18 0-16,0 0-129 15,0 0 129-15,0 0-258 16,0 0 0-16,0 0 0 16,0 0-258-16,0 0-387 15,0 0-1161-15,0 0-2709 16,0 0 129-16,-8-12-258 0,8 12-258 15</inkml:trace>
  </inkml:traceGroup>
</inkml:ink>
</file>

<file path=ppt/ink/ink42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3T22:46:23.545"/>
    </inkml:context>
    <inkml:brush xml:id="br0">
      <inkml:brushProperty name="width" value="0.2" units="cm"/>
      <inkml:brushProperty name="height" value="0.2" units="cm"/>
      <inkml:brushProperty name="color" value="#800A10"/>
      <inkml:brushProperty name="fitToCurve" value="1"/>
    </inkml:brush>
  </inkml:definitions>
  <inkml:traceGroup>
    <inkml:annotationXML>
      <emma:emma xmlns:emma="http://www.w3.org/2003/04/emma" version="1.0">
        <emma:interpretation id="{1A1810FE-64E3-4877-BEE9-3C53F88B752A}" emma:medium="tactile" emma:mode="ink">
          <msink:context xmlns:msink="http://schemas.microsoft.com/ink/2010/main" type="inkDrawing" rotatedBoundingBox="7729,8079 8040,5644 8474,5699 8163,8134" semanticType="strikethrough" shapeName="Other">
            <msink:sourceLink direction="with" ref="{5F33C0C4-DC6F-40DD-899D-A5C0135889EC}"/>
          </msink:context>
        </emma:interpretation>
      </emma:emma>
    </inkml:annotationXML>
    <inkml:trace contextRef="#ctx0" brushRef="#br0">2103-1007 1032 0,'0'0'1548'0,"0"0"387"15,0 0-387 1,0 0 258-1,0 0-516-15,0 0 0 0,0 0 0 16,0 0-387-16,0 0 129 0,0 0 0 16,0 0-129-16,0 0 0 15,0 0-129-15,0 0 129 16,0 0-129-16,0 0 0 15,0 0-258-15,0 0 129 16,0 0-129-16,0 0 129 16,0 0-129-16,0 0 0 15,0 0 0-15,0 0-129 16,0 0 0-16,0 0 129 0,0 0-129 15,0 0 0 1,0 0 0-16,0 0-129 16,0 0 0-16,0 0 0 15,-13 9 0-15,13-9-129 0,0 0 0 16,0 0 129-1,0 0-129-15,-14 16 0 0,14-16 0 16,0 0 0-16,0 0 0 16,-15 10 0-16,15-10-129 15,0 0 129-15,0 0-129 16,-20 18 0-16,20-18 0 15,0 0 0-15,0 0 0 16,-15 16 0-16,15-16 0 0,0 0 129 16,0 0-129-16,0 0 0 15,-18 17 129 1,18-17-129-16,0 0 129 15,0 0-129-15,-14 16 258 0,14-16-258 16,0 0 129-16,0 0-129 16,-14 18 129-16,14-18-129 15,0 0 0 1,0 0 129-16,-14 17-258 0,14-17 129 15,0 0 0-15,0 0 0 16,-14 16 0-16,14-16 0 16,0 0 0-16,-12 16-129 15,12-16 129-15,0 0 0 16,-13 16 129-16,13-16-129 15,-8 15 0-15,8-15 0 16,-11 16 0-16,11-16 0 16,-9 16 129-16,9-16-129 0,-10 19 0 15,10-19 0-15,-13 16 0 16,13-16 0-16,-8 16 0 15,8-16 0 1,-11 17 0-16,11-17 0 0,0 0 0 16,-12 20 0-16,12-20 129 15,0 0-129-15,-11 19 0 16,11-19 0-16,0 0 0 15,-14 16 0-15,14-16 0 16,0 0 0-16,-12 19 0 16,12-19 0-16,0 0 0 15,-12 18 0-15,12-18 0 0,0 0 0 16,0 0 0-16,-12 19 0 15,12-19 0-15,0 0 0 16,-9 16 0 0,9-16 0-16,0 0 129 0,-11 19-129 15,11-19 0-15,0 0 0 16,-14 16 0-16,14-16 0 15,0 0 0-15,-10 17 0 16,10-17 0-16,0 0 0 16,-11 21 0-16,11-21 0 15,0 0 0-15,-10 23 0 16,10-23 0-16,-7 18 0 15,7-18 0-15,-11 19 0 16,11-19 0-16,-9 17 0 0,9-17 0 16,-7 21 0-16,7-21 0 15,-8 20 0 1,8-20 0-16,-9 21 0 0,9-21 0 15,-7 19 0-15,7-19 0 16,-7 19 129-16,7-19-129 16,-7 18 0-16,7-18 0 15,-6 16 0-15,6-16 0 16,-5 19 0-16,5-19 0 15,-7 19 0-15,7-19 0 16,-7 18 0-16,7-18 0 16,-5 19 0-16,5-19 129 0,-5 19-129 15,5-19 0 1,0 0-129-16,-7 23 258 15,7-23-129-15,0 0 0 16,-7 21 0-16,7-21-129 0,-7 18 258 16,7-18-258-16,-6 17 258 15,6-17-129-15,-5 18 0 16,5-18 0-1,0 0 0-15,-7 23 0 0,7-23 0 16,0 0 0-16,-9 22 0 16,9-22 0-16,-5 16 0 15,5-16 0-15,-3 18 0 16,3-18 0-16,-2 19 0 15,2-19 0-15,-7 19 0 16,7-19 0-16,-5 20 0 16,5-20 0-16,-4 19 0 15,4-19 0-15,-5 17 0 0,5-17 0 16,-4 18 0-16,4-18 0 15,0 18 0-15,0-18 0 16,-3 15 129-16,3-15-129 16,-2 16 0-16,2-16 0 15,-2 21 0-15,2-21 0 16,-3 19 129-16,3-19-129 15,-2 21 0-15,2-21 0 16,-2 20 0-16,2-20 0 16,-2 21 0-16,2-21 0 15,-1 17 0-15,1-17 0 16,-2 14 129-16,2-14-129 15,0 0 0-15,-4 21 258 0,4-21-129 16,-1 16 129 0,1-16-258-16,0 18 258 0,0-18-129 15,-2 16 129 1,2-16-129-16,0 17-129 0,0-17 0 15,-2 16 0-15,2-16 0 16,0 19 0-16,0-19 129 16,0 19-258-16,0-19 258 15,0 20-129-15,0-20 0 16,0 21 0-16,0-21 0 15,0 21 0-15,0-21 0 16,0 19 0-16,0-19 0 0,0 16 0 16,0-16 0-1,0 17 0-15,0-17 129 16,0 16-129-16,0-16 0 15,0 20 0-15,0-20 0 16,0 19 0-16,0-19 129 0,0 19-258 16,0-19 258-16,0 18-258 15,0-18 258-15,0 17-129 16,0-17 0-1,2 19 0-15,-2-19 0 0,2 22 0 16,-2-22 0-16,3 22 0 16,-3-22 0-16,2 25 0 15,-2-25 0-15,3 23 0 16,-3-23 0-16,4 22 0 15,-4-22 0-15,3 22 0 16,-3-22 129-16,4 17-129 16,-4-17 0-16,3 19 0 0,-3-19 0 15,4 16 0 1,-4-16 0-16,5 18 129 0,-5-18-258 15,4 17 258-15,-4-17-129 16,3 16 0-16,-3-16 0 16,0 0 0-16,6 21 0 15,-6-21 0-15,0 0 129 16,0 0-129-16,7 19 0 15,-7-19 0-15,0 0 0 16,0 0 0-16,0 0 0 16,5 18 0-16,-5-18 0 15,0 0 0-15,0 0 0 16,7 17 0-16,-7-17 0 0,0 0 0 15,0 0 0-15,5 20 0 16,-5-20 0-16,0 0 0 16,0 0 0-1,0 0 0-15,4 17 0 0,-4-17 0 16,0 0 0-16,0 0 0 15,5 18 0-15,-5-18 130 16,0 0-130-16,0 0 0 16,0 0 0-16,5 17 0 15,-5-17 0-15,0 0 0 16,0 0 0-16,4 20 0 15,-4-20 0-15,0 0 0 16,5 19 0-16,-5-19 0 0,0 0 0 16,5 21 0-16,-5-21 0 15,0 0 0 1,7 19 0-16,-7-19 0 15,0 0 0-15,9 18 0 16,-9-18 0-16,0 0 0 0,0 0 0 16,7 19 0-16,-7-19 0 15,0 0 0-15,0 0 0 16,0 0 0-16,7 14 0 15,-7-14 0-15,0 0 0 16,0 0 0-16,7 16 0 16,-7-16 0-16,0 0 0 15,0 0 0-15,7 17 0 16,-7-17 0-16,0 0 0 15,0 0 0-15,7 20 0 16,-7-20 0-16,0 0 0 16,0 0 0-16,0 0 0 0,0 0 0 15,0 0 0-15,9 19 0 16,-9-19 0-1,0 0 0-15,0 0 0 16,0 0 0-16,10 18 0 0,-10-18 0 16,0 0 0-16,0 0 0 15,0 0 0-15,11 17 0 16,-11-17 0-16,0 0 0 15,0 0 0-15,0 0 0 16,0 0 0-16,9 18 0 16,-9-18-130-16,0 0 130 15,0 0 0-15,0 0 0 16,0 0-129-16,0 0 129 0,12 17 0 15,-12-17 0-15,0 0 0 16,0 0 0-16,0 0-129 16,14 19 129-16,-14-19 0 15,0 0-129-15,0 0 129 16,12 16 0-16,-12-16 129 15,0 0-258-15,0 0 129 16,11 16 129-16,-11-16-129 16,0 0 0-16,0 0 0 15,0 0 0-15,14 19 0 16,-14-19 0-16,0 0 129 15,7 14-129-15,-7-14 0 0,0 0 0 16,7 16 0-16,-7-16 0 16,0 0 0-1,0 0 0-15,10 16-129 16,-10-16 129-16,0 0 0 15,0 0 0-15,0 0-129 0,0 0-129 16,0 0-129-16,0 0-258 16,0 0-516-16,0 0-1419 15,16 0-2322-15,-16 0 0 16,7-16-129-16,-7 16-387 15</inkml:trace>
  </inkml:traceGroup>
</inkml:ink>
</file>

<file path=ppt/ink/ink4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01.805"/>
    </inkml:context>
    <inkml:brush xml:id="br0">
      <inkml:brushProperty name="width" value="0.26667" units="cm"/>
      <inkml:brushProperty name="height" value="0.53333" units="cm"/>
      <inkml:brushProperty name="color" value="#9C9CDE"/>
      <inkml:brushProperty name="tip" value="rectangle"/>
      <inkml:brushProperty name="rasterOp" value="maskPen"/>
      <inkml:brushProperty name="fitToCurve" value="1"/>
    </inkml:brush>
  </inkml:definitions>
  <inkml:trace contextRef="#ctx0" brushRef="#br0">0 0 1 0,'0'0'1289'0,"0"0"259"16,0 0 0-16,0 0-645 16,0 0 0-16,0 0 129 15,0 0-774-15,0 0-1032 16,0 0-1419-16,0 0-258 15,0 0 388-15</inkml:trace>
</inkml:ink>
</file>

<file path=ppt/ink/ink43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16.125"/>
    </inkml:context>
    <inkml:brush xml:id="br0">
      <inkml:brushProperty name="width" value="0.46667" units="cm"/>
      <inkml:brushProperty name="height" value="0.46667" units="cm"/>
      <inkml:brushProperty name="color" value="#00B050"/>
      <inkml:brushProperty name="fitToCurve" value="1"/>
    </inkml:brush>
  </inkml:definitions>
  <inkml:trace contextRef="#ctx0" brushRef="#br0">0 22 903 0,'0'0'1419'0,"0"0"129"16,0 0-258-16,0 0-129 15,0 0 258-15,0 0-645 16,0 0 0-16,0 0-258 16,0 0 129-16,0 0-129 15,0 0-129-15,0 0 129 16,0 0-129-16,0 0 129 15,0 0 129-15,0 0-258 16,0 0 129-16,0 0-129 16,0 0 129-16,0 0-129 15,0 0 0-15,0 0 129 0,0 0-258 16,0 0 0-16,0 0 0 15,0 0 129-15,0 0-129 16,0 0 0 0,0 0 0-16,0 0 129 0,0 0-129 15,0 0 0-15,0 0-129 16,0 0 129-16,0 0 0 15,0 0-129-15,0 0 129 16,0 0 0-16,0 0 0 16,0 0 0-16,0 0 0 15,0 0-129-15,0 0 0 16,0 0 129-16,0 0-258 15,0 0 129-15,0 0 0 0,0 0 0 16,0 0 0 0,0 0 0-16,0 0 0 15,0 0 0-15,0 0 129 16,0 0 0-16,0 0-129 0,0 0 0 15,0 0 0-15,0 0 0 16,0 0 0-16,0 0-129 16,0 0 129-16,0 0 0 15,0 0-129-15,0 0 129 16,0 0 129-16,0 0-129 15,0 0 0-15,0 0 0 16,0 0 0-16,0 0 0 16,0 0 0-16,0 0 0 15,0 0-129-15,0 0 129 16,0 0 0-16,0 0-129 15,0 0 129-15,0 0 0 16,0 0-129-16,0 0 0 0,0 0 129 16,0 0-129-16,0 0 0 15,0 0 129-15,0 0-129 16,0 0 0-16,0 0 0 15,0 0 0-15,0 0-258 16,0-9-516-16,0 9-1935 16,18 9-1419-16,-18-9-129 15,0 0-645-15,0-22 0 16</inkml:trace>
  <inkml:trace contextRef="#ctx0" brushRef="#br0" timeOffset="2184.1247">12-3948 1161 0,'0'0'1290'0,"0"0"258"15,0 0-387-15,0 0-129 16,0 0 258 0,0 0-387-16,0 0-129 0,0 0 0 15,0 0 129-15,0 0-129 16,0 0-129-16,0 0-129 15,0 0 129-15,0 0-258 16,0 0 129-16,0 0-129 16,0 0 0-16,0 0 129 15,0 0-129-15,0 0 129 16,0 0-258-16,0 0 129 15,0 0-129-15,0 0 129 0,0 0-129 16,0 0 129 0,0 0 0-16,0 0 0 15,0 0-129-15,0 0 129 16,0 0-129-16,0 0 0 0,0 0 0 15,0 0 0-15,0 0-129 16,0 0 0-16,0 0 0 16,0 0 0-16,0 0 0 15,0 0 0-15,0 0 0 16,0 0 129-16,0 0-129 15,0 0 129-15,0 0-129 16,0 0 129-16,0 0 0 16,0 0-129-16,0 0 0 15,0 0 0-15,0 0 0 16,0 0 0-16,0 0-129 15,0 0 129-15,0 0 0 16,0 0-129-16,0 0 129 0,0 0-129 16,0 0 129-16,0 0 0 15,0 0-129-15,0 0 258 16,0 0-258-16,0 0 0 15,0 0 129-15,0 0-129 16,0 0 129-16,0 0-129 16,0 0 129-16,0 0 0 15,0 0-129-15,0 0 129 16,0 0 0-16,0 0-129 15,0 0 129-15,0 0 0 16,0 0-129-16,0 0 129 16,0 0 0-16,0 0 0 15,0 0-129-15,0 0 129 16,0 0-129-16,0 0 0 0,0 0-129 15,0 0-258-15,0 0-903 16,15-4-1935 0,-15 4-903-16,0 0-387 0,22 5 0 15,-22-5-645-15</inkml:trace>
</inkml:ink>
</file>

<file path=ppt/ink/ink43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23.912"/>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-47-8 903 0,'-4'-22'1548'15,"4"22"258"-15,0 0-645 16,0 0 387-16,0 0-129 15,0 0-387-15,0 0 0 16,0 0 129-16,0 0-387 16,0 0-129-16,0 0 0 15,0 0 0-15,0 0-129 16,0 0 0-16,0 0 0 15,0 0 129-15,0 0-258 16,0 0 0-16,0 0 0 0,0 0 129 16,0 0 0-16,0 0-129 15,0 0-129-15,0 0 129 16,0 0-129-16,0 0 0 15,0 0 0-15,0 0-129 16,0 0 129-16,0 0-129 16,0 0 129-16,0 0-129 15,0 0 0-15,0 0 129 16,0 0-129-16,0 0 129 15,0 0-129-15,0 0 0 16,0 0 0-16,0 0 129 16,0 0 0-16,0 0-129 15,0 0 0-15,0 0 0 0,0 0 0 16,0 0 0-16,0 0 0 15,0 0 0 1,0 0 0-16,0 0 0 16,0 0 0-16,0 0 129 0,0 0-129 15,0 0 0-15,0 0-129 16,0 0 129-16,0 0-129 15,0 0 0-15,0 0 0 16,0 0 129-16,0 0-129 16,0 0 0-16,0 0 0 15,0 0 0-15,0 0 0 16,0 0-129-16,0 0-129 0,15 0-645 15,-15 0-1161 1,0 0-1677-16,29 4-258 16,-29-4-387-16,25-9-258 15</inkml:trace>
</inkml:ink>
</file>

<file path=ppt/ink/ink43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29.551"/>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-118-119 903 0,'0'0'1548'16,"16"2"258"-16,-16-2-774 16,0 0 387-16,0 0-258 15,0 0-258-15,0 0-387 16,0 0 0-16,0 0 129 15,0 0 129-15,0 0 0 16,0 0-129-16,0 0 129 16,0 0-129-16,0 0 0 15,0 0-129-15,0 0 129 0,0 0-129 16,0 0-129-1,0 0 0-15,0 0 0 16,0 0 0-16,0 0 0 16,0 0 0-16,0 0 0 0,0 0-129 15,0 0 0-15,0 0-129 16,0 0 0-16,0 0 0 15,0 0 0-15,0 0 0 16,0 0 0-16,0 0 0 16,0 0 0-16,0 0 0 15,0 0 0-15,0 0 0 16,0 0 0-16,0 0 129 15,0 0-129-15,0 0 0 16,0 0 0-16,0 0 0 16,0 0 0-16,0 0-129 15,0 0 129-15,0 0-129 16,0 0 129-16,0 0 0 0,0 0 0 15,0 0 129-15,0 0 0 16,0 0 0-16,0 0-129 16,0 0 129-16,0 0-129 15,0 0 0-15,0 0 0 16,0 0-129-16,0 0 129 15,0 0 0-15,0 0-129 16,0 0 0-16,0 0 258 16,0 0-258-16,0 0 0 15,0 0 129-15,0 0-129 16,0 0 0-16,0 0 129 15,0 0-129-15,0 0 0 16,0 0 129-16,0 0-129 0,0 0 129 16,0 0 0-16,0 0-129 15,0 0 129-15,0 0 0 16,0 0-129-1,0 0 129-15,0 0-129 0,0 0 0 16,0 0-387-16,0 0-516 16,0 0-903-16,0 0-1548 15,0 0-1161-15,0 0 129 16,5 20-774-16</inkml:trace>
</inkml:ink>
</file>

<file path=ppt/ink/ink43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32.084"/>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0 0 516 0,'0'0'1806'15,"0"0"-129"-15,0 0-258 16,0 0 129-16,0 0-258 16,0 0-258-16,0 0 0 0,0 0 0 15,0 0-129-15,0 0-129 16,0 0 258-16,0 0-258 15,0 0 0-15,0 0 0 16,0 0-129-16,0 0 0 16,0 0-129-16,0 0 258 15,0 0-258-15,0 0 0 16,0 0-129-16,0 0 0 15,0 0 0-15,0 0 0 16,0 0-129-16,0 0 129 16,0 0-129-16,0 0 0 15,0 0 258-15,0 0-258 16,0 0 129-16,0 0-129 15,0 0 0-15,0 0 129 16,0 0-129-16,0 0 0 16,0 0-129-16,0 0 0 15,0 0 0-15,0 0-129 0,0 0 129 16,0 0 0-16,0 0 0 15,0 0 0-15,0 0 0 16,0 0 0-16,0 0 0 16,0 0 0-16,0 0-129 15,0 0 129-15,0 0 0 16,0 0-129-16,0 0 0 15,0 0 0-15,0 0 0 0,0 0-129 16,0 0 129 0,0 0 0-16,0 0-129 15,0 0 0-15,0 0-387 16,0 0-645-16,0 0-1419 15,1 21-1548-15,-1-21-387 0,0 0-258 16,0 0-516-16</inkml:trace>
</inkml:ink>
</file>

<file path=ppt/ink/ink43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07.253"/>
    </inkml:context>
    <inkml:brush xml:id="br0">
      <inkml:brushProperty name="width" value="0.46667" units="cm"/>
      <inkml:brushProperty name="height" value="0.46667" units="cm"/>
      <inkml:brushProperty name="color" value="#00B050"/>
      <inkml:brushProperty name="fitToCurve" value="1"/>
    </inkml:brush>
  </inkml:definitions>
  <inkml:trace contextRef="#ctx0" brushRef="#br0">0 19 129 0,'0'0'1032'0,"0"0"0"16,0 0-129-16,0 0 258 15,0 0-516-15,0 0 129 16,0 0-129-16,0 0 387 16,0 0-387-16,0 0-129 15,0 0 129-15,0 0-258 16,0 0 0-16,0 0 129 0,0 0 0 15,0 0-129-15,0 0 129 16,0 0-129-16,0 0 0 16,0 0 0-16,0 0 258 15,0 0-129-15,0 0 0 16,0 0 0-16,0 0 129 15,0 0 0-15,0 0-129 16,0 0 0-16,0 0-129 16,0 0 0-16,0 0 0 15,0 0-129-15,0 0-129 16,0 0 0-16,0 0 0 15,0 0 0-15,0 0-129 16,0 0 129-16,0 0 129 0,0 0-129 16,0 0 129-1,0 0 0-15,0 0 0 0,0 0 129 16,0 0-129-1,0 0 129-15,0 0 0 0,0 0-129 16,0 0 129-16,0 0 129 16,0 0-258-16,0 0 0 15,0 0-129-15,0 0 0 16,0 0 0-16,0 0-129 15,0 0 129-15,0 0-129 16,0 0 0-16,0 0-129 16,0 0 129-16,0 0 0 15,0 0-129-15,0 0 129 16,0 0-129-16,0 0 129 15,0 0-129-15,0 0 0 16,0 0 0-16,0 0 0 16,0 0 129-16,0 0-129 0,0 0 129 15,0 0-129-15,0 0 0 16,0-12-258-16,0 12-258 15,0 0-516-15,0 0-774 16,18 7-2064-16,-18-7 0 16,32 0-645-16,-19-14 387 15</inkml:trace>
</inkml:ink>
</file>

<file path=ppt/ink/ink43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12.858"/>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-16-15 258 0,'0'0'1290'15,"-7"-16"-258"-15,7 16 387 0,0 0-516 16,0 0 0-16,0 0 258 15,0 0-129-15,0 0 0 16,0 0-258-16,0 0 258 16,0 0-129-16,0 0-129 15,0 0 0-15,0 0 0 16,0 0-129-16,0 0-129 15,0 0 0-15,0 0-129 16,0 0 129-16,0 0-258 16,0 0-129-16,0 0 129 15,-16-9 0-15,16 9 0 16,0 0-129-16,0 0 129 15,0 0-129-15,0 0 258 0,0 0-258 16,0 0 0-16,0 0-129 16,0 0 129-16,0 0-129 15,0 0 0 1,0 0 0-16,0 0 129 0,0 0-129 15,0 0 0-15,0 0 0 16,0 0 0-16,0 0 129 16,0 0-129-16,0 0 0 15,0 0 0-15,0 0 0 16,0 0 0-16,0 0 0 15,0 0 0-15,0 0 0 16,0 0 129-16,0 0-129 0,0 0 0 16,0 0 0-16,0 0 0 15,0 0 0 1,0 0 129-16,0 0-129 15,0 0 0-15,0 0 0 0,0 0 129 16,0 0-129-16,0 0 129 16,0 0-129-16,0 0 0 15,0 0 129-15,0 0-129 16,0 0 0-16,0 0 129 15,0 0-129-15,0 0 0 16,0 0 129-16,0 0-129 16,0 0 129-16,0 0-129 15,0 0 129-15,0 0 0 16,0 0-129-16,0 0 129 15,0 0 0-15,0 0-129 16,0 0 129-16,0 0-129 16,0 0 129-16,0 0-129 0,0 0 0 15,0 0 0-15,0 0-129 16,0 0 0-16,0 0-387 16,0 0-1548-16,0 0-1419 15,23 7-258-15,-23-7-129 16,0 0-387-16</inkml:trace>
</inkml:ink>
</file>

<file path=ppt/ink/ink43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14.835"/>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0 67 903 0,'0'0'1032'0,"0"0"129"16,0 0 258-16,0 0-387 15,0 0 258 1,0 0 0-16,0 0-129 0,0 0 0 16,0 0 0-16,0 0-258 15,0 0 129-15,0 0-129 16,0 0-129-16,0 0 0 15,0 0 0-15,0 0-387 16,0 0 129-16,0 0-129 16,0 0-129-16,0 0 258 15,0 0-258-15,0 0 0 16,0 0 0-16,0 0 0 0,0 0 129 15,0 0-129 1,0 0 0-16,0 0 129 16,0 0-129-16,0 0 129 15,0 0-129-15,0 0-129 0,0 0 0 16,0 0 129-16,0 0-258 15,0 0 129-15,0 0 0 16,0 0 129-16,0 0-258 16,0 0 129-16,0 0 0 15,0 0-129-15,0 0 129 16,0 0-129-16,0 0 129 15,0 0-129-15,0 0 0 16,0 0 0-16,0 0-129 16,0 0 0-16,0 0-516 15,0 0 0-15,0 0-774 16,0-16-1677-16,0 16-774 0,0 0-258 15,23-22-258-15,-23-7 387 16</inkml:trace>
</inkml:ink>
</file>

<file path=ppt/ink/ink43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54.838"/>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0 0 774 0,'0'0'1032'16,"0"0"-258"-16,0 0 516 15,0 0-516-15,0 0 0 16,0 0 129-16,0 0 258 16,0 0-129-16,0 0 129 15,0 0 0-15,0 0 0 16,0 0-258-16,0 0 0 15,0 0 129-15,0 0-258 0,0 0-258 16,0 0 0-16,0 0-258 16,0 0 0-1,0 0 0-15,0 0-129 16,0 0 129-16,0 0 0 0,0 0-129 15,0 0 129-15,0 0 0 16,0 0-129-16,0 0 0 16,0 0 0-16,0 0-129 15,0 0 129-15,0 0-129 16,0 0 129-16,0 0-129 15,0 0 129-15,0 0 0 16,0 0 129-16,0 0-129 16,0 0 0-16,0 0-129 15,0 0 129-15,0 0 0 16,0 0-129-16,0 0 0 15,0 0 0-15,0 0 129 16,0 0-129-16,0 0 0 0,0 0 0 16,0 0 129-16,0 0-129 15,0 0 0-15,0 0-129 16,0 0-258-16,0 0-516 15,0 0-903-15,0 0-1161 16,0 15-645-16,0-15-387 16,0 0 0-16</inkml:trace>
</inkml:ink>
</file>

<file path=ppt/ink/ink43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56.560"/>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24 0 129 0,'0'0'129'0,"0"0"387"15,0 0-258-15,0 0 387 16,0 0-258-16,0 0 129 15,0 0 0-15,0 0 258 16,0 0-258-16,0 0-129 16,-18 13-129-16,18-13 129 0,0 0-129 15,0 0 258-15,0 0 129 16,0 0-129-16,0 0 129 15,0 0-258-15,0 0 258 16,0 0-258-16,0 0 129 16,0 0 0-16,0 0 129 15,0 0-129-15,0 0 129 16,0 0-129-16,0 0 129 15,0 0 0-15,0 0-129 16,0 0-129-16,0 0 0 16,0 0 129-16,0 0-258 15,0 0 129-15,0 0-129 0,0 0 0 16,0 0 0-16,0 0 0 15,0 0 0-15,0 0 0 16,0 0 0-16,0 0 129 16,0 0 0-1,0 0-129-15,0 0 0 0,0 0 0 16,0 0 0-16,0 0 0 15,0 0-129-15,0 0 129 16,0 0-129-16,0 0 0 16,0 0-129-16,0 0 129 15,0 0-129-15,0 0-258 16,-7-11-258-16,7 11-387 15,0 0-645-15,0 0-1032 0,0 0-903 16,0 0-387-16,0 0-258 16,0 0 259-1</inkml:trace>
</inkml:ink>
</file>

<file path=ppt/ink/ink43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5:25.820"/>
    </inkml:context>
    <inkml:brush xml:id="br0">
      <inkml:brushProperty name="width" value="0.46667" units="cm"/>
      <inkml:brushProperty name="height" value="0.46667" units="cm"/>
      <inkml:brushProperty name="color" value="#00B050"/>
      <inkml:brushProperty name="fitToCurve" value="1"/>
    </inkml:brush>
  </inkml:definitions>
  <inkml:trace contextRef="#ctx0" brushRef="#br0">0 0 129 0,'0'0'1161'0,"0"0"-129"0,0 0 258 16,0 0-129-16,0 0-258 15,0 0 387-15,0 0-258 16,0 0-129-16,0 0-258 15,0 0 0-15,0 0-129 16,0 0-129-16,0 0 129 16,0 0-258-16,0 0 129 15,0 0-129-15,0 0 129 16,0 0 129-16,0 0-129 0,0 0 129 15,0 0-258 1,0 0 129-16,0 0 0 16,0 0 0-16,0 0 0 15,0 0 0-15,0 0 0 0,0 0 0 16,0 0-129-16,0 0 0 15,0 0 0-15,0 0-129 16,0 0 129-16,0 0 0 16,0 0 0-16,0 0-129 15,0 0 0-15,0 0 0 16,0 0 0-16,0 0 0 15,0 0 0-15,0 0 0 16,0 0 0-16,0 0 0 16,0 0 0-16,0 0 0 15,0 0 0-15,0 0 0 16,0 0 0-16,0 0 0 15,0 0-129-15,0 0 129 0,0 0 0 16,0 0 0-16,0 0-129 16,0 0 258-16,0 0-258 15,0 0 129-15,0 0 0 16,0 0 0-16,0 0 0 15,0 0 0-15,0 0-129 16,0 0 0-16,0 0 129 16,0 0-129-16,0 0 0 15,0 0 129-15,0 0-129 16,0 0 0-16,0 0 0 15,0 0 129-15,0 0-129 16,0 0 0-16,0 0 129 16,0 0-129-16,0 0 129 0,0 0-129 15,0 0 258-15,0 0-129 16,0 0-129-16,0 0 129 15,0 0 0 1,0 0-129-16,0 0 129 0,0 0-129 16,0 0-387-16,0 0-645 15,0 0-1419-15,0 0-1548 16,11 11-129-16,-11-11-258 15,0 0-516-15</inkml:trace>
  <inkml:trace contextRef="#ctx0" brushRef="#br0" timeOffset="-16597.9494">-686 2369 1 0,'0'0'902'15,"0"0"1"-15,0 0-258 16,0 0 258-16,0 0-258 16,0 0 0-16,0 0-258 15,0 0 129-15,0 0 129 16,0 0 0-16,0 0 0 15,0 0-129-15,0 0 0 16,0 0 0-16,0 0-129 16,0 0-129-16,0 0 258 15,0 0-258-15,0 0 258 16,0 0-258-16,0 0 129 15,0 0 0-15,0 0 0 16,0 0-129-16,0 0 129 0,0 0 0 16,0 0 0-16,0 0 0 15,0 0-129 1,0 0 0-16,0 0-129 15,0 0 129-15,0 0-129 0,0 0 258 16,0 0-129-16,0 0 0 16,0 0 129-16,0 0 0 15,0 0-129-15,0 0 0 16,0 0 129-16,0 0-129 15,0 0-129-15,0 0 129 16,0 0 0-16,0 0 0 16,0 0 0-16,0 0-129 15,0 0 129-15,0 0-129 16,0 0 129-16,0 0-129 15,0 0 129-15,0 0-129 16,0 0-129-16,0 0 129 16,0 0 0-16,0 0-129 0,0 0 0 15,0 0 129-15,0 0-129 16,0 0 129-16,0 0 0 15,0 0-129-15,0 0 258 16,0 0-129-16,0 0 0 16,0 0 129-16,0 0 0 15,0 0 0-15,0 0 0 16,0 0 129-16,0 0-129 15,0 0 0-15,0 0 0 16,0 0-129-16,0 0 129 16,0 0-129-16,0 0 258 15,0 0-387-15,0 0 129 16,0 0-129-16,0 0 0 0,0 0 0 15,0 0-129-15,0 0-258 16,0 0-258-16,0 0-774 16,0 0-1161-16,0 0-1419 15,18 0-129-15,-18 0-129 16,18-9-645-16</inkml:trace>
</inkml:ink>
</file>

<file path=ppt/ink/ink4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08.263"/>
    </inkml:context>
    <inkml:brush xml:id="br0">
      <inkml:brushProperty name="width" value="0.26667" units="cm"/>
      <inkml:brushProperty name="height" value="0.53333" units="cm"/>
      <inkml:brushProperty name="color" value="#9C9CDE"/>
      <inkml:brushProperty name="tip" value="rectangle"/>
      <inkml:brushProperty name="rasterOp" value="maskPen"/>
      <inkml:brushProperty name="fitToCurve" value="1"/>
    </inkml:brush>
  </inkml:definitions>
  <inkml:trace contextRef="#ctx0" brushRef="#br0">481 200 1161 0,'0'26'3483'16,"11"13"387"-16,1-16 0 16,12 18-1677-16,16 15 0 15,0 9 0-15,15 13-258 16,-5-2-387-16,12 11-258 0,-8-9-258 15,7-1-129-15,-8-14-387 16,-1-3 0 0,-9-18-258-16,-3-3 0 15,-9-14 0-15,-7-5 0 0,-6-9 129 16,-18-11-129-16,0 0 0 15,0 0 0-15,-2-9 0 16,-20-12-129-16,-11-10 129 16,-11-10-129-16,-4-9-129 15,-16-18 0-15,-9-13 0 16,-6-12-129-16,-4-1 129 15,-2-1 0-15,4 7 0 16,6 10-129-16,10 11 258 16,9 16-129-16,13 17 0 15,14 15 0-15,10 12 0 16,19 7 0-16,0 14 0 15,17 10 129-15,12 11-129 0,15 9 0 16,6 17 0-16,12 12 129 16,7 6-129-16,4 8 129 15,-2-4-129-15,-2-4 129 16,-5-4-129-16,-9-13 0 15,-10-14 0-15,-8-13 129 16,-11-13 0-16,-7-6 0 16,-19-16 0-16,15 9 0 15,-15-9 129-15,-5-16-129 16,-11-10 129-16,-8-9-129 15,-7-10 0-15,-7-12-129 16,-7-12 0-16,-7-10 0 16,-7-6 0-16,1-3 0 0,-5 3 0 15,3 2-129-15,-1 9 258 16,6 10-129-16,1 8 0 15,8 11 129-15,2 12-129 16,10 8 0-16,4 7 0 16,6 6 129-16,7 5-129 15,17 7-129-15,-19-8 0 16,19 8-129-16,0 8 129 15,14 15 0-15,13 10 0 16,8 10 0-16,6 3 0 16,8 8 0-16,1 1 129 15,5 1 0-15,-5-3 0 0,-5-9 0 16,-5-6 0-16,-7-9 0 15,-7-5 0-15,-5-8 0 16,-21-16 0 0,26 21 129-16,-26-21-129 15,0 0 129-15,0 0-129 0,0 0 129 16,-11-12-129-16,-6-4 129 15,-9-7-129-15,-5-4-129 16,-4-10 129-16,-8-4-129 16,0-6 129-16,-6-6-129 15,1 3 0-15,-2 1 129 16,5 4 0-16,2 5 0 15,5 6-129-15,5 10 129 16,5 1 129-16,6 7-129 16,6 4 0-16,16 12-129 15,-19-10 129-15,19 10-129 16,0 0 0-16,0 0 0 0,0 0 0 15,5 19 0-15,16 2 0 16,3 5 0-16,7 7 0 16,6 6 129-16,4 5-129 15,2 6 129-15,2 3 0 16,-1 6 0-16,-6 0 0 15,1-2 0-15,-6 4 0 16,-3-10 0-16,-3-2 0 16,-4-9 0-16,-4-9 0 15,-5-9 0-15,-4-6 0 16,-10-16 0-16,0 0 0 15,17 15 0-15,-17-15 0 16,0 0 0-16,0-15 0 0,-1-4 129 16,-10-7-129-16,-3-9 0 15,-3-6 0-15,-5-11 0 16,-3-2 129-16,-2-3-129 15,-3 0 0-15,-1 2 0 16,2 3 0-16,1 9-129 16,2 5 258-16,2 6-258 15,5 7 258-15,2 4-258 16,17 21 129-16,-25-23 0 15,25 23-129-15,0 0 129 16,-15-10-129-16,15 10 129 16,0 0-129-16,0 0 0 15,0 9 129-15,0-9 0 0,17 26-129 16,-5-7 129-16,0 1 0 15,4 5 0 1,-2-1 0-16,1 3 129 16,1-1-129-16,-2 0 0 0,0 4-129 15,-1-3 258-15,1 3-129 16,0-3 0-16,0 6 0 15,0-2 0-15,0 4 0 16,-1 1 0-16,3 1 0 16,1 1 129-16,-1-4-258 15,-1-3 258-15,-1-3-258 16,0-2 129-16,-3-9 0 15,-11-17 0-15,12 21-129 16,-12-21 129-16,0 0 0 16,0 0 129-16,0 0-129 15,0 0 0-15,0 0 129 16,1-19-129-16,-6 2 0 0,-5-9 0 15,-1-4 0-15,-4-2 0 16,-1-5 0-16,-3-3-129 16,0 1 129-16,-3-3-129 15,-1 1 129-15,-1 3-129 16,0 3 129-16,-4 0-129 15,2 6 129-15,-5-2-129 16,2 7 129-16,-2-2-129 16,3 5 0-16,-1 2 129 15,4 2 0-15,5 3-129 16,1 5 129-16,3 1 0 15,16 8-129-15,-23-16 129 16,23 16 0-16,-15-10 0 0,15 10 0 16,0 0-129-16,-16-18 258 15,16 18-129-15,0 0 0 16,0 0 0-16,-15-14 129 15,15 14-129-15,0 0 129 16,0 0-129-16,-19-13 129 16,19 13-129-16,0 0 0 15,-16-14 0-15,16 14 0 16,0 0 0-16,0 0 0 15,-15-16 0-15,15 16-129 16,0 0 129-16,0 0-129 16,0 0 129-16,0 0-129 0,0 0 129 15,5 16-129-15,-5-16 0 16,17 22 129-16,-17-22-129 15,21 30 129 1,-11-15-129-16,2 4 129 16,-1-3 0-16,1 1 0 0,-4-1 0 15,1-1 0-15,0 3 0 16,1-3 0-16,-3 1 0 15,3 1 0-15,-10-17 0 16,14 29 0-16,-14-29 0 16,14 26 0-16,-14-26 0 15,10 21 0-15,-10-21 0 16,9 19 0-16,-9-19 0 0,0 0 0 15,17 19 0 1,-17-19 0-16,0 0 129 16,14 21-129-16,-14-21 0 15,0 0 0-15,14 17 0 0,-14-17 0 16,0 0 0-16,10 17 0 15,-10-17 0-15,0 0 0 16,9 16 0-16,-9-16 0 16,0 0 0-16,9 23 0 15,-9-23 0-15,5 17 0 16,-5-17 129-16,5 19-129 15,-5-19 0-15,7 17 0 16,-7-17 0-16,5 19 0 16,-5-19 0-16,11 19 0 15,-11-19 0-15,7 23 0 16,-7-23 0-16,6 20 0 15,-6-20 0-15,7 23 0 0,-7-23 0 16,11 28 0-16,-6-13 0 16,0 2 0-16,2-1 129 15,0 0-129-15,0-1 0 16,-7-15-129-16,12 23 258 15,-12-23-129-15,0 0 0 16,9 15 0-16,-9-15 129 16,0 0-129-16,0 0 0 15,0 0 0-15,0 0 0 16,-7-15 129-16,7 15-129 15,-14-23 0-15,5 8 0 16,-3-3 0-16,-2-4 0 16,-3-2 0-16,0-8 0 0,-4 3-129 15,-2-4 129-15,6 0 0 16,-5 2-129-16,4 2 129 15,-1 3-129 1,4 2 129-16,1 5-129 0,2 0 129 16,1 5 0-16,11 14 0 15,-22-28 0-15,22 28 0 16,-16-26-129-16,16 26 129 15,-13-26 0-15,13 26-129 16,-14-22 129-16,14 22 0 16,-11-19-129-16,11 19 129 15,-8-16 0-15,8 16 0 16,0 0 129-16,0 0-129 0,0 0-129 15,-14-15 129 1,14 15 0-16,0 0 0 16,0 0 0-16,0 0-129 15,-9-19 129-15,9 19 0 0,0 0 0 16,0 0 0-16,-7-16 0 15,7 16 0-15,0 0 0 16,0 0 0-16,-12-17 0 16,12 17-129-16,0 0 129 15,0 0 0-15,0 0 0 16,0 0-129-16,0 0 129 15,0 0 0-15,0 0 0 16,0 0 0-16,0 0-129 16,0 0 129-16,0 0 0 15,0 0-129-15,0 0 129 16,0 0-129-16,0 0-129 15,0 0 0-15,0 0 129 0,0 0-129 16,0 0 0-16,0 0 129 16,0 0 0-16,0 0 0 15,0 12 129-15,0-12 0 16,7 15 0-16,-7-15-129 15,12 21 129-15,-12-21 129 16,14 23-129-16,-14-23-129 16,12 19 129-16,-12-19 129 15,12 17-129-15,-12-17 0 16,16 17 0-16,-16-17 0 15,15 21 0-15,-15-21 0 16,21 21 129-16,-21-21-129 0,23 24 0 16,-23-24 0-16,20 21 129 15,-20-21-129-15,18 24 0 16,-18-24 129-16,19 22-258 15,-19-22 258-15,19 23-129 16,-19-23 0-16,19 19 0 16,-19-19 0-16,21 22 0 15,-21-22 0-15,15 21 129 16,-15-21-129-16,12 19 0 15,-12-19 0-15,11 21 129 16,-11-21-129-16,12 19 0 16,-12-19 0-16,10 21 0 15,-10-21 0-15,12 17 0 0,-12-17 0 16,12 16 0-16,-12-16 0 15,9 15 0 1,-9-15 0-16,10 19 0 16,-10-19 0-16,9 21 0 0,-9-21 0 15,9 19 129-15,-9-19-129 16,10 15 0-16,-10-15 0 15,7 18 0-15,-7-18 0 16,0 0 0-16,9 19 129 16,-9-19-129-16,0 0 0 15,6 19 0-15,-6-19-129 16,0 0 129-16,9 17 0 15,-9-17 129-15,4 17-129 16,-4-17 0-16,6 16 129 16,-6-16-129-16,0 0 0 15,7 19 0-15,-7-19 0 16,0 0 0-16,7 22 0 0,-7-22 0 15,0 0 0-15,6 23 0 16,-6-23 0-16,0 0 0 16,6 21 0-16,-6-21 129 15,0 0-129-15,9 20 0 16,-9-20 0-16,0 0 0 15,9 18 0-15,-9-18 129 16,0 0-129-16,0 0 0 16,10 19 0-16,-10-19 0 15,0 0 129-15,0 0-129 16,14 17 0-16,-14-17 0 15,0 0 0-15,0 0 0 16,9 16 0-16,-9-16 0 0,0 0 0 16,0 0 0-16,0 0 0 15,13 17 0-15,-13-17 0 16,0 0 0-16,0 0 129 15,0 0-129-15,16 17 0 16,-16-17 0-16,0 0 0 16,0 0 0-16,0 0 0 15,16 16 129-15,-16-16-129 16,0 0 0-16,0 0 0 15,0 0 0-15,17 15 129 16,-17-15-129-16,0 0 0 16,0 0 0-16,17 21 0 15,-17-21 0-15,0 0 0 0,16 16 0 16,-16-16 129-16,0 0-129 15,15 15 129 1,-15-15-129-16,0 0 0 16,0 0 0-16,16 16 129 0,-16-16-129 15,0 0 129-15,0 0-129 16,0 0 258-16,10 15-258 15,-10-15 258-15,0 0-258 16,0 0 258-16,12 16-258 16,-12-16 0-16,0 0 0 15,0 0 0-15,12 19 0 16,-12-19 0-16,0 0 0 0,0 0 0 15,14 19 0 1,-14-19 0-16,0 0 0 0,0 0 0 16,7 16-129-1,-7-16 129-15,0 0 0 0,7 15-129 16,-7-15 129-16,0 0 0 15,0 0 0-15,14 19 0 16,-14-19 0-16,0 0 0 16,0 0 0-16,12 16-129 15,-12-16 129-15,0 0-258 16,9 17 387-16,-9-17-387 15,0 0 258-15,0 0-129 16,12 17 129-16,-12-17-129 16,0 0 129-16,0 0 129 15,14 19-258-15,-14-19 129 16,0 0 129-16,13 19-129 15,-13-19 0-15,0 0 0 0,9 18 0 16,-9-18 0-16,0 0 0 16,12 17 0-16,-12-17 0 15,0 0 0-15,0 0 0 16,16 17 0-16,-16-17 129 15,0 0-129-15,0 0 0 16,14 19 0-16,-14-19 0 16,0 0 0-16,0 0 0 15,10 17 0-15,-10-17 0 16,0 0 0-16,0 0 0 15,0 0 0-15,16 21 0 16,-16-21 0-16,0 0 129 16,0 0-129-16,12 16 0 0,-12-16 0 15,0 0 0-15,0 0-129 16,13 19 129-16,-13-19 0 15,0 0 0 1,0 0 0-16,0 0 0 0,14 17 129 16,-14-17-129-16,0 0 0 15,12 16 0-15,-12-16 0 16,0 0 0-16,9 19 0 15,-9-19 0-15,0 0 0 16,12 17 0-16,-12-17 0 16,0 0 0-16,0 0 0 15,14 17 0-15,-14-17 0 16,0 0 0-16,0 0 0 0,0 0 0 15,14 18 0 1,-14-18 0-16,0 0 0 16,0 0 0-16,0 0 0 15,14 15 0-15,-14-15 0 0,0 0-129 16,0 0 129-16,0 0 0 15,0 0 0-15,14 11 0 16,-14-11 0-16,0 0 129 16,0 0-129-16,15 6 0 15,-15-6 0-15,0 0 0 16,0 0 0-16,17 4 0 15,-17-4 0-15,0 0 0 16,0 0 0-16,18 5 129 16,-18-5-258-16,0 0 258 15,17 2-129-15,-17-2 0 16,0 0 0-16,21 5 0 15,-21-5 129-15,14 3-129 0,-14-3 0 16,0 0 0-16,22 11 0 16,-22-11 129-16,17 7-129 15,-17-7 0-15,16 10 0 16,-16-10 0-16,15 11 0 15,-15-11 0-15,0 0 129 16,23 12-129-16,-23-12 0 16,0 0 0-16,14 8 0 15,-14-8 0-15,0 0 129 16,17 4-129-16,-17-4 129 15,0 0-129-15,17 0 0 16,-17 0 129-16,0 0-129 16,23 0 0-16,-23 0 0 0,17 0 0 15,-17 0 0-15,17 0 129 16,-17 0-258-16,19 0 258 15,-19 0-258-15,21-4 258 16,-21 4-129-16,21-5 0 16,-21 5 0-16,24-5 129 15,-24 5 0-15,21-7-129 16,-21 7 129-16,22-10-129 15,-22 10 0-15,25-9 0 16,-25 9 0-16,24-7 0 16,-24 7 0-16,26-10 0 15,-26 10 129-15,26-7-129 0,-26 7 0 16,27-7 0-16,-27 7 0 15,28-7 0-15,-28 7 0 16,28-5 0-16,-28 5 0 16,24-7 0-16,-24 7 129 15,22-7-129-15,-22 7 0 16,19-7 0-16,-19 7 0 15,21-5 0-15,-21 5 0 16,19-9 129-16,-19 9-129 16,28-12 0-16,-28 12 0 15,28-10 129-15,-15 1-129 16,3 2 129-16,1 0-129 15,-3 0 0-15,-14 7 129 0,29-15-129 16,-29 15 129-16,26-18-129 16,-26 18 0-1,26-19 129-15,-26 19-129 16,26-20 0-16,-26 20 0 0,21-21 0 15,-21 21 0-15,16-16 0 16,-16 16 0-16,0 0-258 16,22-10-387-16,-22 10-1806 15,0 0-2193-15,16-7 129 16,-16 7-516-16,0 0-258 15</inkml:trace>
</inkml:ink>
</file>

<file path=ppt/ink/ink44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5:30.346"/>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-4-4 774 0,'0'0'1032'15,"0"0"129"-15,0 0 129 16,0 0-258-16,0 0-129 16,0 0 258-16,0 0-387 15,0 0-129-15,0 0-129 16,0 0-258-16,0 0 0 15,0 0 129-15,0 0-258 16,0 0 258-16,0 0 0 16,0 0-129-16,0 0 387 15,0 0-258-15,0 0 129 16,0 0 129-16,0 0 129 15,0 0-258-15,0 0 0 16,0 0 0-16,0 0 129 0,0 0-258 16,0 0 0-16,0 0-129 15,0 0 0-15,0 0 0 16,0 0 0-16,0 0 129 15,0 0-258-15,0 0 129 16,0 0 0-16,0 0 0 16,0 0-129-16,0 0 129 15,0 0 0-15,0 0 0 16,0 0 0-16,0 0-129 15,0 0 129-15,0 0-129 16,0 0 129-16,0 0-129 16,0 0 0-16,0 0 0 0,0 0 0 15,0 0 0-15,0 0 0 16,0 0 0-16,0 0 0 15,0 0 0 1,0 0 0-16,0 0 258 0,0 0-258 16,0 0 0-16,0 0 0 15,0 0 0-15,0 0 0 16,0 0 0-16,0 0 0 15,0 0 0-15,0 0 0 16,0 0-129-16,0 0 258 16,0 0-258-16,0 0 129 15,0 0-129-15,0-17 0 16,0 17 129-16,0 0-129 15,0 0 129-15,0 0 0 16,0 0-129-16,0 0 0 16,0 0 0-16,0 0-387 15,0 0-774-15,0 0-1419 0,18 6-1290 16,-18-6-516-16,0 0 0 15,0 0-387-15</inkml:trace>
</inkml:ink>
</file>

<file path=ppt/ink/ink44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5:05.960"/>
    </inkml:context>
    <inkml:brush xml:id="br0">
      <inkml:brushProperty name="width" value="0.46667" units="cm"/>
      <inkml:brushProperty name="height" value="0.46667" units="cm"/>
      <inkml:brushProperty name="color" value="#00B050"/>
      <inkml:brushProperty name="fitToCurve" value="1"/>
    </inkml:brush>
  </inkml:definitions>
  <inkml:trace contextRef="#ctx0" brushRef="#br0">1720 1832 774 0,'0'0'903'16,"0"0"-129"-16,0 0 258 16,0 0 0-16,0 0-387 15,0 0 258-15,0 0 0 16,0 0 0-16,0 0-387 15,0 0 258-15,0 0-387 16,0 0 0-16,0 0 129 16,0 0 0-16,0 0-258 0,0 0 258 15,0 0-258 1,0 0 0-16,0 0 0 15,0 0-129-15,0 0 0 16,0 0 129-16,0 0-258 0,0 0 258 16,0 0-129-16,0 0 0 15,0 0 0-15,0 0 0 16,0 0 129-16,0 0-129 15,0 0 0-15,0 0 0 16,0 0 0-16,0 0 0 16,0 0 0-16,0 0 0 15,0 0 129-15,0 0-129 16,0 0 258-16,0 0-258 15,0 0 129-15,0 0 0 16,0 0 0-16,0 0-129 16,0 0 129-16,0 0-129 15,0 0 129-15,0 0 0 0,0 0-129 16,0 0 129-16,0 0 0 15,0 0 129-15,0 0 0 16,0 0 0-16,0 0 0 16,0 0 0-16,0 0 0 15,0 0 0-15,0 0 0 16,0 0-129-16,0 0-129 15,-18-6 0-15,18 6 0 16,0 0-129-16,0 0 129 16,0 0-129-16,0 0 0 15,0 0 0-15,-17-9 129 16,17 9-129-16,0 0 0 0,0 0 0 15,0 0-129-15,0 0 129 16,0 0-129-16,0 0-258 16,0 0-774-16,0 0-1290 15,0 0-1290-15,0 0-258 16,-1 11-258-16,-17-11 0 15</inkml:trace>
</inkml:ink>
</file>

<file path=ppt/ink/ink44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5:35.020"/>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-60-36 516 0,'0'0'774'0,"0"0"-129"15,0 0 0-15,0 0-129 16,0 0 0-16,0 0-129 16,0 0 0-16,0 0-258 15,0 0 129-15,7 9 0 16,-7-9 0-16,0 0 129 15,0 0 258-15,0 0 0 0,0 0 129 16,0 0-387 0,0 0 0-16,0 0 258 15,0 0-258-15,0 0 258 16,0 0-129-16,0 0 0 0,0 0 129 15,0 0-129-15,0 0 0 16,0 0 0-16,0 0 129 16,0 0-258-16,0 0 129 15,0 0-129-15,0 0 129 16,0 0 0-16,0 0-129 15,0 0 0-15,0 0 0 16,0 0 0-16,0 0 0 16,0 0 0-16,0 0 0 15,0 0-129-15,0 0 0 16,0 0 129-16,0 0-129 15,0 0 0-15,0 0-129 16,0 0 0-16,0 0 0 0,0 0 0 16,0 0-129-16,0 0 0 15,0 0 129-15,0 0-129 16,0 0 129-1,0 0 0-15,0 0 0 0,0 0 129 16,0 0-129-16,0 0 129 16,0 0 0-16,0 0-129 15,0 0 0-15,0 0 258 16,0 0-258-16,0 0 0 15,0 0 0-15,0 0 0 16,0 0-129-16,0 0 129 16,0 0 0-16,0 0 0 15,0 0 0-15,0 0 0 0,0 0 0 16,0 0 129-16,0 0-129 15,0 0 0-15,0 0 0 16,0 0-258 0,0 0-129-16,21 0-645 0,-21 0-1161 15,0 0-1806-15,27 0-258 16,-27 0-387-16,24-11-129 15</inkml:trace>
</inkml:ink>
</file>

<file path=ppt/ink/ink44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16.125"/>
    </inkml:context>
    <inkml:brush xml:id="br0">
      <inkml:brushProperty name="width" value="0.46667" units="cm"/>
      <inkml:brushProperty name="height" value="0.46667" units="cm"/>
      <inkml:brushProperty name="color" value="#00B050"/>
      <inkml:brushProperty name="fitToCurve" value="1"/>
    </inkml:brush>
  </inkml:definitions>
  <inkml:trace contextRef="#ctx0" brushRef="#br0">0 22 903 0,'0'0'1419'0,"0"0"129"16,0 0-258-16,0 0-129 15,0 0 258-15,0 0-645 16,0 0 0-16,0 0-258 16,0 0 129-16,0 0-129 15,0 0-129-15,0 0 129 16,0 0-129-16,0 0 129 15,0 0 129-15,0 0-258 16,0 0 129-16,0 0-129 16,0 0 129-16,0 0-129 15,0 0 0-15,0 0 129 0,0 0-258 16,0 0 0-16,0 0 0 15,0 0 129-15,0 0-129 16,0 0 0 0,0 0 0-16,0 0 129 0,0 0-129 15,0 0 0-15,0 0-129 16,0 0 129-16,0 0 0 15,0 0-129-15,0 0 129 16,0 0 0-16,0 0 0 16,0 0 0-16,0 0 0 15,0 0-129-15,0 0 0 16,0 0 129-16,0 0-258 15,0 0 129-15,0 0 0 0,0 0 0 16,0 0 0 0,0 0 0-16,0 0 0 15,0 0 0-15,0 0 129 16,0 0 0-16,0 0-129 0,0 0 0 15,0 0 0-15,0 0 0 16,0 0 0-16,0 0-129 16,0 0 129-16,0 0 0 15,0 0-129-15,0 0 129 16,0 0 129-16,0 0-129 15,0 0 0-15,0 0 0 16,0 0 0-16,0 0 0 16,0 0 0-16,0 0 0 15,0 0-129-15,0 0 129 16,0 0 0-16,0 0-129 15,0 0 129-15,0 0 0 16,0 0-129-16,0 0 0 0,0 0 129 16,0 0-129-16,0 0 0 15,0 0 129-15,0 0-129 16,0 0 0-16,0 0 0 15,0 0 0-15,0 0-258 16,0-9-516-16,0 9-1935 16,18 9-1419-16,-18-9-129 15,0 0-645-15,0-22 0 16</inkml:trace>
  <inkml:trace contextRef="#ctx0" brushRef="#br0" timeOffset="2184.1247">12-3948 1161 0,'0'0'1290'0,"0"0"258"15,0 0-387-15,0 0-129 16,0 0 258 0,0 0-387-16,0 0-129 0,0 0 0 15,0 0 129-15,0 0-129 16,0 0-129-16,0 0-129 15,0 0 129-15,0 0-258 16,0 0 129-16,0 0-129 16,0 0 0-16,0 0 129 15,0 0-129-15,0 0 129 16,0 0-258-16,0 0 129 15,0 0-129-15,0 0 129 0,0 0-129 16,0 0 129 0,0 0 0-16,0 0 0 15,0 0-129-15,0 0 129 16,0 0-129-16,0 0 0 0,0 0 0 15,0 0 0-15,0 0-129 16,0 0 0-16,0 0 0 16,0 0 0-16,0 0 0 15,0 0 0-15,0 0 0 16,0 0 129-16,0 0-129 15,0 0 129-15,0 0-129 16,0 0 129-16,0 0 0 16,0 0-129-16,0 0 0 15,0 0 0-15,0 0 0 16,0 0 0-16,0 0-129 15,0 0 129-15,0 0 0 16,0 0-129-16,0 0 129 0,0 0-129 16,0 0 129-16,0 0 0 15,0 0-129-15,0 0 258 16,0 0-258-16,0 0 0 15,0 0 129-15,0 0-129 16,0 0 129-16,0 0-129 16,0 0 129-16,0 0 0 15,0 0-129-15,0 0 129 16,0 0 0-16,0 0-129 15,0 0 129-15,0 0 0 16,0 0-129-16,0 0 129 16,0 0 0-16,0 0 0 15,0 0-129-15,0 0 129 16,0 0-129-16,0 0 0 0,0 0-129 15,0 0-258-15,0 0-903 16,15-4-1935 0,-15 4-903-16,0 0-387 0,22 5 0 15,-22-5-645-15</inkml:trace>
</inkml:ink>
</file>

<file path=ppt/ink/ink44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23.912"/>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-47-8 903 0,'-4'-22'1548'15,"4"22"258"-15,0 0-645 16,0 0 387-16,0 0-129 15,0 0-387-15,0 0 0 16,0 0 129-16,0 0-387 16,0 0-129-16,0 0 0 15,0 0 0-15,0 0-129 16,0 0 0-16,0 0 0 15,0 0 129-15,0 0-258 16,0 0 0-16,0 0 0 0,0 0 129 16,0 0 0-16,0 0-129 15,0 0-129-15,0 0 129 16,0 0-129-16,0 0 0 15,0 0 0-15,0 0-129 16,0 0 129-16,0 0-129 16,0 0 129-16,0 0-129 15,0 0 0-15,0 0 129 16,0 0-129-16,0 0 129 15,0 0-129-15,0 0 0 16,0 0 0-16,0 0 129 16,0 0 0-16,0 0-129 15,0 0 0-15,0 0 0 0,0 0 0 16,0 0 0-16,0 0 0 15,0 0 0 1,0 0 0-16,0 0 0 16,0 0 0-16,0 0 129 0,0 0-129 15,0 0 0-15,0 0-129 16,0 0 129-16,0 0-129 15,0 0 0-15,0 0 0 16,0 0 129-16,0 0-129 16,0 0 0-16,0 0 0 15,0 0 0-15,0 0 0 16,0 0-129-16,0 0-129 0,15 0-645 15,-15 0-1161 1,0 0-1677-16,29 4-258 16,-29-4-387-16,25-9-258 15</inkml:trace>
</inkml:ink>
</file>

<file path=ppt/ink/ink44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29.551"/>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-118-119 903 0,'0'0'1548'16,"16"2"258"-16,-16-2-774 16,0 0 387-16,0 0-258 15,0 0-258-15,0 0-387 16,0 0 0-16,0 0 129 15,0 0 129-15,0 0 0 16,0 0-129-16,0 0 129 16,0 0-129-16,0 0 0 15,0 0-129-15,0 0 129 0,0 0-129 16,0 0-129-1,0 0 0-15,0 0 0 16,0 0 0-16,0 0 0 16,0 0 0-16,0 0 0 0,0 0-129 15,0 0 0-15,0 0-129 16,0 0 0-16,0 0 0 15,0 0 0-15,0 0 0 16,0 0 0-16,0 0 0 16,0 0 0-16,0 0 0 15,0 0 0-15,0 0 0 16,0 0 0-16,0 0 129 15,0 0-129-15,0 0 0 16,0 0 0-16,0 0 0 16,0 0 0-16,0 0-129 15,0 0 129-15,0 0-129 16,0 0 129-16,0 0 0 0,0 0 0 15,0 0 129-15,0 0 0 16,0 0 0-16,0 0-129 16,0 0 129-16,0 0-129 15,0 0 0-15,0 0 0 16,0 0-129-16,0 0 129 15,0 0 0-15,0 0-129 16,0 0 0-16,0 0 258 16,0 0-258-16,0 0 0 15,0 0 129-15,0 0-129 16,0 0 0-16,0 0 129 15,0 0-129-15,0 0 0 16,0 0 129-16,0 0-129 0,0 0 129 16,0 0 0-16,0 0-129 15,0 0 129-15,0 0 0 16,0 0-129-1,0 0 129-15,0 0-129 0,0 0 0 16,0 0-387-16,0 0-516 16,0 0-903-16,0 0-1548 15,0 0-1161-15,0 0 129 16,5 20-774-16</inkml:trace>
</inkml:ink>
</file>

<file path=ppt/ink/ink44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3:32.084"/>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0 0 516 0,'0'0'1806'15,"0"0"-129"-15,0 0-258 16,0 0 129-16,0 0-258 16,0 0-258-16,0 0 0 0,0 0 0 15,0 0-129-15,0 0-129 16,0 0 258-16,0 0-258 15,0 0 0-15,0 0 0 16,0 0-129-16,0 0 0 16,0 0-129-16,0 0 258 15,0 0-258-15,0 0 0 16,0 0-129-16,0 0 0 15,0 0 0-15,0 0 0 16,0 0-129-16,0 0 129 16,0 0-129-16,0 0 0 15,0 0 258-15,0 0-258 16,0 0 129-16,0 0-129 15,0 0 0-15,0 0 129 16,0 0-129-16,0 0 0 16,0 0-129-16,0 0 0 15,0 0 0-15,0 0-129 0,0 0 129 16,0 0 0-16,0 0 0 15,0 0 0-15,0 0 0 16,0 0 0-16,0 0 0 16,0 0 0-16,0 0-129 15,0 0 129-15,0 0 0 16,0 0-129-16,0 0 0 15,0 0 0-15,0 0 0 0,0 0-129 16,0 0 129 0,0 0 0-16,0 0-129 15,0 0 0-15,0 0-387 16,0 0-645-16,0 0-1419 15,1 21-1548-15,-1-21-387 0,0 0-258 16,0 0-516-16</inkml:trace>
</inkml:ink>
</file>

<file path=ppt/ink/ink44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07.253"/>
    </inkml:context>
    <inkml:brush xml:id="br0">
      <inkml:brushProperty name="width" value="0.46667" units="cm"/>
      <inkml:brushProperty name="height" value="0.46667" units="cm"/>
      <inkml:brushProperty name="color" value="#00B050"/>
      <inkml:brushProperty name="fitToCurve" value="1"/>
    </inkml:brush>
  </inkml:definitions>
  <inkml:trace contextRef="#ctx0" brushRef="#br0">0 19 129 0,'0'0'1032'0,"0"0"0"16,0 0-129-16,0 0 258 15,0 0-516-15,0 0 129 16,0 0-129-16,0 0 387 16,0 0-387-16,0 0-129 15,0 0 129-15,0 0-258 16,0 0 0-16,0 0 129 0,0 0 0 15,0 0-129-15,0 0 129 16,0 0-129-16,0 0 0 16,0 0 0-16,0 0 258 15,0 0-129-15,0 0 0 16,0 0 0-16,0 0 129 15,0 0 0-15,0 0-129 16,0 0 0-16,0 0-129 16,0 0 0-16,0 0 0 15,0 0-129-15,0 0-129 16,0 0 0-16,0 0 0 15,0 0 0-15,0 0-129 16,0 0 129-16,0 0 129 0,0 0-129 16,0 0 129-1,0 0 0-15,0 0 0 0,0 0 129 16,0 0-129-1,0 0 129-15,0 0 0 0,0 0-129 16,0 0 129-16,0 0 129 16,0 0-258-16,0 0 0 15,0 0-129-15,0 0 0 16,0 0 0-16,0 0-129 15,0 0 129-15,0 0-129 16,0 0 0-16,0 0-129 16,0 0 129-16,0 0 0 15,0 0-129-15,0 0 129 16,0 0-129-16,0 0 129 15,0 0-129-15,0 0 0 16,0 0 0-16,0 0 0 16,0 0 129-16,0 0-129 0,0 0 129 15,0 0-129-15,0 0 0 16,0-12-258-16,0 12-258 15,0 0-516-15,0 0-774 16,18 7-2064-16,-18-7 0 16,32 0-645-16,-19-14 387 15</inkml:trace>
</inkml:ink>
</file>

<file path=ppt/ink/ink44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12.858"/>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-16-15 258 0,'0'0'1290'15,"-7"-16"-258"-15,7 16 387 0,0 0-516 16,0 0 0-16,0 0 258 15,0 0-129-15,0 0 0 16,0 0-258-16,0 0 258 16,0 0-129-16,0 0-129 15,0 0 0-15,0 0 0 16,0 0-129-16,0 0-129 15,0 0 0-15,0 0-129 16,0 0 129-16,0 0-258 16,0 0-129-16,0 0 129 15,-16-9 0-15,16 9 0 16,0 0-129-16,0 0 129 15,0 0-129-15,0 0 258 0,0 0-258 16,0 0 0-16,0 0-129 16,0 0 129-16,0 0-129 15,0 0 0 1,0 0 0-16,0 0 129 0,0 0-129 15,0 0 0-15,0 0 0 16,0 0 0-16,0 0 129 16,0 0-129-16,0 0 0 15,0 0 0-15,0 0 0 16,0 0 0-16,0 0 0 15,0 0 0-15,0 0 0 16,0 0 129-16,0 0-129 0,0 0 0 16,0 0 0-16,0 0 0 15,0 0 0 1,0 0 129-16,0 0-129 15,0 0 0-15,0 0 0 0,0 0 129 16,0 0-129-16,0 0 129 16,0 0-129-16,0 0 0 15,0 0 129-15,0 0-129 16,0 0 0-16,0 0 129 15,0 0-129-15,0 0 0 16,0 0 129-16,0 0-129 16,0 0 129-16,0 0-129 15,0 0 129-15,0 0 0 16,0 0-129-16,0 0 129 15,0 0 0-15,0 0-129 16,0 0 129-16,0 0-129 16,0 0 129-16,0 0-129 0,0 0 0 15,0 0 0-15,0 0-129 16,0 0 0-16,0 0-387 16,0 0-1548-16,0 0-1419 15,23 7-258-15,-23-7-129 16,0 0-387-16</inkml:trace>
</inkml:ink>
</file>

<file path=ppt/ink/ink44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14.835"/>
    </inkml:context>
    <inkml:brush xml:id="br0">
      <inkml:brushProperty name="width" value="0.46667" units="cm"/>
      <inkml:brushProperty name="height" value="0.46667" units="cm"/>
      <inkml:brushProperty name="color" value="#0070C0"/>
      <inkml:brushProperty name="fitToCurve" value="1"/>
    </inkml:brush>
  </inkml:definitions>
  <inkml:trace contextRef="#ctx0" brushRef="#br0">0 67 903 0,'0'0'1032'0,"0"0"129"16,0 0 258-16,0 0-387 15,0 0 258 1,0 0 0-16,0 0-129 0,0 0 0 16,0 0 0-16,0 0-258 15,0 0 129-15,0 0-129 16,0 0-129-16,0 0 0 15,0 0 0-15,0 0-387 16,0 0 129-16,0 0-129 16,0 0-129-16,0 0 258 15,0 0-258-15,0 0 0 16,0 0 0-16,0 0 0 0,0 0 129 15,0 0-129 1,0 0 0-16,0 0 129 16,0 0-129-16,0 0 129 15,0 0-129-15,0 0-129 0,0 0 0 16,0 0 129-16,0 0-258 15,0 0 129-15,0 0 0 16,0 0 129-16,0 0-258 16,0 0 129-16,0 0 0 15,0 0-129-15,0 0 129 16,0 0-129-16,0 0 129 15,0 0-129-15,0 0 0 16,0 0 0-16,0 0-129 16,0 0 0-16,0 0-516 15,0 0 0-15,0 0-774 16,0-16-1677-16,0 16-774 0,0 0-258 15,23-22-258-15,-23-7 387 16</inkml:trace>
</inkml:ink>
</file>

<file path=ppt/ink/ink4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13.090"/>
    </inkml:context>
    <inkml:brush xml:id="br0">
      <inkml:brushProperty name="width" value="0.26667" units="cm"/>
      <inkml:brushProperty name="height" value="0.53333" units="cm"/>
      <inkml:brushProperty name="color" value="#9C9CDE"/>
      <inkml:brushProperty name="tip" value="rectangle"/>
      <inkml:brushProperty name="rasterOp" value="maskPen"/>
      <inkml:brushProperty name="fitToCurve" value="1"/>
    </inkml:brush>
  </inkml:definitions>
  <inkml:trace contextRef="#ctx0" brushRef="#br0">2810 925 9030 0,'-38'30'3870'0,"-7"-22"258"15,3 5-774-15,-15 16-2193 16,-26-7 0-16,0 18 0 15,-36 0-129-15,-4 12 0 0,-25-9-129 16,4 7-129-16,-6-5-129 16,15 4-129-16,5-11-129 15,21 0-129-15,17-14 0 16,30-3-129-16,22-11 0 15,40-10 0-15,9 0 0 16,46-9 0-16,28-10-129 16,23-10 129-16,17-7 0 15,15-6-129-15,9-3 129 16,2-3-258-16,-6 3 258 15,-11 0-129-15,-17 5 0 16,-16 7 0-16,-19 7 129 16,-20 7-129-16,-18 5 129 0,-42 14-129 15,-11 0 0-15,-48 7 129 16,-32 21-129-16,-29 8 0 15,-28 11 0-15,-23 1 0 16,-13 6 0-16,8-4 0 16,12-5 0-16,18-9 0 15,23-8 0-15,28-9 0 16,28-10 0-16,36-9 0 15,31-17 0-15,40-16 0 16,41-12 0-16,33-5 0 16,23-9 129-16,18-4-129 15,18 0 0-15,7 4 0 16,2 5 0-16,-16 13 0 0,-26 8 129 15,-26 7-129-15,-24 7 129 16,-28 5 0 0,-27 4 0-16,-35 10-129 15,-47 0 129-15,-29 1 0 0,-30 13-129 16,-18 3 129-16,-20 6-129 15,-17 5 129-15,-1-2-129 16,8-2 0-16,12 2 0 16,19-7 129-16,21-2-129 15,21-7-129-15,24-1 129 16,31-6 0-16,26-3 0 15,28-1-129-15,34-11 129 16,24-4 0-16,18-3 0 0,16-3 0 16,11-4 129-1,7 0-258-15,4-2 258 16,-9 2-258-16,-13 2 129 15,-22 5 129-15,-18 3-129 0,-21 2 0 16,-28 2 0-16,-31 12 0 16,-23-15 129-16,-41 13 0 15,-27 2-129-15,-24 0 0 16,-19 9 0-16,-20 8 0 15,-4 2 0-15,3 2 0 16,6 1 0-16,19-4 0 16,18 1 0-16,20-7-129 15,25-4 129-15,23-3 0 16,22-3-129-16,22-2 129 15,22-3-129-15,25-13 129 16,21 1 0-16,18-6-129 16,16-3 129-16,14-2 129 0,8-7-258 15,4 3 129-15,-1 1 129 16,-13 1-129-16,-17-1 129 15,-18 3-129-15,-18 2 129 16,-20 1-129-16,-29 4 129 16,-22 5-129-16,-38 4 0 15,-30 7 129-15,-29 3-258 16,-23 0 258-16,-14 13-258 15,-10 3 129-15,-1 0 0 16,6 1 0-16,12-3 0 16,23 0 0-16,26-6 0 15,24-3-129-15,16 1 129 0,20-3 0 16,28-3 0-16,0 0-129 15,17 9 129-15,20-6-129 16,11-1 129-16,13 0 0 16,9-2 0-16,15-4 0 15,12-8 0-15,9-2-129 16,6-8 129-16,4-1 0 15,0 1 0-15,-7-1 0 16,-9 1 0-16,-15 5 0 16,-21 1 129-16,-16 6 0 15,-17-1-129-15,-15 6 129 16,-16 5-129-16,-12-7 0 15,-21 7 0-15,-14 0 129 0,-10 0-258 16,-16 0 129-16,-10 5 0 16,-8 0 0-1,-4 2 0-15,-1 4 0 16,7-3 0-16,2 1 0 0,9 1 0 15,9 1 0-15,9-1-129 16,9 1 129-16,10-3 0 16,6-1 0-16,9 0-129 15,7-3 129-15,19-4 0 16,-15 6-129-16,15-6 129 15,14 0-129-15,10 0 129 16,7-5 0-16,9-2 0 16,6-3-129-16,6 0 129 15,5-8 0-15,6 4 0 16,-3-1 0-16,-3-1 0 15,-1 1 0-15,-5-1 0 16,0-3-129-16,-3 0 129 0,-1 0 0 16,-4-3-129-16,-2-3 129 15,-1 1-129-15,-2 2 0 16,-5-1 129-16,-2 4-129 15,-3 2 0-15,-7 0 0 16,-4 3 0-16,-17 14 0 16,22-26 129-16,-9 10-129 15,-1 1 129-15,2-4 0 16,3-2 0-16,0 2-129 15,-1 2 129-15,4-1 0 16,-1 5 0-16,-3 0-129 16,-2 6 129-16,-14 7 0 15,21-10 0-15,-21 10 0 0,0 0 0 16,17-5 0-16,-17 5 0 15,0 0 0-15,0 0 0 16,19-12 0-16,-19 12 0 16,15-14 0-16,-15 14 0 15,16-10 0-15,-16 10 0 16,0 0 0-16,19-11 0 15,-19 11-129-15,0 0 129 16,0 0 0-16,0 0 0 16,0 0 0-16,0 0 0 15,0 0 0-15,0 0 0 16,0 0 0-16,0 0 0 15,0 0 0-15,0 0 0 0,0 0 0 16,0 0 0-16,0 0 0 16,0 0 0-1,0 0 0-15,0 0 0 16,-7 12 0-16,7-12 0 0,0 0 0 15,0 0-129-15,-19 19 129 16,19-19 0-16,0 0 0 16,0 0 0-16,-22 16 129 15,22-16-129-15,-19 10 0 16,19-10 0-16,-23 14 0 15,23-14 0-15,-26 19 0 16,26-19 0-16,-26 21 0 0,26-21 0 16,-27 21 0-1,27-21 0-15,-23 24 0 16,23-24 0-16,-26 17 0 15,26-17 0-15,-24 21 129 16,24-21-129-16,-24 17 0 0,24-17 0 16,-24 16 0-16,24-16 0 15,-25 12 0-15,25-12 0 16,-26 12 0-16,26-12 0 15,-27 16 0-15,11-8 0 16,16-8 0-16,-29 17 0 16,29-17 0-16,-28 14 0 15,28-14 0-15,-26 12 0 16,26-12 0-16,-22 9 0 15,22-9 129-15,-21 5-129 16,21-5-129-16,-21 7 129 16,21-7 0-16,-22 9 0 0,6-4 0 15,16-5 0-15,-29 14 0 16,13-9 0-16,1-1 0 15,15-4 0-15,-26 6 0 16,26-6 129-16,-23 7-129 16,23-7 0-16,-19 4 0 15,19-4 0-15,-22 7 0 16,6-6 0-16,16-1 0 15,-26 7 129-15,26-7-258 16,-28 6 258-16,28-6-129 16,-22 5 0-16,22-5 0 15,-19 5 0-15,19-5 0 16,-17 5 0-16,17-5 129 0,-23 5-129 15,23-5 0-15,-24 7 0 16,24-7 0-16,-28 7 0 16,28-7 0-1,-27 7 0-15,27-7 0 0,-30 5 0 16,30-5 0-16,-26 5 129 15,26-5-258-15,-24 6 129 16,24-6 129-16,-24 5-258 16,24-5 129-16,-24 5 0 15,24-5 129-15,-25 5-129 16,25-5 0-16,-24 9-129 15,24-9 129-15,-24 8 0 16,24-8 0-16,-24 4 0 0,24-4 0 16,-24 7 0-1,24-7 0-15,-21 2 0 16,21-2 129-16,-19 1-129 15,19-1 0-15,-21 0 0 0,21 0 0 16,-21 0 0-16,21 0 0 16,-24 0 0-16,24 0 0 15,-24 0 0-15,24 0 0 16,-21 4 129-16,21-4-129 15,-21 0 0-15,21 0 0 16,-20 0 0-16,20 0 0 16,-19 0 0-16,19 0 0 15,-23 0 0-15,23 0 0 16,-26 0 0-16,26 0 0 15,-26 0 0-15,26 0 0 16,-26 0 129-16,26 0-129 16,-27 0 0-16,27 0 0 0,-28 0 0 15,12 0 0-15,16 0 0 16,-29 0 0-16,13 0 0 15,-1 0 0-15,2 0 0 16,-4 0 0-16,1 0 0 16,1 0 0-16,0 0 0 15,1-2 0-15,1 0 0 16,-1 1 0-16,16 1 129 15,-26-4-129-15,26 4 0 16,-24-5 0-16,24 5 0 16,-21-4 0-16,21 4 0 15,-17-5 0-15,17 5 0 16,0 0 0-16,-19-3 0 0,19 3 0 15,0 0 0-15,0 0 129 16,-16-7-129-16,16 7 0 16,0 0 0-1,0 0 0-15,-19-7 0 0,19 7 0 16,0 0 0-16,0 0 0 15,-17-5 0-15,17 5 0 16,0 0 0-16,0 0 0 16,-19-11 0-16,19 11 0 15,0 0 129-15,-17-6-129 16,17 6 0-16,-16-7 0 15,16 7 0-15,-17-7 0 0,17 7-129 16,-19-6 129-16,19 6 0 16,-19-8 0-1,19 8 0-15,-23-5 0 16,23 5 0-16,-21-7 0 15,21 7 0-15,-17-7 0 0,17 7 0 16,0 0 0-16,-21-7 0 16,21 7 0-16,0 0 0 15,-15-5 0-15,15 5 0 16,0 0 0-16,-17-9 0 15,17 9 0-15,0 0 0 16,-19-12 0-16,19 12 0 16,0 0 0-16,-18-16 129 15,18 16-129-15,0 0 0 16,0 0 0-16,-17-17 0 15,17 17 0-15,0 0 0 16,0 0 0-16,0 0 0 0,-16-17 0 16,16 17 0-16,0 0 0 15,0 0 0-15,-10-17 0 16,10 17 0-16,0 0 0 15,-7-16 0-15,7 16 0 16,0 0 0-16,-9-19 0 16,9 19 0-16,0 0 0 15,-6-21 0-15,6 21 0 16,0 0 0-16,-7-17 0 15,7 17 0-15,0 0 0 16,-7-21 0-16,7 21 0 16,-6-19 0-16,6 19 0 15,-5-24 0-15,5 24 0 0,-3-23 0 16,3 23 0-16,-5-20 0 15,5 20-129-15,-4-19 258 16,4 19-129-16,-3-18 0 16,3 18 0-16,0 0-129 15,-5-17 129-15,5 17-129 16,0 0 0-16,0 0-129 15,0 0-129-15,0 0 0 16,0 0-387-16,0 0-258 16,0 0-903-16,0 0-2322 15,0 10-129-15,0-10-516 16,0 18 258-16</inkml:trace>
</inkml:ink>
</file>

<file path=ppt/ink/ink45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54.838"/>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0 0 774 0,'0'0'1032'16,"0"0"-258"-16,0 0 516 15,0 0-516-15,0 0 0 16,0 0 129-16,0 0 258 16,0 0-129-16,0 0 129 15,0 0 0-15,0 0 0 16,0 0-258-16,0 0 0 15,0 0 129-15,0 0-258 0,0 0-258 16,0 0 0-16,0 0-258 16,0 0 0-1,0 0 0-15,0 0-129 16,0 0 129-16,0 0 0 0,0 0-129 15,0 0 129-15,0 0 0 16,0 0-129-16,0 0 0 16,0 0 0-16,0 0-129 15,0 0 129-15,0 0-129 16,0 0 129-16,0 0-129 15,0 0 129-15,0 0 0 16,0 0 129-16,0 0-129 16,0 0 0-16,0 0-129 15,0 0 129-15,0 0 0 16,0 0-129-16,0 0 0 15,0 0 0-15,0 0 129 16,0 0-129-16,0 0 0 0,0 0 0 16,0 0 129-16,0 0-129 15,0 0 0-15,0 0-129 16,0 0-258-16,0 0-516 15,0 0-903-15,0 0-1161 16,0 15-645-16,0-15-387 16,0 0 0-16</inkml:trace>
</inkml:ink>
</file>

<file path=ppt/ink/ink45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4:56.560"/>
    </inkml:context>
    <inkml:brush xml:id="br0">
      <inkml:brushProperty name="width" value="0.46667" units="cm"/>
      <inkml:brushProperty name="height" value="0.46667" units="cm"/>
      <inkml:brushProperty name="color" value="#FF0000"/>
      <inkml:brushProperty name="fitToCurve" value="1"/>
    </inkml:brush>
  </inkml:definitions>
  <inkml:trace contextRef="#ctx0" brushRef="#br0">24 0 129 0,'0'0'129'0,"0"0"387"15,0 0-258-15,0 0 387 16,0 0-258-16,0 0 129 15,0 0 0-15,0 0 258 16,0 0-258-16,0 0-129 16,-18 13-129-16,18-13 129 0,0 0-129 15,0 0 258-15,0 0 129 16,0 0-129-16,0 0 129 15,0 0-258-15,0 0 258 16,0 0-258-16,0 0 129 16,0 0 0-16,0 0 129 15,0 0-129-15,0 0 129 16,0 0-129-16,0 0 129 15,0 0 0-15,0 0-129 16,0 0-129-16,0 0 0 16,0 0 129-16,0 0-258 15,0 0 129-15,0 0-129 0,0 0 0 16,0 0 0-16,0 0 0 15,0 0 0-15,0 0 0 16,0 0 0-16,0 0 129 16,0 0 0-1,0 0-129-15,0 0 0 0,0 0 0 16,0 0 0-16,0 0 0 15,0 0-129-15,0 0 129 16,0 0-129-16,0 0 0 16,0 0-129-16,0 0 129 15,0 0-129-15,0 0-258 16,-7-11-258-16,7 11-387 15,0 0-645-15,0 0-1032 0,0 0-903 16,0 0-387-16,0 0-258 16,0 0 259-1</inkml:trace>
</inkml:ink>
</file>

<file path=ppt/ink/ink45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9T06:15:05.960"/>
    </inkml:context>
    <inkml:brush xml:id="br0">
      <inkml:brushProperty name="width" value="0.46667" units="cm"/>
      <inkml:brushProperty name="height" value="0.46667" units="cm"/>
      <inkml:brushProperty name="color" value="#00B050"/>
      <inkml:brushProperty name="fitToCurve" value="1"/>
    </inkml:brush>
  </inkml:definitions>
  <inkml:trace contextRef="#ctx0" brushRef="#br0">1720 1832 774 0,'0'0'903'16,"0"0"-129"-16,0 0 258 16,0 0 0-16,0 0-387 15,0 0 258-15,0 0 0 16,0 0 0-16,0 0-387 15,0 0 258-15,0 0-387 16,0 0 0-16,0 0 129 16,0 0 0-16,0 0-258 0,0 0 258 15,0 0-258 1,0 0 0-16,0 0 0 15,0 0-129-15,0 0 0 16,0 0 129-16,0 0-258 0,0 0 258 16,0 0-129-16,0 0 0 15,0 0 0-15,0 0 0 16,0 0 129-16,0 0-129 15,0 0 0-15,0 0 0 16,0 0 0-16,0 0 0 16,0 0 0-16,0 0 0 15,0 0 129-15,0 0-129 16,0 0 258-16,0 0-258 15,0 0 129-15,0 0 0 16,0 0 0-16,0 0-129 16,0 0 129-16,0 0-129 15,0 0 129-15,0 0 0 0,0 0-129 16,0 0 129-16,0 0 0 15,0 0 129-15,0 0 0 16,0 0 0-16,0 0 0 16,0 0 0-16,0 0 0 15,0 0 0-15,0 0 0 16,0 0-129-16,0 0-129 15,-18-6 0-15,18 6 0 16,0 0-129-16,0 0 129 16,0 0-129-16,0 0 0 15,0 0 0-15,-17-9 129 16,17 9-129-16,0 0 0 0,0 0 0 15,0 0-129-15,0 0 129 16,0 0-129-16,0 0-258 16,0 0-774-16,0 0-1290 15,0 0-1290-15,0 0-258 16,-1 11-258-16,-17-11 0 15</inkml:trace>
</inkml:ink>
</file>

<file path=ppt/ink/ink45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0T06:01:44.810"/>
    </inkml:context>
    <inkml:brush xml:id="br0">
      <inkml:brushProperty name="width" value="0.04667" units="cm"/>
      <inkml:brushProperty name="height" value="0.04667" units="cm"/>
      <inkml:brushProperty name="fitToCurve" value="1"/>
    </inkml:brush>
    <inkml:brush xml:id="br1">
      <inkml:brushProperty name="width" value="0.04667" units="cm"/>
      <inkml:brushProperty name="height" value="0.04667" units="cm"/>
      <inkml:brushProperty name="color" value="#177D36"/>
      <inkml:brushProperty name="fitToCurve" value="1"/>
    </inkml:brush>
  </inkml:definitions>
  <inkml:trace contextRef="#ctx0" brushRef="#br0">9 83 1032 0,'0'0'1548'15,"0"0"387"-15,0 0-129 16,0 0 387-16,0 0-258 0,0 0 0 15,0 0-129-15,0 0-258 16,0 0-129 0,0 0-258-16,0 0 0 15,0 0-387-15,0 0 0 0,16-10-258 16,-16 10 0-16,0 0-129 15,16-21-129-15,-16 21 129 16,16-15-258-16,-16 15-129 16,22-14 129-16,-22 14-129 15,24-13 0-15,-24 13 129 16,23-5-129-16,-23 5 0 15,25-4 0-15,-25 4 129 0,22 0 0 16,-22 0 0 0,20 8 0-16,-20-8 129 15,16 18 129-15,-16-18-129 16,11 21 0-16,-11-21-129 0,7 27 129 15,-7-27-129-15,0 27 129 16,0-27-129-16,0 29 0 16,0-13 0-16,-7 1 129 15,0 4-129-15,-4-4 0 16,-2 4 0-16,-1 3-129 15,-4-1 129-15,0 1 0 16,-2 1-129-16,0-2 129 16,0 1-129-16,2-2 129 15,0-6-129-15,18-16 129 16,-27 25-129-16,27-25 0 15,-16 14 129-15,16-14-129 16,0 0 0-16,0 0 0 0,0 0 0 16,0 0 0-16,0 0 0 15,0 0 0-15,0 0 0 16,0 0 0-16,0 0-129 15,0 0 129-15,0 0 0 16,0 0 129-16,0 0-129 16,9-14 0-16,-9 14 0 15,21-9 0-15,-21 9 0 16,29-9 129-16,-12 7-129 15,-1 0 0-15,2 2 0 16,0 0 129-16,0 0-129 16,0 0 0-16,0 0 0 15,-2 4 129-15,-16-4-129 0,27 7 129 16,-27-7-129-16,24 7 0 15,-24-7 129 1,0 0-129-16,20 6 0 16,-20-6 0-16,0 0 0 0,0 0 0 15,0 0 0-15,0 0-129 16,0 0-258-16,0 0-645 15,14 18-2709-15,-14-18-516 16,16-4-258-16,-10-12-387 16</inkml:trace>
  <inkml:trace contextRef="#ctx0" brushRef="#br0" timeOffset="1196.0683">583 41 516 0,'0'-16'2322'0,"0"16"129"16,0 0 129-16,0 0-516 16,0 0 0-16,0 0-258 0,0 0 0 15,0 0 0-15,0 0-387 16,0 0-258-16,0 0-387 15,-17 0 0 1,17 0-258-16,0 0 0 0,-21 2 0 16,21-2-129-16,-20 9 0 15,20-9-129-15,-22 14 258 16,22-14-258-16,-21 20-129 15,21-20 129-15,-18 22-129 16,18-22 0-16,-19 27 0 16,19-27 0-16,-12 30 129 15,6-10-129-15,5 0 0 16,-1 0 0-16,2 2 129 0,0-3-129 15,0 5 0 1,0-4 0-16,3 0 129 16,3-2-258-16,3 1 129 15,-9-19 0-15,16 29-129 0,-16-29 129 16,20 20-129-16,-20-20 129 15,22 13-129-15,-22-13 0 16,21 12 129-16,-21-12-129 16,24 4 0-16,-24-4 129 15,23 0-129-15,-23 0 0 16,24 0 0-16,-24 0 0 15,23-4 129-15,-23 4-129 16,25-14 0-16,-25 14 129 16,22-14-129-16,-22 14 0 15,20-15 0-15,-20 15 129 16,20-16-129-16,-20 16 0 15,16-18 0-15,-16 18 0 0,11-24 0 16,-11 24 129-16,12-29-129 16,-12 29 0-16,8-30 0 15,-7 14 129 1,1-2-129-16,-2 18 129 0,0-29-129 15,0 29 0-15,-3-27 129 16,3 27-129-16,-13-31 129 16,13 31-129-16,-16-25 0 15,16 25 0-15,-15-22 129 16,15 22-129-16,-16-20 0 15,16 20 0-15,-14-18 0 16,14 18 0-16,0 0 0 16,-22-18 0-16,22 18 0 0,0 0 129 15,-22-11-129-15,22 11 0 16,0 0-129-16,-18-3 0 15,18 3-387 1,0 0-645-16,-23-2-1935 0,23 2-1290 16,0 0 0-16,0 0-516 15,0 0-258-15</inkml:trace>
  <inkml:trace contextRef="#ctx0" brushRef="#br1" timeOffset="44906.5685">-866 1 1161 0,'0'-16'1677'15,"0"16"129"-15,0 0-129 16,0 0 129-16,0 0-258 16,0-18 0-16,0 18 0 15,0 0-129-15,0 0 129 0,0 0-387 16,0 0 0-16,0 0 0 15,0 0-129-15,0 0-129 16,0 0 0-16,0 0 129 16,0 0-129-16,7 9 0 15,-7-9-129-15,7 33-129 16,-7-15 0-16,9 10-129 15,-5-2 0-15,3 4-129 16,-5-3 0-16,5 2-129 16,-5-3 0-16,3-1 0 15,-3-3-129-15,2-4 0 16,-3-2 0-16,-1-16 0 15,2 21 0-15,-2-21-129 0,0 0 0 16,0 0 129-16,0 0-129 16,0 19 0-1,0-19-129-15,0 0 0 16,0 0-387-16,0 0-129 0,0 0-774 15,-3-11-1419-15,3 11-1806 16,0 0 0-16,-19-29-258 16,19 29-129-16</inkml:trace>
  <inkml:trace contextRef="#ctx0" brushRef="#br1" timeOffset="45911.625">-682-96 1161 0,'0'0'2838'0,"0"0"129"15,0 0-645-15,0 0-258 16,0 0-516-16,0 0-129 16,0 0-387-16,0 0 129 15,0 0-387-15,0 0 0 16,23-4 0-16,-23 4-258 0,24-5 0 15,-24 5-129-15,28-6 129 16,-28 6-129-16,33 0 129 16,-33 0 0-1,25 0 0-15,-25 0 129 16,20 13 0-16,-20-13 0 0,13 16-129 15,-13-16 0-15,5 24-129 16,-5-24-129-16,0 23 129 16,0-23-258-16,-13 25 129 15,13-25 0-15,-18 24-129 16,18-24 0-16,-19 22 0 15,19-22-129-15,-15 18 129 16,15-18-129-16,0 0 129 0,-14 19-129 16,14-19-129-1,0 0 129-15,0 0 0 16,0 17-129-16,0-17 129 15,0 0 0-15,10 7-129 0,-10-7 129 16,19 5 0-16,-19-5 0 16,21 11 0-16,-21-11 0 15,24 11 129-15,-24-11-129 16,19 16 0-16,-19-16 0 15,20 20 129-15,-20-20-129 16,13 24 129-16,-13-24 0 16,0 21 0-16,0-21-129 15,0 27 258-15,0-27-258 16,-11 26 129-16,11-26 0 16,-16 18 0-16,16-18 0 15,-20 14 0-15,20-14 0 16,-16 7-129-16,16-7 129 0,-15 2-129 15,15-2 0-15,-19 0-129 16,19 0-387-16,-22 0-774 16,22 0-2967-16,0 0-129 15,-20-16-258-15,20 16-387 16</inkml:trace>
</inkml:ink>
</file>

<file path=ppt/ink/ink45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0T06:02:32.509"/>
    </inkml:context>
    <inkml:brush xml:id="br0">
      <inkml:brushProperty name="width" value="0.04667" units="cm"/>
      <inkml:brushProperty name="height" value="0.04667" units="cm"/>
      <inkml:brushProperty name="color" value="#177D36"/>
      <inkml:brushProperty name="fitToCurve" value="1"/>
    </inkml:brush>
  </inkml:definitions>
  <inkml:trace contextRef="#ctx0" brushRef="#br0">60-4 1290 0,'-18'0'3225'16,"20"13"129"-16,-2-13-1032 16,0 0 0-16,0 0 0 15,0 0-387-15,0 16-387 16,0-16 0-16,0 21-516 15,0-21-129-15,-4 33-258 0,4-33 129 16,-9 38-387-16,6-22 0 16,3 4 0-16,0-20 0 15,-2 27-258 1,2-27 0-16,0 0 0 0,0 18 0 15,0-18-129-15,0 0 0 16,0 0 129-16,16 5-129 16,-16-5 0-16,18 0 129 15,-18 0-129-15,25 0 0 16,-25 0 129-16,31 2-129 15,-31-2 0-15,29 11 0 16,-29-11 0-16,27 22 129 16,-27-22-129-16,23 25 129 0,-12-9 0 15,-11-16 0 1,18 27 0-16,-18-27 129 15,9 27 0-15,-9-27-129 16,-2 22 129-16,2-22 0 0,0 16-129 16,0-16 129-16,0 0 0 15,-21 16-129-15,21-16 0 16,-27 4 0-16,27-4-129 15,-33 0 129-15,17 0 0 16,-4-2-129-16,2-3 0 16,0-1 0-16,0 1 129 15,18 5-258-15,-27-7 129 16,27 7 0-16,-22-9-258 15,22 9-129-15,0 0-645 16,0 0-387-16,-20-9-1677 16,20 9-1032-16,0 0-516 15,0-20 0-15,0 20-129 0</inkml:trace>
  <inkml:trace contextRef="#ctx0" brushRef="#br0" timeOffset="490.028">56 32 1935 0,'-19'-16'3225'0,"19"16"387"16,0 0-387-16,0 0-774 16,0 0-258-16,10-2-516 15,-10 2 0-15,20-7-387 16,-20 7 0-16,33-11 0 15,-33 11-258-15,39-13-258 16,-19 2-129-16,6 8-129 0,-5-4-129 16,3 3-129-16,-8-1-129 15,0 1 0 1,-16 4 129-16,22-2-129 15,-22 2 0-15,0 0 0 0,0 0 0 16,0 0-129-16,0 0-129 16,0 0-516-16,0 0-903 15,2 11-2580-15,-2-11-258 16,0 0-258-16,0 0-129 15</inkml:trace>
</inkml:ink>
</file>

<file path=ppt/ink/ink45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7:34.543"/>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621 290 774 0,'-7'-8'3225'0,"-2"-3"0"16,9 11-516-1,-10-11-129-15,4 7-387 16,-1 0-387-16,-2 0-516 15,-1 4 0-15,-3 0-387 0,0 1-258 16,-5 5-129-16,0 4-129 16,-5 0-129-16,-2 5 129 15,-6 0-129-15,0 3 129 16,-3-1 0-16,2 0 129 15,1-1-258-15,3-1 0 16,3-1 129-16,8-2-258 16,2 1 0-16,9-2-129 15,5 1 0-15,2-2-129 16,9 1 0-16,5-2 129 15,4 0-258-15,5-3 258 16,2-2 0-16,2-3 0 16,3-1 0-16,-1-6-129 0,-2-2 129 15,-2-3 0-15,-1-4 0 16,-2-2-129-16,-5-1 129 15,-1-1 0-15,-3-1 0 16,-3 3 0-16,-4-2 258 16,-2 3-258-16,-5 0 387 15,0 5-387-15,-6 0 258 16,-3 3-129-16,-2 4 0 15,-2 1-129-15,-2 3 129 16,-1 1-129-16,-3 5-129 16,1 2 129-16,-2 3-129 15,-1 2 129-15,1 2-129 16,-4 3 129-16,2 2-129 0,0 2 129 15,0 1 0-15,4 0 129 16,0-1-258 0,4 0 258-16,4-3-258 15,4-2 129-15,3-3 0 0,3-2 0 16,4-3-129-16,5-2 129 15,4-2 0-15,4-3-129 16,2 0 129-16,4-2 0 16,-1-1 0-16,5-5 0 15,-1-1 0-15,1-4 0 16,0-2 0-16,-1-3 0 15,-1-2 0-15,-2 0 0 16,-3-1 0-16,-1 0 0 0,-3-1 129 16,-5 2-129-16,-1 0 129 15,-5 4-129 1,-2-1 129-16,-3 1-129 15,-3 1 258-15,-4 3-258 0,-1 0 258 16,-3 1-387-16,-1 3 258 16,-3 0-258-16,-2 3 258 15,-1 2-129-15,-3 1-129 16,-2 5 129-16,-2 5-258 15,-1 3 258-15,-1 3-129 16,-3 4 129-16,4 1-258 16,0 1 387-16,3 2-387 0,2-1 258 15,6 1 0-15,3-1 0 16,6-2 0-1,4-2 0-15,2-2 0 16,5-2 0-16,7-5 0 16,2-1 0-16,3-6 0 0,6-2 129 15,-1-1-129-15,3-6 0 16,1-2 129-16,2-3-129 15,-2-1 0-15,0-3 0 16,-3-1 0-16,0-4 0 16,-1 0 0-16,-2-3 0 15,-1-1 129-15,-1 0-129 16,-1-2 0-16,-1 1 258 15,-2 1-129-15,-4 3 0 16,-1 3-129-16,-3 2 258 16,-2 4-387-16,-4 3 258 15,-1 2-129-15,-6 2-129 0,-2 2 0 16,-4 3 0-16,-3 0 258 15,-1 5-387-15,-5 3 387 16,-2 3-387-16,-2 4 258 16,-4 4-258-16,-3 5 258 15,-2 1-258-15,-2 4 0 16,1 1 516-16,0-1-516 15,3-1 516-15,4-1-258 16,6-4 0-16,5-4 0 16,7-3 0-16,4-3 0 15,7-3 0-15,3-3 0 16,6-2 0-16,6-1-258 15,2-2 258-15,5-2 0 0,2 0 0 16,3-4 258-16,1-5-258 16,1-2 0-16,1-4 0 15,-2-1 0-15,-1-3 0 16,-2-1 129-16,-1-2-129 15,-4-1 129-15,0 1-129 16,-2-1 0-16,-3 2 0 16,-2 0 129-16,-2 3-129 15,-3 2 129-15,-3 2-129 16,-1 1 258-16,0 2 0 15,-4 3 0-15,0 0 0 16,-4 2-258-16,-1 1 258 16,-2 1-258-16,-1 1 258 0,-3 2-258 15,-1 1 0 1,-3 1-129-16,-2 4-129 15,-3 5 387-15,-2 3-387 16,-5 4 0-16,-4 4 129 0,-2 5-129 16,-2 2 129-16,-2 2 0 15,2-1 129-15,4-1-129 16,3-3 258-16,6-5-129 15,8-3 0-15,5-5 0 16,8-4-129-16,4-4 129 16,10-4 0-16,5-1 0 15,5-7 0-15,4-3 129 16,3-5-129-16,2-2 0 15,2-4 0-15,-2-1 129 16,1-1-258-16,-4-2 258 16,-1 1-129-16,-5 0 129 15,-3 2 129-15,-5 1-258 0,-2 3 258 16,-6 1-258-16,-4 3 258 15,-3 2-258-15,-3 2 258 16,-7 2-516-16,-1 1 129 16,-3 1 129-16,-2 2-129 15,-2 1 0-15,-2-1 0 16,-3 5 0-16,-3 0 0 15,-1 0 0-15,-3 2 129 16,-1 2-129-16,0 1 129 16,0 1 0-16,3 1-129 15,0 1 258-15,5 3-258 16,4 0 258-16,5-2-387 15,2 1 258-15,5-1-645 0,3 0 645 16,2-2-258-16,2-7 129 16,5 8-258-16,3-8 387 15,4 0 129-15,4-4 0 16,2-4 129-16,2-1-387 15,-1-1 516-15,0-3-516 16,-1 0 516-16,-3-1-387 16,-3 0 0-16,-3 0 0 15,-2-2 129-15,-4 1-129 16,1-1 129-16,-3-1-129 15,-1 1 0-15,0 1 0 16,0 0 0-16,0 2 0 0,-1 0 0 16,0 1 0-16,0 2 0 15,-1 1 0-15,2 2 0 16,-1 1 0-1,1 6 0-15,-1-10 0 16,1 10 129-16,-1-7-129 0,1 7 0 16,0 0 0-16,0 0 0 15,-7 0 0-15,1 1 0 16,-1 6 0-16,-3 2-129 15,-2 5 129-15,-2 1 0 16,-1 6-129-16,-2-1 129 16,1 2 0-16,3-3 0 15,0-1 0-15,4-3-129 0,3-3 129 16,1-4 0-1,5-8-258-15,-3 9 129 16,3-9 129-16,0 0 0 16,0 0-129-16,0 0 129 0,5 0 0 15,-5 0 0-15,9-1 129 16,-9 1-129-16,11-6 129 15,-5 1-129-15,0-1 258 16,-1-1-258-16,2-1 129 16,-2 1-129-16,-1-2 129 15,0-1-129-15,0-1 129 16,0 0-129-16,1 0 0 15,-1 0 0-15,1 2 0 16,-1 0 0-16,-1 2 0 16,-3 7 0-16,6-10 0 15,-6 10 129-15,0 0-129 16,0 0 129-16,0-6-129 0,0 6 0 15,0 0 0-15,0 0 0 16,0 0 0-16,0 0 0 16,0 0 0-16,0 0 0 15,0 0-129-15,-3 0 129 16,3 0 0-16,-8 8 0 15,2 0 0-15,1 0-129 16,-1 2 129-16,-2 0 0 16,1 0 0-16,0 2 0 15,1-4 0-15,1 2 129 16,0-2-258-16,-1 0 258 15,2 0-129-15,-1 1 0 16,1-2 0-16,0 2 0 0,-1-1 0 16,0-1 0-16,1 2-129 15,-2-2 129-15,2 1 0 16,0-1 0-1,1-1 129-15,-1-1-129 0,4-5 258 16,-6 10-258-16,6-10 129 16,-7 9 0-16,7-9 0 15,-5 9-387-15,5-9 258 16,-7 8-129-16,7-8 0 15,-6 9-129-15,6-9 258 16,-4 6-129-16,4-6 129 16,-4 7 0-16,4-7-129 15,-5 6 129-15,5-6-129 0,-5 6 258 16,5-6-258-1,0 0 129-15,-8 8-258 16,8-8 258-16,0 0 0 16,-5 6 0-16,5-6 0 0,0 0 0 15,-7 7 0-15,7-7 0 16,0 0 0-16,-6 5 0 15,6-5 0-15,0 0 0 16,-5 7 0-16,5-7 0 16,-4 6 0-16,4-6 0 15,-5 6 0-15,5-6 0 16,-5 9-129-16,5-9 129 15,-5 8 0-15,5-8 129 16,-6 8-129-16,6-8 0 16,-3 8 0-16,3-8-129 15,-4 7 129-15,4-7 0 16,-2 8 0-16,2-8 0 0,-2 5 0 15,2-5 0-15,0 0 0 16,0 0 0-16,-2 7 0 16,2-7 0-16,0 0 0 15,0 0 0-15,0 0 0 16,0 0 0-16,0 0 0 15,-2 6 0-15,2-6 0 16,0 0 0-16,0 0 0 16,0 0 0-16,0 0 0 15,0 6 0-15,0-6 0 16,0 0 0-16,0 0 0 15,0 0 0-15,-3 7 129 0,3-7-129 16,0 0 0-16,-2 6 0 16,2-6 0-16,-2 5 0 15,2-5 0-15,0 0 0 16,-4 9 0-16,4-9 0 15,-2 6 0-15,2-6 0 16,-3 7 0-16,3-7 0 16,-4 8 0-16,4-8 0 15,-4 7 0-15,4-7 0 16,-2 8 0-16,2-8 0 15,0 0 0-15,-2 7 0 16,2-7-129-16,0 0 129 16,0 6 0-16,0-6-129 0,0 0 129 15,2 6-129-15,-2-6 129 16,0 0 0-1,5 8 0-15,-5-8 0 16,5 8 0-16,-5-8 0 0,7 7 0 16,-7-7 0-16,9 7 0 15,-9-7 0-15,9 8 0 16,-9-8 0-16,10 7 0 15,-10-7 0-15,11 7-129 16,-11-7 258-16,10 6-129 16,-10-6 0-16,10 6 0 15,-10-6 0-15,9 7 0 16,-9-7 0-16,9 6 0 15,-9-6 0-15,7 6 0 16,-7-6 0-16,7 6 0 16,-7-6 0-16,7 8 0 15,-7-8 0-15,7 7 0 0,-7-7 0 16,8 8 0-16,-8-8 0 15,9 7 0-15,-9-7 0 16,9 8 0-16,-9-8-129 16,11 8 129-16,-11-8 0 15,11 7 0-15,-11-7 0 16,11 6 129-16,-11-6-129 15,10 6 129-15,-10-6-129 16,11 5 129-16,-11-5 0 16,11 4 129-16,-11-4-258 15,9 4 129-15,-9-4-129 16,8 2 0-16,-8-2 0 15,9 2 0-15,-9-2 0 0,5 1 0 16,-5-1 0-16,8 0 0 16,-8 0 0-16,7 1 0 15,-7-1-129-15,7 1 129 16,-7-1 0-16,8 0 0 15,-8 0 0-15,9 1 0 16,-9-1 0-16,9 1 0 16,-9-1 0-16,8 0 0 15,-8 0 0-15,8 0 0 16,-8 0 0-16,8 0 0 15,-8 0 0-15,6 2 0 16,-6-2 0-16,7 0 0 16,-7 0 0-16,9 0 0 0,-9 0 0 15,8 0 0-15,-8 0 0 16,10 0 0-1,-10 0 0-15,10 0 129 16,-5 0-129-16,-5 0 0 0,12-3 0 16,-6 1-129-16,1 1 129 15,-1-2-387-15,2 1 387 16,0-2-129-16,1 1 129 15,-1-1-129-15,2 0 129 16,3 0-129-16,-1 1 129 16,1-2 0-16,0 1 0 15,2-2 0-15,-1 1 0 16,-1 0 0-16,-1 0 0 15,1 0 0-15,-1 0 0 16,-2 1 0-16,2-1 0 16,-1 1 0-16,-1 0 0 15,0 0 0-15,-1 1 0 0,0 0 0 16,-3 1 0-16,-1 0 0 15,-5 2 0-15,7-3 129 16,-7 3-129-16,0 0 0 16,0 0 0-16,5-7 0 15,-5 7 0-15,5-6 0 16,-5 6 0-16,10-10 0 15,-4 4 0-15,1 0 129 16,0-1-129-16,1 1 0 16,0-2 0-16,0 1 0 15,0 1 0-15,0 0 129 16,0 0-258-16,-1 0 129 0,0 0 0 15,1-1 0-15,-1 1 0 16,-1-2 129-16,0 0-129 16,0 1 0-16,1 0 0 15,-2 0 0-15,1 1 0 16,-1-2 0-16,-5 8 0 15,7-10 0-15,-7 10 0 16,7-10 0-16,-7 10 0 16,6-11 0-16,-6 11 0 15,4-11 0-15,-4 11 0 16,2-10 129-16,-2 10-129 15,0-10 258-15,0 10-258 16,0-10 0-16,0 10 0 0,0-10 129 16,0 10-129-16,-2-10 0 15,2 10 0 1,-1-7 0-16,1 7 0 15,0 0 0-15,-3-6 0 0,3 6 0 16,0 0 0-16,0 0 129 16,0 0-129-16,-4-7 129 15,4 7-129-15,0 0 129 16,0 0-129-16,-3-7 129 15,3 7-129-15,0 0 0 16,0 0 0-16,0 0 0 16,-2-6 0-16,2 6 0 15,0 0 0-15,0 0 0 16,-1-6 0-16,1 6 0 15,0 0 129-15,0 0-129 16,-1-7 129-16,1 7-129 16,0 0 258-16,-2-6-258 0,2 6 129 15,0 0-129-15,0 0 129 16,-2-7-129-16,2 7 129 15,0 0-129-15,-2-8 0 16,2 8 0-16,0 0 0 16,-3-7 0-16,3 7 0 15,0 0-258-15,-4-6 258 16,4 6-129-16,0 0 129 15,-6-7-129-15,6 7 129 16,-5-6-258-16,5 6 258 16,-6-5 0-16,6 5 0 15,0 0 0-15,-9-7 0 16,9 7 0-16,0 0 0 0,-7-6 129 15,7 6-129-15,-8-4 0 16,8 4 0-16,-6-5 0 16,6 5 0-16,-8-4 129 15,8 4-129-15,-7-5 0 16,7 5 0-16,-8-4 0 15,8 4 129-15,-8-7-129 16,8 7 0-16,-9-6 129 16,9 6-129-16,-10-7 0 15,4 4 0-15,6 3 129 16,-10-6-129-16,10 6 0 15,-10-6 129-15,10 6-129 16,-9-6 0-16,9 6 129 0,-8-4-129 16,8 4 0-16,-8-5 129 15,8 5-129 1,-8-3 0-16,8 3 0 15,-7-4 129-15,7 4-129 0,-7-4 0 16,7 4 129-16,-8-4-129 16,8 4 0-16,-7-3 0 15,7 3 0-15,-7-3 129 16,7 3-129-16,-6-4 0 15,6 4 0-15,-7-2 129 16,7 2-129-16,-5-2 0 16,5 2 0-16,-6-3 0 0,6 3 0 15,-5-2 0 1,5 2 129-16,-6-2-129 15,6 2 0-15,-6-1 0 16,6 1 0-16,-6-2 129 0,6 2-129 16,0 0-129-16,-7-1 258 15,7 1-258-15,0 0 129 16,-6-2 0-16,6 2 0 15,0 0 0-15,-8-1 0 16,8 1 0-16,-6-1 0 16,6 1 0-16,-5-2 129 15,5 2-129-15,-7-2 0 16,7 2 0-16,-6-1 0 15,6 1 0-15,0 0 0 16,-8-1 0-16,8 1 0 16,-6-1 0-16,6 1-129 15,-6-1 129-15,6 1 0 0,-6-1 0 16,6 1 0-16,0 0 0 15,-8-1 0-15,8 1 0 16,0 0 0-16,0 0 0 16,-7 0 0-16,7 0 0 15,0 0 0-15,-5-1 0 16,5 1 0-16,0 0 0 15,-9-2 0-15,9 2 0 16,-6-2 0-16,6 2 0 16,-7 0 0-16,7 0 0 15,0 0 0-15,-6-2-129 16,6 2 0-16,0 0-129 15,0 0-258-15,-6 2-774 0,6 6-1419 16,-2 2-1419-16,-5 0-258 16,0 3-258-16,-7-5-258 15</inkml:trace>
</inkml:ink>
</file>

<file path=ppt/ink/ink45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7:49.956"/>
    </inkml:context>
    <inkml:brush xml:id="br0">
      <inkml:brushProperty name="width" value="0.02646" units="cm"/>
      <inkml:brushProperty name="height" value="0.05292" units="cm"/>
      <inkml:brushProperty name="color" value="#00FF00"/>
      <inkml:brushProperty name="tip" value="rectangle"/>
      <inkml:brushProperty name="rasterOp" value="maskPen"/>
      <inkml:brushProperty name="fitToCurve" value="1"/>
    </inkml:brush>
  </inkml:definitions>
  <inkml:trace contextRef="#ctx0" brushRef="#br0">362 232 1161 0,'0'-7'3225'16,"0"7"258"-16,-5-4-1032 16,5 4-387-16,-10-2-258 15,5 2-387-15,-2 1-129 16,-1 4-387-16,-2 4-258 15,-1 4-129-15,-1 6 0 16,-1 2-129-16,0 5 0 16,-2 0-129-16,0 1 0 0,2-2 0 15,5-1 0 1,-2-5-129-16,5-2 0 0,2-5 0 15,3-2-129-15,0-3 258 16,0-7-258-16,9 5 258 16,-2-5 0-16,0 0 0 15,4-4 258-15,-2-5-258 16,1 0 129-16,-2-6 0 15,0-2 0-15,-1-3-258 16,-4-2 0-16,0-3 0 16,-3 0 0-16,0 0 0 15,-5 1-129-15,0 2 0 16,-1 4 0-16,-2 2 129 0,1 5-129 15,0 3 0-15,-1 4-129 16,1 3 129-16,1 1-129 16,-1 4 129-1,1 5-129-15,0 5 0 0,0 2 129 16,1 3 0-16,2 2 0 15,-2 1 0-15,2 0 0 16,0-1 0-16,1 0 0 16,0-4 0-16,2-1 0 15,0-4 0-15,0-2 0 16,0-3 0-16,0-7 0 15,-1 9 0-15,1-9 0 16,0 0 129-16,6-6-129 0,-1-4 129 16,3-3 0-1,1-4-129-15,1-6 129 16,4-2-129-16,0-3 0 15,0 1 0-15,-1 1 0 0,-1 0 0 16,-2 3-129-16,-2 2 129 16,-2 4 0-16,-2 2 0 15,-1 3 129-15,-3 2-129 16,0 3-129-16,-1 1 129 15,1 6-129-15,-11-3 0 16,3 3 129-16,-3 5-129 16,-2 4 0-16,-2 2 0 15,-2 4 129-15,-1 4 0 16,0 2 129-16,0 1-129 15,2 1 129-15,1-1-129 16,2 0 0-16,2-3 129 16,2-2-129-16,4-4 0 0,-1-4-129 15,2-2 129-15,4-7 0 16,0 0 0-16,0 0 129 15,0 0-129-15,8-7 0 16,-1-4 129-16,3-3-129 16,1-2 129-16,-1-2-129 15,3-1 0-15,-1-1 0 16,-1 1 0-16,-2 2-129 15,0-1 129-15,-2 2 0 16,0 1 0-16,-2 2-129 16,-1 1 129-16,1 2 0 15,-2 1 0-15,1 1 0 0,-3 3 0 16,-1 5 0-16,4-8 0 15,-4 8 0-15,0 0 0 16,0 0 0-16,-5 6 0 16,0-1 0-16,-2 5 0 15,-1 4 129-15,-5 2-129 16,1 2 129-16,-2 2-129 15,2 1 129-15,-2 0 0 16,0 0 0-16,1-3-129 16,3-6 129-16,3-1-258 15,1-4 258-15,6-7-129 16,0 0 0-16,0 0 0 15,0-4-129-15,6-7 129 0,3-2 0 16,2-3 129-16,1-1-129 16,1-2 0-1,0-1 0-15,-1-1 0 16,1 2 0-16,-2 0 129 0,-1 1-258 15,2 1 387-15,-4 0-129 16,1 3 0-16,-3 2 129 16,-1 1-258-16,-1 3 258 15,-2 2-387-15,-2 6 387 16,1-8-516-16,-1 8 258 15,0 0 0-15,-4 0 0 16,4 0 129-16,-9 8-387 16,3-1 258-16,-1 2-129 15,-2 2 129-15,0 0-258 0,-2 4 129 16,1-2 0-1,0 1 0-15,0 0 129 16,2-1-129-16,0-2 129 0,2-1 0 16,2-3 0-16,-1-1 0 15,5-6 0-15,0 0 0 16,0 0 0-16,0 0 0 15,0 0 0-15,2-4 0 16,3-4-129-16,1 0 129 16,2-3-129-16,2-1 0 15,0-3 258-15,2 0 0 16,-2 0-129-16,1 0-129 15,-2 1 258-15,0-1-129 16,-2 0 258-16,0 4-258 16,-4 1 0-16,1 2-258 15,-3 2 258-15,-1 6 0 0,4-7 0 16,-4 7 0-16,0 0 0 15,0 0 0-15,0 0 0 16,0 0 0-16,0 0 0 16,-1 3 0-16,1-3 0 15,-8 10 129-15,3-2 0 16,-1 1 0-16,0 2-387 15,-3 1 516-15,0 1-516 16,-1 0 387-16,0 0-387 16,-1-2 258-16,1 0-258 15,3-2 129-15,-1 0 129 16,2-2-129-16,6-7 129 15,-9 10 0-15,9-10 0 0,-3 6 0 16,3-6 0-16,0 0 0 16,0 0-129-1,0 0 129-15,0 0 0 16,0 0 0-16,0 0 0 0,2-4 0 15,-2 4 0-15,6-12 0 16,-1 4 0-16,0-1 129 16,1-1 0-16,1-1 0 15,-1-1 129-15,1-1-258 16,0 1 129-16,-1-1-129 15,1 1 258-15,-1 1-387 16,0 1 0-16,-1 2 0 16,-1 0 129-16,0 2 0 0,-4 6 0 15,5-7 0-15,-5 7 129 16,0 0-129-1,0 0 0-15,0 0 0 16,0 0 0-16,0 0 0 0,0 0 0 16,0 0 0-16,0 0 0 15,-5 8 0-15,1-1 0 16,0 1 129-16,-1 1 0 15,1 1 0-15,-1 0-387 16,0 0 387-16,0-1-258 16,0-1 258-16,0 1-387 15,0-1 129-15,-1 0-129 0,1 0 129 16,2-1 129-1,-2 1-129-15,2-2 129 16,-1 1-129-16,4-7 129 16,-5 11 0-16,2-5 0 0,3-6 0 15,-3 9 0-15,3-9 0 16,-5 7 0-16,5-7 0 15,-3 7 0-15,3-7 0 16,-4 8 129-16,4-8-129 16,-5 5 0-16,5-5 0 15,0 0 0-15,-5 8 0 16,5-8 0-16,0 0 0 15,0 0 0-15,-4 7 0 16,4-7 0-16,0 0 0 16,-4 7 0-16,4-7 0 15,0 0 0-15,-3 6 0 16,3-6 0-16,-3 7 0 0,3-7 0 15,-4 6 0-15,4-6 0 16,-5 7 0-16,5-7 0 16,-3 7 0-1,3-7 0-15,-5 8 0 0,5-8 129 16,-3 7-129-16,3-7 0 15,-5 8 0-15,5-8 0 16,-4 9 0-16,4-9 0 16,-5 7 0-16,5-7 0 15,-4 8 0-15,4-8 0 16,-5 9 0-16,5-9 0 15,-2 8 0-15,2-8 0 16,-3 9 0-16,3-9 0 0,-2 9 0 16,2-9 0-16,-4 9 0 15,4-9 0-15,-3 9 0 16,3-9 0-1,-3 8 0-15,3-8 0 0,-3 7 0 16,3-7 0-16,0 0 0 16,-3 7 0-16,3-7 0 15,0 0 0-15,0 0 0 16,0 6 0-16,0-6-129 15,0 0 258-15,0 0-129 16,-1 7 0-16,1-7 0 16,0 0 0-16,-2 6 0 15,2-6 129-15,0 0-129 16,0 0 0-16,-1 7 0 15,1-7 0-15,0 0 0 16,0 0 0-16,-3 6 0 16,3-6 0-16,0 0 0 0,-1 7 0 15,1-7 0-15,0 0 0 16,-4 7 0-16,4-7 0 15,0 0 0-15,-3 6 129 16,3-6-129-16,0 0 0 16,0 0-129-16,0 0 258 15,0 0-129-15,0 0 0 16,0 0-129-16,-6 6 129 15,6-6 0-15,0 0 0 16,0 0 0-16,0 0 0 16,0 0-129-16,0 0 129 15,4-4 0-15,-4 4 0 16,7-6-129-16,-7 6 129 0,9-8 0 15,-3 2 0-15,1 2 0 16,-1-2 0-16,1 1 0 16,0 1 0-16,-1 0-129 15,-6 4 129-15,11-6 0 16,-11 6 0-16,7-3 0 15,-7 3 129-15,0 0-129 16,0 0 129-16,0 0-129 16,0 0 129-16,0 0-129 15,0-6 0-15,0 6 0 16,0 0 129-16,-7-6-129 15,7 6 0-15,-11-4 0 0,11 4 0 16,-9-3 0-16,9 3 0 16,-11-1 0-1,11 1 0-15,-9 0 0 0,9 0-129 16,-6 6 129-1,6-6 0-15,-6 10 0 0,6-4 0 16,-1 2-129-16,0 0 129 16,0 0 0-16,1 2 0 15,1-1 0-15,0 1 0 16,0-1-129-16,3 1 258 15,-1-2-129-15,1-1 0 16,0 0 129-16,-4-7-129 16,8 9 129-16,-8-9-129 0,0 0 129 15,6 6-129-15,-6-6 258 16,0 0-258-1,0 0 0-15,0 0 0 16,0 0-129-16,0 0 258 0,0-4-258 16,0 4 129-16,-1-8-129 15,1 8 129-15,-7-8 0 16,7 8 0-16,-6-9 0 15,6 9 0-15,-7-8 0 16,7 8 0-16,-9-7 0 16,9 7 0-16,-6-6 0 15,6 6 0-15,-7-5 0 16,7 5 0-16,-6-6 0 15,6 6 0-15,-7-4 0 16,7 4 0-16,-6-3 0 16,6 3 0-16,0 0 0 15,-7-3-129-15,7 3 129 0,0 0-129 16,0 0 129-16,0 0 0 15,0 0-129-15,0 0 129 16,1 5-129-16,-1-5 129 16,8 7 0-16,-8-7 0 15,11 9 0-15,-5-3 0 16,-1-2 0-16,3 0 0 15,-1 1 0-15,-2-2 0 16,1 1 0-16,0-1 0 16,-6-3 0-16,9 4 0 15,-9-4 0-15,6 2 0 16,-6-2 129-16,0 0-129 15,0 0 129-15,0 0-129 0,0 0 0 16,0 0 129-16,0 0-129 16,0 0 129-16,0 0-129 15,0-4 0-15,0 4 0 16,-4-8 129-16,4 8-129 15,-8-9 0-15,8 9 0 16,-7-9 0-16,7 9 0 16,-6-7 0-16,6 7 0 15,0 0 0-15,-7-5-129 16,7 5 129-16,0 0-129 15,0 0 129-15,0 0-129 16,0 0 0-16,5 3 129 16,-5-3 0-16,10 11 0 0,-3-3 0 15,0-1 129-15,2 2-129 16,1 0 258-1,0 1-258-15,0-1 129 16,0 2 0-16,0 0 0 0,0 0-129 16,0 1 0-16,-1-1 0 15,1-1 0-15,-1 0 129 16,0 0-129-16,0-2 0 15,1 2 0-15,-2-3 0 16,0 0 129-16,-2-2-129 16,1 0 0-16,-7-5 0 15,9 6 0-15,-9-6 129 16,6 3-129-16,-6-3 129 15,0 0 0-15,0 0 0 16,0 0 0-16,0 0 0 16,-1-5 0-16,1 5-129 15,-11-12 129-15,3 2-129 0,-2-2 0 16,-2 1 0-16,-1-3 129 15,-1 0-129-15,-1 1 0 16,0 1 129-16,2 0-129 16,0 3 0-16,1 2-129 15,3 0 129-15,0 3-129 16,3 0 129-16,6 4-258 15,-9-5 129-15,9 5-129 16,0 0 258-16,0 0 0 16,0 0 0-16,3 5 129 15,3 2-258-15,3 3 258 16,1 1-129-16,2 2 129 0,3 3-129 15,1 0 0-15,2 0 0 16,0 0-129-16,1-1 129 16,-1 0 0-16,-1-4 0 15,0 2 0-15,-2-4 0 16,-2 0 0-16,-1-2 129 15,-4-1-258-15,0 0 258 16,-8-6-258-16,10 7 258 16,-10-7-129-16,0 0 0 15,0 0 129-15,6 4 0 16,-6-4 0-16,0 0 0 15,0 0 0-15,-3-6-129 16,-1 0 129-16,-2-1-129 0,-2-2 129 16,-3-1-129-16,-2-2 0 15,-2-1 0 1,-2 0 0-16,1-1 0 15,-1 2 0-15,1 0 0 0,2 2 0 16,1 1 0-16,3 1 0 16,2 2 0-16,3 2 0 15,5 4-129-15,0 0 129 16,-7-6-129-16,7 6 0 15,0 0 129-15,6 9-129 16,0-2 0-16,3 3 129 16,2 3 0-16,1 0-129 15,1 3 258-15,3 1-129 0,-1-1 0 16,0 1 0 0,0-3 0-16,-2-1 0 15,-2-3 0-15,-2 0 0 16,-1-2 0-16,-8-8 0 0,7 9 129 15,-7-9 0-15,0 0-129 16,0 0 129-16,0 0 0 16,0 0 0-16,1-7 0 15,-5-3 0-15,-3-3-129 16,-3-4 129-16,-2-3-129 15,-3-4 0-15,-2-1 129 16,0-2-258-16,-1 1 129 16,0 1-129-16,1 2 129 15,2 2-129-15,2 3 129 16,3 2-129-16,2 3 129 15,1 3 0-15,2 1-129 16,5 9 129-16,-7-9 0 0,7 9-129 16,0 0 129-16,0 0-129 15,0 0 129-15,5 5-129 16,2 3 129-16,1 1 0 15,2 1 0-15,2 1 129 16,-1 0-129-16,1-1 129 16,-1 0-129-16,-2-4 258 15,-2-1-258-15,-7-5 258 16,9 5-129-16,-9-5-129 15,0 0 129-15,0 0-129 16,0 0 0-16,-6-1 0 16,0 0 0-16,0-1-258 15,-1 0 258-15,-1 0-129 0,0 0 129 16,1 1 0-16,2 1 0 15,5 0 0-15,-9-2 0 16,9 2 0 0,0 0 0-16,-4-8-129 0,4 2 129 15,2-2 0-15,3-2 0 16,1-3 0-16,1-4 0 15,2-3 0-15,0-3 0 16,3 0 0-16,-1-3 0 16,1 0 0-16,-2 2-129 15,1 1 129-15,-4 3 0 16,1 3 0-16,-3 4 0 0,0 3 0 15,-4 3 0-15,-1 7 0 16,0 0 0 0,-3-3 0-16,-3 7 0 15,-3 5-129-15,1 2 129 16,-2 4 0-16,0 0 0 0,-1 1 0 15,3-1 0-15,-1 0 0 16,4-4 0-16,2-3 0 16,3-8 0-16,-3 8-129 15,3-8 258-15,0 0-129 16,6-11 0-16,1-1 0 15,1-5 0-15,4-2 129 16,2-3-129-16,3-3 0 16,1-1-129-16,-1 2 258 15,-2 2 129-15,-2 3-129 16,-1 5 0-16,-3 2 0 15,-4 6-258-15,-5 6-258 0,0 0-1806 16,-7 8-2193-16,0 3 0 16,-5-3-516-16,5 2-645 15</inkml:trace>
</inkml:ink>
</file>

<file path=ppt/ink/ink45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7:52.652"/>
    </inkml:context>
    <inkml:brush xml:id="br0">
      <inkml:brushProperty name="width" value="0.02646" units="cm"/>
      <inkml:brushProperty name="height" value="0.05292" units="cm"/>
      <inkml:brushProperty name="color" value="#00FF00"/>
      <inkml:brushProperty name="tip" value="rectangle"/>
      <inkml:brushProperty name="rasterOp" value="maskPen"/>
      <inkml:brushProperty name="fitToCurve" value="1"/>
    </inkml:brush>
  </inkml:definitions>
  <inkml:trace contextRef="#ctx0" brushRef="#br0">45 99 516 0,'0'0'1548'15,"0"0"-129"-15,-1-9-129 16,1 9 0-16,0 0 387 15,0 0-516-15,0 0 129 0,0 0-129 16,0 0 0 0,0 0-129-16,0 0-258 0,-6 9-129 15,2-1 0-15,-1 1-258 16,0 2 129-16,-2-2-129 15,2 2 0-15,-1-3-129 16,2-1 0-16,4-7-129 16,-5 7 258-16,5-7 129 15,0 0-129-15,0 0 0 16,3-5 0-16,1-2-129 15,2-1 129-15,0 1 0 16,2-2-129-16,-1 1-129 16,0-1-129-16,-1 1 129 15,-1 1-129-15,-1 0 129 0,0-1-129 16,-1 1 0-16,1-1 129 15,-2 2-129-15,1-2 0 16,0 2 0-16,-2-1 0 16,-1 7 0-16,4-10 0 15,-4 10 0-15,2-6 0 16,-2 6 0-16,0 0 0 15,0 0 0-15,0 0 0 16,0 0 0-16,0 0 0 16,0 0 0-16,0 0 0 15,0 0 0-15,0 0 0 0,0 0 0 16,0 0 0-16,0 0 129 15,0 0-129-15,0 0 0 16,0 0 0 0,2-6 0-16,-2 6 0 15,0 0 0-15,0 0 0 0,0-7 0 16,0 7 0-16,1-6 0 15,-1 6 129-15,0 0-129 16,0-6 0-16,0 6 0 16,0 0 129-16,0 0-129 15,0 0 0-15,0 0 0 16,0 0 0-16,-5 6 0 15,5-6 0-15,-7 11 0 0,2-4 0 16,0 2 129 0,0 1-129-16,-1-2 0 15,1 0 129-15,0 0-129 16,1-1 0-16,0-1 129 0,4-6-129 15,-6 9 0-15,6-9 0 16,0 0 0-16,-5 6 0 16,5-6 0-16,0 0 0 15,0 0 0-15,0 0 0 16,0 0 0-16,0 0 129 15,0 0-129-15,0-3 0 16,0 3 129-16,4-11 129 16,-2 5-258-16,1-2 0 15,1-1 0-15,-1 0 0 16,1 0 0-16,0 0 0 15,0 1 0-15,-1 1 0 16,-3 7 0-16,6-8 0 0,-6 8 0 16,0 0 0-16,3-8 0 15,-3 8 0-15,0 0 0 16,0 0 0-16,0 0 0 15,0 0 0-15,0 0-258 16,0 0 258-16,0 0 0 16,0 0 0-16,0 0 0 15,0 0 0-15,0 0 0 16,0 0-129-16,0 0 129 15,0 0 0-15,0 0 0 16,0 0 0-16,0 0 0 16,6 0 0-16,-6 0 0 15,0 0 0-15,0 0 0 16,8 4 0-16,-8-4 0 0,7 3 0 15,-7-3 0-15,9 5 0 16,-3-2 0 0,-6-3 0-16,12 6 0 0,-5-3 0 15,1 0 0-15,0 0 129 16,1 0-129-16,-1 1 0 15,1-1 0-15,-1 0 258 16,0 0-258-16,-1 1 0 16,-1-1 129-16,0 0-129 15,-6-3 0-15,11 7 129 16,-11-7-129-16,10 7 129 15,-4-3-129-15,1 1 129 0,-1-1-129 16,3 1 129 0,-1-1-129-16,1 0 0 15,-1-1 129-15,2 1-129 16,-2-1 0-16,-1 0 0 0,0-1 129 15,1 0-129-15,-3 0 0 16,-5-2 129-16,10 3-129 16,-10-3 0-16,7 2 129 15,-7-2 0-15,0 0 129 16,0 0 0-16,0 0 0 15,6 0-129-15,-6 0 129 16,0 0 0-16,0 0-129 16,0 0 129-16,-4-6-129 15,4 6-129-15,-9-10 129 16,2 4-129-16,-2 0 129 15,-2-1-129-15,-1 0 0 16,-3 0 129-16,2 1-129 0,-2 0 0 16,1 1 0-16,-1-1 0 15,1 1 0-15,2 0 0 16,-1 0 0-16,3 0 0 15,0-1 0-15,1 1 0 16,1 1 0-16,1-1 0 16,7 5 0-16,-9-6 0 15,9 6 0-15,-7-5 0 16,7 5-129-16,0 0 0 15,0 0 0-15,0 0 129 16,0 0-129-16,0 0 0 16,0 0 129-16,5 3-129 0,-5-3 129 15,12 4 0-15,-4-2 0 16,2 1-129-16,2 1 129 15,0-2 0-15,2 2 0 16,1 0 0-16,0 0 0 16,0 0 0-16,1 2 0 15,-1-1 0-15,-1 1 0 16,0 0 0-16,-2-1 0 15,0 0 0-15,-2-1 0 16,0 1 0-16,-3-2 0 16,-1 0 129-16,-6-3-129 15,7 4 0-15,-7-4 129 16,0 0 0-16,0 0 0 0,0 0-129 15,0 0 129-15,0 0 0 16,0 0-129 0,0 0 129-16,-4 0 0 15,4 0-129-15,-11-5 0 0,2 3 0 16,-1-1 0-16,-2 0 0 15,0 1 0-15,-2-1 0 16,0 1 0-16,-1 0 0 16,1 0 0-16,-1 0 0 15,2 0 0-15,0 1 0 16,0-1 0-16,1 0 0 15,1-1 0-15,2 0 0 16,1 2-129-16,1-1 129 16,0 0 129-16,1-1-129 15,6 3 0-15,-9-5 0 16,9 5 0-16,-8-4 0 15,8 4 0-15,-7-4 0 0,7 4 0 16,0 0 0-16,-7-5-129 16,7 5 129-16,0 0-129 15,0 0-129-15,0 3-774 16,0 5-3096-16,0-8 129 15,8 14-645-15,-8-14 129 16</inkml:trace>
</inkml:ink>
</file>

<file path=ppt/ink/ink45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7:54.569"/>
    </inkml:context>
    <inkml:brush xml:id="br0">
      <inkml:brushProperty name="width" value="0.02646" units="cm"/>
      <inkml:brushProperty name="height" value="0.05292" units="cm"/>
      <inkml:brushProperty name="color" value="#00FF00"/>
      <inkml:brushProperty name="tip" value="rectangle"/>
      <inkml:brushProperty name="rasterOp" value="maskPen"/>
      <inkml:brushProperty name="fitToCurve" value="1"/>
    </inkml:brush>
  </inkml:definitions>
  <inkml:trace contextRef="#ctx0" brushRef="#br0">123 88 2838 0,'0'0'2580'0,"0"0"129"15,0 0-516-15,-8 0-516 16,8 0-645-16,-11 0 0 15,3 0-258-15,0 0 0 16,-2-2-258-16,1 1 258 0,-3-2-258 16,2 0 129-16,-2 0 258 15,4 0-258-15,-2-2 0 16,4 3-258-16,-1-1 129 15,7 3-387-15,0 0 258 16,-4-6-387-16,4 6 0 16,6-3-129-16,3 2 0 15,0 0 129-15,4 1-129 16,1-1 129-16,2 1-129 15,0 0 129-15,1 1 0 16,-2 2 0-16,2-1-129 16,-3 1 129-16,1-1-129 15,-3 0 129-15,-2-1 0 0,-2 1 129 16,-2-1-129-16,-6-1 258 15,6 1 0 1,-6-1 129-16,0 0-129 16,0 0 0-16,0 0 129 0,0 0-129 15,-5 0-129-15,5 0 0 16,-10-4 129-16,5 3-129 15,-3-2 0-15,1 2-129 16,-2-2 258-16,1 1-258 16,-2-1 258-16,1 1-258 15,-1-2 0-15,1 1 258 16,-2-1-258-16,1 0 129 15,0 0-129-15,0 0 129 16,-1 1-129-16,2-1 129 16,0 3-129-16,1-1 0 15,1 2 0-15,7 0-129 16,-7-2 0-16,7 2 129 0,0 0-129 15,0 0-129-15,0 0 129 16,5 1 0-16,1 1 129 16,2 0-129-16,2 0 0 15,0 0 0-15,2 0 129 16,-1 2-129-16,0-3 129 15,-1 1 0-15,-1 0 0 16,-2-1 0-16,1 0 0 16,-2-1 0-16,-6 0 0 15,9 0 0-15,-9 0 0 16,0 0 129-16,7 0-129 15,-7 0 129-15,0 0 0 16,0 0-129-16,0 0 129 0,0 0 0 16,-5-3-129-16,-1 1 129 15,-1 0-129-15,-2-1 258 16,-2 0-258-16,0 0 129 15,-1 0-129-15,2 0 129 16,0 0-129-16,0 0 0 16,1 0 0-16,2 1 129 15,1 0-258-15,6 2 129 16,-7-3-129-16,7 3 129 15,0 0-129-15,0 0-129 16,0 0 129-16,6 0 0 16,1 0 129-16,0 0 0 15,2 0 0-15,1 0-129 0,1 1 129 16,-1 1 0-16,1-2 0 15,-1 2 0 1,-1 0 0-16,-3-1 129 16,1 0-129-16,-7-1 0 0,6 2 0 15,-6-2 0-15,0 0 0 16,0 0 129-16,7 2-258 15,-7-2 258-15,0 0-129 16,9 2 0-16,-9-2 0 16,8 2 0-16,-8-2 0 15,11 3 0-15,-11-3 0 16,9 2 0-16,-9-2 0 0,6 3 129 15,-6-3-129 1,0 0 258-16,0 0-129 16,0 0 0-16,0 0 0 15,0 0 0-15,0 0 0 0,0 0 0 16,0 0 0-16,0 0 0 15,0 0 0-15,0 0-129 16,0 0 129-16,0 0 0 16,0 0-258-16,0 0 129 15,0 0 0-15,0 0-129 16,0 0 129-16,0 0-129 15,-2 3 0-15,2-3-129 16,-4 6-129-16,4-6-1161 16,-7 6-2451-16,6 1-129 15,-6-5-387-15,4 4-387 16</inkml:trace>
</inkml:ink>
</file>

<file path=ppt/ink/ink45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8:01.141"/>
    </inkml:context>
    <inkml:brush xml:id="br0">
      <inkml:brushProperty name="width" value="0.02646" units="cm"/>
      <inkml:brushProperty name="height" value="0.05292" units="cm"/>
      <inkml:brushProperty name="color" value="#00FF00"/>
      <inkml:brushProperty name="tip" value="rectangle"/>
      <inkml:brushProperty name="rasterOp" value="maskPen"/>
      <inkml:brushProperty name="fitToCurve" value="1"/>
    </inkml:brush>
  </inkml:definitions>
  <inkml:trace contextRef="#ctx0" brushRef="#br0">151 62 258 0,'0'0'645'16,"0"0"258"-16,0 0-516 15,0 0 387-15,0 0-258 16,0 0 387-16,0 0-645 16,4-2 129-16,-4 2 129 15,3 3 129-15,-3-3 516 16,5 13-258-16,-3-5 129 15,1 5-129-15,-2 1 129 16,3 5-258-16,0 0 0 16,0 4-129-16,-1-2-258 0,1 1 129 15,0 0-258-15,0-2-129 16,0-1 0-16,0-5 0 15,0 1-129 1,-1-6 129-16,0-1 0 0,-1-2 0 16,-2-6 387-16,1 7 0 15,-1-7-129-15,0 0 0 16,0 0 129-16,0 0 0 15,0-6 0-15,0 1-129 16,0-4-129-16,-1-1 0 16,-1-3-258-16,0-1 129 15,-1-3-129-15,0-3 0 0,0-1-129 16,1-2 129-16,-1 1 0 15,0-1 0 1,-1 3 0-16,1-1 129 16,0 2-129-16,0 2 129 0,0 2 0 15,1 2 0-15,-1 2-129 16,2 1 258-16,-1 1-258 15,0 1 129-15,2 8 0 16,-1-9-129-16,1 9-129 16,0 0 129-16,0 0 0 15,0 0 0-15,0 0-129 16,0 0 129-16,0 0 0 15,0 10 0-15,0-2-129 16,0 4 129-16,1 3 129 16,-1 2-258-16,2 3 387 15,-2 2-387-15,1 3 387 16,-1 2-258-16,0 2 129 0,0 1 129 15,0 0-129-15,-1 0-129 16,2-3 129-16,-1-3 258 16,0-1-258-16,-1-6 129 15,1-1-129-15,0-4 0 16,0-3 0-16,0-3 129 15,0-6-258-15,1 8 129 16,-1-8-129-16,0 0 0 16,0 0 258-16,0 0-129 15,0 0 129-15,0 0-258 16,1-7 129-16,-1-2-129 15,0-2 258-15,0-4-258 16,0-2 0-16,-1-4 0 0,-1-4-129 16,0-2 258-16,-1 0-129 15,0-1 0-15,-1-1 0 16,1 1 0-16,-1 2 0 15,2 2 0-15,-2 4 0 16,2 1 258-16,0 4-258 16,-1 2 129-16,2 4-129 15,0 2 387-15,1 7-387 16,-2-11 129-16,2 11 0 15,0 0-258-15,-1-6 129 16,1 6 0-16,0 0 0 16,0 0-129-16,0 0-129 15,0 4 258-15,0 3-129 0,0 3-129 16,2 4 258-16,1 3-129 15,1 5 129 1,-1 7-129-16,1 3 258 16,1 5-387-16,0 1 387 0,0 1 129 15,0 0-387-15,-1-2 387 16,2 0-258-16,-3-4 0 15,2-4 0-15,-2-4 129 16,1-2-258-16,-1-3 129 16,1-3 0-16,-3-4 0 15,1-2 0-15,0-3 0 16,-2-1 0-16,0-7 0 15,3 6 0-15,-3-6 0 16,0 0 0-16,0 0 0 16,0 0 129-16,0 0-129 15,1-4 129-15,-1-6 129 16,0-1-258-16,0-5 129 0,0-3 129 15,0-5-258-15,-3-1 129 16,0-5 0-16,-2 0 0 16,0 1-129-16,1 1 129 15,-1 2-258-15,1 2 129 16,-1 3 0-16,2 4 0 15,1 4 0-15,0 2 0 16,1 3 0-16,1 8-129 16,0-9 129-16,0 9-129 15,0 0 129-15,0 0-129 16,0 5 129-16,3 6 0 15,0 3 0-15,1 6 0 0,0 2 129 16,2 6-258-16,-1 1 387 16,1 3-387-16,0-1 258 15,1-1-258-15,-2-2 129 16,2-3-129-16,-1 0 0 15,0-4 129-15,0-1-129 16,0-3 129-16,-1 0 0 16,0-5 129-16,-1 0-129 15,-1-4 0-15,-1 0 0 16,-2-8 0-16,3 8 0 15,-3-8 129-15,0 0-129 16,0 0 129-16,0 0 0 16,0 0-129-16,0 0 129 0,0 0 0 15,0 0-129-15,0 0 129 16,0-9 0-16,-3-1-129 15,1-1 0 1,-2-1 0-16,1-3 129 0,-2 0-129 16,1-2 0-16,0 1 0 15,1 1-129-15,-1-1 129 16,1 1 0-16,0 2 0 15,0 0 0-15,1 2 129 16,0-1 0-16,0 4 0 16,0 0 129-16,2 8-129 15,-2-9 0-15,2 9 0 16,0 0-129-16,-2-6 0 0,2 6 0 15,0 0-129 1,0 0 129-16,0 0-258 16,0 4 258-16,0 2-129 15,0 1-129-15,1 4 129 0,0 1-129 16,1 2 129-16,0 2 0 15,0 2 129-15,0 2-129 16,0-1 129-16,1 2 0 16,0-1 0-16,0 0 0 15,0-1 0-15,-1-1 0 16,0-1 129-16,0-2-129 15,0 0 129-15,0-1-129 16,0-1 0-16,-2-2 0 16,2-1 0-16,-1-3 0 15,0 0 0-15,-1-7 0 16,2 7 0-16,-2-7 129 15,0 0-258-15,0 0 129 0,0 0 0 16,0 0 129-16,0 0-258 16,0 0 129-16,0 0 0 15,0 0 0-15,0 0 0 16,0 0 129-16,0 0-129 15,0 0 0-15,0 0 0 16,0 0 129-16,-1-7-129 16,-2 2 129-16,1-5-258 15,-2 1 129-15,0-4-129 16,-1 0 129-16,0 0-129 15,2 2 129-15,-2-1 0 16,2 3-129-16,1 1 129 16,2 8 0-16,-5-8-129 0,5 8 129 15,0 0 0-15,0 0 0 16,0 0-129-1,0 0 129-15,0-7 0 16,0 7 0-16,0 0-129 0,0 0 129 16,0 0 0-16,0 0 0 15,0 0 0-15,-1 5 0 16,1-5-129-16,0 9 129 15,-1-3 0-15,0 2 0 16,1 1 0-16,-2 1 0 16,0 1 0-16,-1-2 0 15,-1 1 129-15,0 0-129 16,-3 2 0-16,-1-2 0 0,-2 2 129 15,-1 0-129 1,-1 1 0-16,-2 1 258 16,0-1-258-16,0-2 129 15,1 0-258-15,1-2 387 0,2-1-387 16,2-2 129-16,8-6 0 15,-8 5-129-15,8-5 0 16,0 0 0-16,0 0 129 16,0 0-129-16,0 0 258 15,3 0-129-15,-3 0-129 16,13-5 129-16,-5 0 129 15,4-1-387-15,1-1 258 16,0-1-129-16,2-1 129 16,1 0-129-16,-1 0-129 15,0 0 129-15,-3 1 129 16,-1 1 129-16,-3 2-129 0,-8 5 0 15,10-7 258-15,-10 7-258 16,0 0 129-16,0 0-129 16,-6 0 129-16,-1 3 0 15,-3 3-129-15,-2 0 0 16,-2 2 0-16,-2 2 129 15,-2 0-129-15,-1 0 0 16,2 0-129-16,0 1 129 16,0 1-129-16,1-2 258 15,3 0-258-15,1-1 0 16,2-2 129-16,3 0-129 15,1-3 129-15,6-4-258 16,-7 6 258-16,7-6-129 0,0 0 129 16,0 0-129-16,5 0 129 15,0-4-129-15,4-1 129 16,1 1 0-16,1-4 0 15,2 2-129-15,2-2 129 16,0 1 0-16,-2-1 0 16,2 0-129-16,-2 2 129 15,-1-1-129-15,-1 2 258 16,-3 0-258-16,1 1 129 15,-9 4-129-15,10-4 129 16,-10 4 129-16,0 0-129 16,0 0 129-16,0 0-129 15,0 0 0-15,-9 2 129 0,-1 1 0 16,-1 3-129-16,-2 0 0 15,-2 1 0 1,0 3 0-16,1-2-129 16,-2 2 129-16,4-3-129 0,1 1 129 15,1-1-258-15,3-2 129 16,7-5 129-16,-7 6-129 15,7-6 0-15,0 0 129 16,4 0-258-16,2-2 129 16,0-2 129-16,5 0 0 15,-1-2 0-15,1 0 0 16,0 0 0-16,2 0 129 15,-2-1-129-15,2 0-129 16,-1-1 258-16,0 0-129 16,-1 0 0-16,-4 0 0 15,1-1 0-15,-2 1 0 16,-1 1 258-16,-5-1-258 0,0 2 129 15,0 6-129-15,-4-8 129 16,4 8-129-16,-12-1 0 16,3 1 0-16,-1 3 0 15,-2 2 129-15,-2 2-129 16,0 2 0-16,-1-2 129 15,-1 0 0-15,3-1-129 16,1-2 129-16,2-1-129 16,2-3 0-16,8 0 0 15,-6-9 0-15,6-2 0 16,4-2 0-16,3-5 0 15,2-4 129-15,2-3-129 16,2 0 129-16,-1-1-129 0,0-1 0 16,-1 2 129-16,-2 1-129 15,-1 2 0-15,-3 1 129 16,-1 3-129-16,-2 1 0 15,-2 4 0-15,0 2 258 16,0 2-129-16,0 4-129 16,0 5 0-16,0 0 129 15,0 0-129-15,-5 8 0 16,2 4 0-16,0 1-129 15,-1 3 258-15,-2 5-258 16,1-1 129-16,-2 2 0 16,2-1 129-16,-2-3-129 15,3-2 0-15,-1-3 0 0,2-3 0 16,1-4-129-16,2-6 258 15,0 0-129 1,3-8 129-16,5-7-129 16,1-5 129-16,2-5 0 0,-1-4 0 15,2-3 129-15,-2-3 0 16,-2-2-258-16,-2 2 129 15,-4 0 0-15,-2 1-129 16,1 3 0-16,-4 3 258 16,-2 4-516-16,-1 5 387 15,1 5-129-15,-2 8 0 16,1 6 0-16,-2 9 0 0,1 10-129 15,1 9 0 1,-1 5 387-16,1 11-387 16,0 8 129-16,3 6-129 15,0 0 129-15,3-1 0 0,0-3 129 16,0-5 0-16,3-8-129 15,1-8 0-15,0-10 129 16,-2-7 0-16,1-7 129 16,-3-9-129-16,7-3 129 15,-5-11-129-15,1-6 0 16,0-8 0-16,-3-6 0 15,0-9-258-15,0-4 0 16,1-4 258-16,-5 1-258 16,0-3 129-16,0 3 0 15,-2 4 0-15,1 6 0 16,-1 6 129-16,-1 7-129 15,2 6-129-15,0 8 129 0,0 5-129 16,5 8 129-16,-7 0 0 16,4 12 0-16,2 5-129 15,1 4 387-15,0 8-387 16,1 2 129-16,3 5-129 15,1 0 129-15,0-1 0 16,2-4 0-16,0-4-129 16,-1-5-129-16,0-6 258 15,-1-5 0-15,1-5 0 16,-6-6 129-16,7 0-129 15,-3-9 0-15,-1-4 129 16,-1-6-129-16,0-5 258 16,-1-5-258-16,-1-4 129 0,0-3-129 15,0 0 129-15,-1 4-129 16,-2 2 129-16,0 5-129 15,1 5-129 1,0 6 129-16,0 7 0 0,2 7-129 16,-4 13 129-16,1 6 0 15,2 6-129-15,1 5 258 16,0 6-258-16,0 3 129 15,4 2-129-15,1-2 129 16,1-6-258-16,1-4 258 16,0-5 129-16,0-5-387 15,-2-4 258-15,-1-6 0 16,-4-9 129-16,5 6-129 0,-5-6 0 15,3-7 129 1,-2-4-129-16,0-5 0 16,-1-3 129-16,0-5-129 15,2-3 129-15,-2-2 0 0,0 1-129 16,0 3 0-16,0 4 129 15,-2 4-129-15,2 4 129 16,-1 4-258-16,1 9 129 16,0 0-129-16,0 0 0 15,-5 11 258-15,2 7-387 16,1 5 258-16,-1 5-129 15,-1 4 129-15,1 2-258 16,0 1 258-16,1-4 129 16,2-3-387-16,-1-5 258 15,1-5 0-15,1-4 0 16,3-5-129-16,2-3 129 15,-6-6 0-15,10 3 0 0,-10-3 0 16,10-5 0-16,-5-3 0 16,-1-4 0-16,0-5 129 15,-2-2-129-15,1-4 129 16,1-4-129-16,-3-1 129 15,0 1-129-15,1 2 129 16,-2 3-129-16,0 4 129 16,0 5-129-16,0 3 258 15,0 10-258-15,0 0 129 16,-8 0-129-16,5 11-258 15,-1 6 387-15,2 4-387 16,-2 3 258-16,2 5-258 0,-1 0 258 16,3 0-258-16,0-4 258 15,0-3 0-15,0-6 0 16,0-3 0-16,0-4 0 15,0-9 0 1,1 8 0-16,-1-8 0 0,1-3 0 16,0-5 0-16,-1-6 0 15,0-5 129-15,0-4-129 16,1-6 0-16,-2-3 0 15,2-3-129-15,-2 0 387 16,-2 0-387-16,1 2 387 16,-1 2-258-16,0 4 129 15,0 2-129-15,0 5 129 0,0 3-129 16,0 2 129-16,1 4-129 15,1 4-129 1,1 7 129-16,-2-8 0 16,2 8 0-16,0 0-129 0,1 6 0 15,1 1 129-15,0 4-129 16,3 1 129-16,-1 0-129 15,-1 1 129-15,0-1 0 16,0 0 0-16,0-3 0 16,-1-2 129-16,-2-7-129 15,0 0 0-15,0 0 0 16,0 0 0-16,6-10 0 15,-6-2 0-15,0-2 129 16,0-2-258-16,-2-2 258 16,-1-2-129-16,-1-1 0 15,-1 1 0-15,0 0 0 16,0 2-129-16,0 2 129 0,1 3 0 15,-1 1 0-15,2 4 0 16,3 8 0-16,-6-8 0 16,6 8 0-16,0 0 0 15,-6-2-129-15,6 2 129 16,0 0-129-16,0 0 0 15,0 7 129-15,0-7-129 16,0 10 129-16,0-10 0 16,3 10-129-16,-3-10 129 15,6 8 0-15,-6-8 0 16,0 0 0-16,5 5 129 15,-5-5-129-15,0 0 0 16,0 0 129-16,0-5-129 0,0 5 129 16,-3-10-129-16,-1 4 0 15,4 6 129-15,-9-11-129 16,9 11 0-1,-9-8 0-15,9 8 0 0,-8-4 0 16,8 4 0-16,0 0 0 16,0 0 0-16,-7 0 0 15,7 0 0-15,-2 7 0 16,0-1-129-16,0 2 129 15,-1-1 129-15,1 4-258 16,-2-2 258-16,1 3-129 16,0-3 0-16,0 0 0 15,1-2 0-15,-1 0 0 0,3-7 0 16,-2 8-129-1,2-8 129-15,0 0-129 16,0 0 129-16,0 0 0 16,0 0 0-16,5 0 0 0,-5 0 0 15,4-5 0-15,-4 5 0 16,3-11 0-16,-3 5 129 15,0-2-129-15,0 1 0 16,-2 0 0-16,0 1 0 16,-1 0 129-16,3 6-129 15,-7-7 0-15,7 7 0 16,-7-2 0-16,7 2-129 15,0 0 129-15,0 0 0 16,0 0-129-16,-6 4 0 16,6-4-129-16,0 9-516 15,3 1-2064-15,3 1-1419 16,-4-3 0-16,5 5-516 0,-3-3 0 15</inkml:trace>
</inkml:ink>
</file>

<file path=ppt/ink/ink4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14.801"/>
    </inkml:context>
    <inkml:brush xml:id="br0">
      <inkml:brushProperty name="width" value="0.26667" units="cm"/>
      <inkml:brushProperty name="height" value="0.53333" units="cm"/>
      <inkml:brushProperty name="color" value="#9C9CDE"/>
      <inkml:brushProperty name="tip" value="rectangle"/>
      <inkml:brushProperty name="rasterOp" value="maskPen"/>
      <inkml:brushProperty name="fitToCurve" value="1"/>
    </inkml:brush>
  </inkml:definitions>
  <inkml:trace contextRef="#ctx0" brushRef="#br0">-4 38 1032 0,'4'-19'1290'0,"-4"19"-129"16,0 0 129-16,0 0-516 15,7-15 387-15,-7 15-516 16,0 0 0-16,0 0 129 15,0 0 0-15,0 0 387 16,0 0-129-16,0 0-129 16,0 0 0-16,0 0-129 15,0 0-258-15,0 0 0 16,17-7-129-16,-17 7 0 15,0 0 0-15,0 0 0 16,14 15 0-16,-14-15 129 16,8 17 0-16,-8-17 258 15,7 19-258-15,-7-19 0 0,7 20 0 16,-7-20 0-16,5 15-258 15,-5-15 129-15,6 19 0 16,-6-19-258-16,3 23 129 16,-3-23-129-16,2 19 258 15,-2-19-258-15,3 19 129 16,-3-19-129-16,2 15 0 15,-2-15 0-15,0 0 0 16,7 21 0-16,-7-21-129 16,3 17 129-16,-3-17 0 15,0 0-129-15,7 21 258 16,-7-21-129-16,0 0-129 0,2 16 129 15,-2-16-129-15,0 0 129 16,3 19-129-16,-3-19 129 16,0 0-129-1,6 17 0-15,-6-17 129 0,0 0-129 16,5 15 0-16,-5-15 0 15,0 0 0-15,0 0 129 16,0 0-129-16,8 19 0 16,-8-19 0-16,0 0 0 15,0 0 129-15,0 0-129 16,13 16 0-16,-13-16 0 15,0 0 0-15,0 0 0 16,0 0 0-16,0 0 0 0,12 14 0 16,-12-14 0-1,0 0 0-15,0 0 0 16,0 0 0-16,12 15 0 15,-12-15 129-15,0 0-129 0,0 0 0 16,0 0 0-16,0 0 129 16,15 18-129-16,-15-18 0 15,0 0 0-15,0 0 0 16,0 0 0-16,0 0 0 15,0 0 0-15,0 0 129 16,0 0-129-16,14 17 0 16,-14-17 0-16,0 0 0 15,0 0 0-15,0 0 0 16,0 0 0-16,0 0 0 15,17 16 0-15,-17-16 0 16,0 0 129-16,0 0-129 16,0 0 0-16,0 0 0 0,0 0 0 15,0 0 129-15,0 0-129 16,11 15 0-16,-11-15 0 15,0 0 0-15,0 0 0 16,0 0 0-16,0 0 0 16,0 0 129-16,7 16-129 15,-7-16 0-15,0 0 0 16,0 0 0-16,0 0 0 15,0 0 0-15,0 0 129 16,7 17-129-16,-7-17 0 16,0 0 0-16,0 0 0 15,0 0 0-15,0 0 129 16,0 0-129-16,7 17 0 0,-7-17 129 15,0 0-129-15,0 0 129 16,5 16 0-16,-5-16-129 16,0 0 0-1,0 0 129-15,0 0 0 0,10 19-129 16,-10-19 0-16,0 0 0 15,0 0 0-15,0 0 129 16,9 17-129-16,-9-17 0 16,0 0 0-16,0 0 0 15,0 0 0-15,8 17 0 16,-8-17 0-16,0 0 0 15,0 0 0-15,0 0-129 16,0 0 129-16,14 16 0 0,-14-16-129 16,0 0 129-1,0 0 0-15,0 0-129 16,18 14 129-16,-18-14 0 15,0 0 0-15,0 0 0 0,0 0 0 16,13 15 0-16,-13-15 0 16,0 0 0-16,0 0 129 15,0 0-129-15,18 16 0 16,-18-16-129-16,0 0 129 15,0 0 0-15,15 12 0 16,-15-12 0-16,0 0 0 16,0 0 0-16,18 12 0 15,-18-12 0-15,0 0 0 16,0 0 0-16,15 9 0 15,-15-9 0-15,0 0 0 16,0 0-129-16,0 0-258 16,0 0-903-16,23 7-2967 0,-23-7 258 15,0 0-645-15,17 17-129 16</inkml:trace>
</inkml:ink>
</file>

<file path=ppt/ink/ink46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8:05.727"/>
    </inkml:context>
    <inkml:brush xml:id="br0">
      <inkml:brushProperty name="width" value="0.02646" units="cm"/>
      <inkml:brushProperty name="height" value="0.05292" units="cm"/>
      <inkml:brushProperty name="color" value="#00FF00"/>
      <inkml:brushProperty name="tip" value="rectangle"/>
      <inkml:brushProperty name="rasterOp" value="maskPen"/>
      <inkml:brushProperty name="fitToCurve" value="1"/>
    </inkml:brush>
  </inkml:definitions>
  <inkml:trace contextRef="#ctx0" brushRef="#br0">845 63 1032 0,'-5'5'1548'16,"-3"-3"129"-16,2 4-903 16,-4-1-129-16,-2 2-258 15,-3 1-129-15,-1 3 258 0,-2-2-129 16,-2 3-258-16,-2 0 0 15,0 3 258-15,-1-2 0 16,2 1 129-16,0-2 0 16,3 0 129-16,1-2 129 15,4-2-387-15,1-2-129 16,5-2 258-16,7-4-258 15,-6 2 0-15,6-2 0 16,0 0 0-16,8-6-129 16,-2 0 387-16,2 0-258 15,0-2 129-15,2 0-258 16,-1-2 0-16,2 1 0 15,1-3-129-15,1 1 129 0,1-2 0 16,3 0-129-16,1-2 129 16,0 1 0-16,2-1-129 15,2-1 129-15,0 2 0 16,-2 2-129-16,0-1 258 15,-2 4-258-15,-2 1 129 16,-4 3-129-16,-1-1 129 16,-4 2-129-16,-2 3 129 15,-5 1 0-15,0 0 258 16,6-2-258-16,-6 2 129 15,0 0-129-15,0 0 129 16,-5 3-129-16,-2 1 0 16,-2 2-129-16,-4 2-129 0,-2 1 129 15,-4 3-129-15,-3 2 129 16,-3 2 0-1,-2 1-129-15,-4 3 129 16,-1 0 0-16,-3 4 0 0,-2-1 129 16,0 1-129-16,1 0 0 15,0-1 129-15,3-2-129 16,4-2 0-16,5-3 129 15,2-4-258-15,8-1 129 16,3-3 0-16,3-1-129 16,8-7 0-16,-6 9 0 15,6-9 0-15,-1 6-129 0,1-6 258 16,0 0-129-1,3 1 0-15,-3-1 129 16,11-4 0-16,-4-1 0 16,2-2 0-16,3-3-258 15,4 0 258-15,0-2 0 0,3 0 0 16,0-1-129-16,2 2 258 15,0 0-129-15,-2 0 0 16,-1 2 0-16,-3 3 0 16,-2 0 0-16,-3 3 258 15,-2 1-129-15,-8 2 0 16,0 0 0-16,-1 5 129 15,-4 2-129-15,-6 1 0 16,-5 3 0-16,-3 0-129 16,-5 4 129-16,0 0-129 15,-2 1 0-15,-2 0 0 16,2 0 0-16,0-1 258 0,3-1-258 15,1 0 258-15,4-1-258 16,-1-1 129-16,4-2-129 16,1-1 129-16,3-1 0 15,1-2-258-15,3-1 129 16,1-1-129-16,6-4 0 15,-7 2 129-15,7-2 0 16,0 0-129-16,0-4 129 16,0 4-129-16,8-9 258 15,-1 3-129-15,0 0 0 16,3-1 129-16,1-1-129 15,2 0 0-15,1-1 0 16,3 0-129-16,1 0 129 0,3-1 0 16,-3-1 0-16,3 1-129 15,-2 0 129-15,-1 3 0 16,-3-1 0-1,-1 3 129-15,-5 1 0 0,-2 1 129 16,-7 3 129-16,0 0-258 16,0 0 129-16,-5 5-129 15,-5 1 129-15,-4 1-129 16,-1 3 0-16,-5 1 0 15,1 1-129-15,-3 2 129 16,2 0 0-16,-2 1 0 16,1-1-129-16,1 1 129 15,1 0-129-15,1-1 0 0,2 0 0 16,1-3-129-16,1 0 258 15,4-2-258-15,0-4 129 16,4 0-129 0,6-5 0-16,-7 5 0 0,7-5 129 15,0 0-129-15,0 0 129 16,1-3-129-16,-1 3 129 15,11-10 0-15,-4 4 0 16,1-3 0-16,3 0 0 16,0-2 129-16,3-1-129 15,0-1 0-15,2-1 0 16,2-1-129-16,0-1 129 15,2 1-129-15,0 1 129 16,0 0-258-16,-2 1 258 16,2 2-129-16,-4 0 129 15,0 3 0-15,-5 1 0 16,0 2 129-16,-4 1 0 0,-7 4-129 15,6-2 129-15,-6 2 0 16,-4 5 0-16,-5 0 0 16,-1 4-129-16,-4 0 0 15,-1 4 0-15,-3 0 129 16,-1 2 0-16,-3 0-129 15,0 3 0-15,-2 0 129 16,1 1 0-16,-1 1-129 16,-1-2 0-16,1 1 0 15,1-1 0-15,2-1 0 16,1-1 0-16,5-4-129 15,0-3 129-15,4-1-129 16,4-3 0-16,7-5 0 0,0 0 0 16,0 0 129-1,0 0-129-15,11-2 0 0,0-4 129 16,-1-2 0-16,4 0 0 15,-2-2 129-15,4 0-129 16,-2 0 0-16,2-1-129 16,0 2 129-16,0-3 0 15,1 1 129-15,1 0-258 16,-1-1 258-16,1 0-258 15,1 0 258-15,-3 1-258 16,1 1 129-16,-2 1 0 16,0 2-129-16,-4 1 258 0,-1 1-258 15,-3 2 258-15,-1 0-129 16,-6 3 129-1,0 0 129-15,0 0-129 16,0 0 0-16,-5 0-129 16,-4 3 258-16,-2 3-258 0,-3 0 129 15,-1 3-129-15,-4 2 129 16,0 0-129-16,-2 3 129 15,-1 1-129-15,-1 1 0 16,-1-2 0-16,2 1 0 16,0-2 0-16,3 0 0 15,1-2 0-15,4-2 0 16,2-3 0-16,3-1-129 15,3-2 0-15,6-3 0 16,0 0 0-16,-6 5 0 16,6-5 0-16,0 0 0 15,0 0 129-15,6 0 0 0,-6 0 0 16,8-7 0-16,-1 2 0 15,0-2 129-15,3-2-129 16,1-3 0-16,2 0 0 16,0-3 129-16,4 1-129 15,0-1 129-15,0 0-129 16,0 0 0-16,-1 2 0 15,-1 2-129-15,-1 2 129 16,-2 1-129-16,-4 3 258 0,-1 1-129 16,-7 4 258-1,6-3-258-15,-6 3 129 16,0 0 129-16,-5 4 0 15,-4 1 0-15,0 3-258 0,-5 2 129 16,-2 3-129-16,-4 2 129 16,-2 2-129-16,-2 0 0 15,-2 1 0-15,0 1 0 16,-1-1 0-16,3 0 0 15,0-3 0-15,2 2 0 16,3-5 0-16,4 0 0 16,3-3-129-16,3 0 129 15,3-3-129-15,6-6 0 16,-6 8 0-16,6-8 0 15,0 0 0-15,0 0 129 16,0 0-129-16,6 4 129 16,-6-4 129-16,5-1-129 0,-5 1 0 15,10-9 0-15,-5 3 0 16,4-2 0-1,0-1 0-15,3-2 0 16,1 1 0-16,3-3 0 0,1 1-129 16,-1 0 129-16,1 2 0 15,-1-1 0-15,-1 2 0 16,-2 0 0-16,-2 3 0 15,-3 0 129-15,-1 3 0 16,-7 3 0-16,0 0 0 16,0 0 0-16,0 0 0 15,-3 0-129-15,-5 5 129 16,-3 2-129-16,-4 2 0 15,0 3 0-15,-3 1 0 16,-1 1 0-16,0-1 0 16,1 0 0-16,2-1 0 15,3-1-129-15,4-5 129 0,1 0-129 16,8-6 129-16,-4 7-129 15,4-7 0-15,3 1 0 16,-3-1 129-16,13 0 0 16,-6-2 129-16,2-2-129 15,-1 1 0-15,2-1 0 16,-1 0 0-16,0 0 0 15,0-1 0-15,0 1 0 16,0 0-129-16,-2-2 129 16,1 2 0-16,-2 0 0 15,1 1 129-15,-7 3-129 16,7-5 129-16,-7 5 0 15,0 0-129-15,0 0 129 0,-7 6-129 16,-2 1 129-16,-3-1-129 16,0 3 0-16,-2 0 0 15,0 0 0-15,1-2 0 16,2 0 0-16,1-2-129 15,5-1 0-15,5-4 0 16,0 0 0-16,0 0 129 16,0 0-129-16,4 3 0 15,3-3 129-15,0 0 0 16,2-2 0-16,1 0 0 15,-1-2 0-15,0 0 0 16,1 0 0-16,-1-1 0 0,-2 1 0 16,0 0 0-16,-7 4 129 15,10-6 0-15,-10 6-129 16,0 0 0-16,0 0 129 15,0 0-129-15,0 0 129 16,-5 4-129-16,5-4 0 16,-11 7 0-16,5-3 0 15,0 0 0-15,0 0 0 16,-1-2 129-16,7-2-258 15,-9 5 129-15,9-5 0 16,-7 4-129-16,7-4 129 16,0 0-129-16,0 0 0 15,0 0 129-15,0 0-129 0,0 0 129 16,3-6 0-16,-3 6 0 15,9-9 0-15,-2 3 0 16,-1-1 0 0,3 0 0-16,-1-3 0 0,1 1 0 15,1-2 0-15,2 0 0 16,-2-1 0-16,2-1 0 15,0-1 129-15,0-1-129 16,0-2 129-16,2 1-129 16,-3 0 129-16,1 1 0 15,-2 1-258-15,2 2 129 16,-3 1-129-16,0 3 129 15,0 1-129-15,-3 2 0 0,-6 5 0 16,9-4 258 0,-9 4 0-16,0 0 0 15,0 0 0-15,0 0 0 16,0 0 129-16,-7 4-129 0,-3 3 258 15,-2 2-387-15,-3 3 129 16,-4 2 0-16,-1 1 0 16,-2 1-129-16,0-1 129 15,0 1 0-15,2-4-129 16,2-1 129-16,4-2-258 15,3-3 129-15,5-3 0 16,6-3 129-16,0 0 129 16,5-1-258-16,5-7 129 15,5-1 129-15,0-6 129 16,5-1 0-16,1-5-258 15,4-1 258-15,0-2-258 16,0 0 129-16,-1 0-258 0,-2 2 129 16,-4 4-129-16,-3 4 0 15,-4 3 129-15,-5 3-129 16,-6 8 129-16,0-6 0 15,-8 6-129-15,-2 2 129 16,-5 4-129-16,-2 3 0 16,-4 5 129-16,-4 2-129 15,-1 3 129-15,-3 3 0 16,0 1 0-16,-1 2-129 15,2-2 129-15,2-3-129 16,4-2 0-16,5-3-129 16,3-5 0-16,6-2 129 15,8-8 0-15,0 0-129 0,2-8 129 16,8-5 0-16,3-5 0 15,1-3 0-15,2-2 0 16,-1-2 0 0,-2-1 0-16,-2 2 0 0,-4 4 0 15,-5 2 0-15,-2 6 0 16,0 3 0-16,-7 5 0 15,-3 4 129-15,0 6-258 16,-3 5 129-16,0 2-129 16,2-1-774-16,6 1-2967 15,3-1-258-15,2-12-258 16,1 8-258-16</inkml:trace>
</inkml:ink>
</file>

<file path=ppt/ink/ink46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8:09.806"/>
    </inkml:context>
    <inkml:brush xml:id="br0">
      <inkml:brushProperty name="width" value="0.02646" units="cm"/>
      <inkml:brushProperty name="height" value="0.05292" units="cm"/>
      <inkml:brushProperty name="color" value="#00FF00"/>
      <inkml:brushProperty name="tip" value="rectangle"/>
      <inkml:brushProperty name="rasterOp" value="maskPen"/>
      <inkml:brushProperty name="fitToCurve" value="1"/>
    </inkml:brush>
  </inkml:definitions>
  <inkml:trace contextRef="#ctx0" brushRef="#br0">0 3 1161 0,'0'0'2193'15,"0"0"-516"-15,-6-7 0 16,6 7-129-16,0 0-387 16,0 0 258-16,0 0-258 15,0 4-129-15,5 3 129 0,0 1-387 16,4 4 0-16,2 3 0 15,3 3-387-15,3 4 0 16,3 0-129-16,3 4-258 16,0-2 129-16,2 2 0 15,-2-1-129-15,0-2 0 16,-2-2 129-16,-3-3-129 31,-3-2 129-31,-2-3-129 0,-4-3 0 0,-2-3 0 16,-7-7 0-16,7 7 0 15,-7-7 0-15,0 0 129 16,1-3 0-16,-1-4-129 0,-4-2 129 15,-2-1 129-15,-1-2 0 16,-1-1-129 0,-4-3-129-16,1 0 0 15,-2-1 0-15,-2-1 0 0,0 0 0 16,0-1 0-16,0 2 0 15,-1-2 0-15,3 3 0 16,0 1 0-16,1 2 0 16,1 0 0-16,2 3 0 15,0 1 0-15,1 1 0 16,2 0 0-16,-1 1 0 15,3 1 129-15,4 6-129 16,-7-7 0-16,7 7 129 16,0 0-129-16,0 0 129 15,-8-5-129-15,8 5 0 16,0 0 129-16,0 0-129 15,0 0 0-15,0 7 0 0,0-1 0 16,0 2 0-16,3 2 0 16,2 3 129-16,2 1-129 15,1 1 129-15,2 2-129 16,3 1 0-16,2 2 0 15,1-1 129-15,3 1-129 16,0 0 0-16,1-1 0 16,-3 0 129-16,1-3-129 15,-1 1 0-15,-3-3 0 16,-1-1 0-16,-2-2 129 15,-2-2-129-15,-3-3 0 16,-6-6 0-16,8 9 0 16,-8-9 0-16,0 0 129 0,0 0-129 15,0 0 0-15,0-3 129 16,-2-4 0-16,-5-2-129 15,0-3 0-15,-2-3 0 16,-2-1 129-16,-1-3-129 16,0 2 0-16,0-2 0 15,-1 1 0-15,1 2-129 16,0 1 258-16,2 3-129 15,-1 0 0-15,2 3 0 16,1 3 0-16,1 1 0 16,2 3 129-16,5 2-129 15,-6-1 0-15,6 1-129 0,0 0 129 16,0 8 0-16,6 0-129 15,2 3 129-15,5 4 0 16,2 2 0 0,3 4 129-16,2 3-129 15,3 0 129-15,1 2-129 0,-1-2 129 16,1 3 0-16,-4-2 0 15,2 1 0-15,-2-4-129 16,-3 0 0-16,-1-2 129 16,-1-1-129-16,-2-1 0 15,-1-4 0-15,-1-1 0 16,-3-3 0-16,-1-2 0 15,-2-1-129-15,-5-7 129 0,7 7 0 16,-7-7 129 0,0 0-129-16,0 0 0 15,0-5 129-15,-3-3 0 16,-2-2-129-16,-2-3 129 0,-2-2 0 15,-3-2 0-15,-1-3-129 16,-2 0 0-16,0 0 129 16,0 0-129-16,-1 1 0 15,1 2 0-15,0 0 0 16,1 2-129-16,0 2 129 15,3 1 0-15,0 3 129 16,4 3-129-16,-1 1 0 16,8 5 0-16,-7-1 0 15,7 1 0-15,0 10-129 16,4-1 129-16,3 6 0 15,3 2 0-15,3 3 0 16,1 4 129-16,4 1-129 0,-1 1 0 16,2 2 0-16,0 0 0 15,0-2 0-15,-1 3 0 16,-2-5 0-16,0 0-129 15,-3-4 129-15,0-1 0 16,-2-7 0-16,-2-2 0 16,-1-4 0-16,-1-3 0 15,-7-3 0-15,9 0 0 16,-9 0 129-16,6-7-129 15,-6 0 129-15,0-3-129 16,-1-2 129-16,-4-4-129 16,-1 1 129-16,-3-5-129 15,-2-2 0-15,-1-1 0 0,-2 2 0 16,-2-2 0-16,-1-1 0 15,0 1 0-15,1 2 0 16,1 1 0 0,2 2 0-16,1 3 0 0,3 4 0 15,3 3 0-15,0 2-129 16,6 6 258-16,0 0-258 15,-5-6 129-15,5 6 0 16,0 0-129-16,2 9 129 16,4 2 129-16,2 3-258 15,3 3 129-15,4 4 0 16,0 2 0-16,3 1 0 15,0 0 0-15,-1-2 0 0,0-3 0 16,-3-4 0 0,-1-1-129-16,-3-5 258 15,-3-2-258-15,-1-2 129 16,-6-5 0-16,7 2 129 0,-7-2-129 15,3-6 129-15,-3-4-129 16,-1-2 129-16,-4-4 0 16,-1-2-129-16,-5-6 258 15,0-1-129-15,-4-3-129 16,0 1 0-16,-1 1 0 15,0 3 0-15,2 2 0 16,2 5 129-16,2 4-129 16,3 4 0-16,7 8 0 15,-8 0 0-15,8 5 0 16,4 9 129-16,3 3-129 15,3 3 0-15,2 2 0 16,3 3 0-16,2 0 0 0,0-4-129 16,1-3 129-16,-3-4 0 15,-1-3-129-15,-2-3 129 16,-2-3 0-16,-2-3 0 15,-3-2 0-15,-5 0 0 16,6-5 129-16,-6-3 0 16,0-3 0-16,-4-2 0 15,-3-3-129-15,-2-4 129 16,-2-1 0-16,-1 1-129 15,-1-1 0-15,2 3 0 16,0 4-129-16,2 2 258 16,2 5-129-16,7 7 0 0,-9-4 0 15,9 8 0-15,0 7 129 16,4 2-129-1,4 3 129-15,2 3-129 0,3-1 129 16,0 2-258-16,1-3 258 16,1-3-129-16,-2-3 0 15,-3-3 0-15,0-2 0 16,-4-4 0-16,-6-2 387 15,8 0-258-15,-8 0 0 16,0-8 129-16,-4-3-129 16,-2-2 129-16,-3-3-129 15,0-1 0-15,-2-3-129 16,0 0 0-16,0 1 0 15,2 4 0-15,3 3-129 0,0 2 0 16,2 3 129 0,4 7 0-16,0 0 0 15,2 9-129-15,3 1 129 0,2 2 129 16,0 1 0-16,2 0-129 15,0 0 129-15,-1-1-129 16,-1-4 0-16,-2-1 0 16,-5-7 0-16,9 7 0 15,-9-7 0-15,0 0 0 16,5-8-129-16,-5-2 129 15,0-2-129-15,-1-4 129 16,-2 0-129-16,0 0 0 16,0 1-129-16,-1 2 258 15,2 5-129-15,2 8 129 16,-5-7 0-16,5 7 129 15,0 8-129-15,0 2 258 0,3 0-258 16,1 3 129-16,0-3-129 16,2-2-387-16,-6-8-4128 31,11-2-516-31,-11-12-258 15,2-3-387-15</inkml:trace>
</inkml:ink>
</file>

<file path=ppt/ink/ink46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8:09.911"/>
    </inkml:context>
    <inkml:brush xml:id="br0">
      <inkml:brushProperty name="width" value="0.02646" units="cm"/>
      <inkml:brushProperty name="height" value="0.05292" units="cm"/>
      <inkml:brushProperty name="color" value="#00FF00"/>
      <inkml:brushProperty name="tip" value="rectangle"/>
      <inkml:brushProperty name="rasterOp" value="maskPen"/>
      <inkml:brushProperty name="fitToCurve" value="1"/>
    </inkml:brush>
  </inkml:definitions>
  <inkml:trace contextRef="#ctx0" brushRef="#br0">0 250 0 0,'-1'-55'0'0,"1"55"0"31,4-57 0-31,-4-8 0 16,3-8 0-16</inkml:trace>
</inkml:ink>
</file>

<file path=ppt/ink/ink46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9:10.671"/>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1402 1058 25155 14133,'-5'10'-4773'16,"-3"2"-387"-16,-1-3-129 16,-2-2-129-16</inkml:trace>
</inkml:ink>
</file>

<file path=ppt/ink/ink46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9:10.657"/>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1382 1057 32767 13853,'-10'7'0'15,"-26"18"0"-15,-2-1 0 16,35-22 0-16</inkml:trace>
</inkml:ink>
</file>

<file path=ppt/ink/ink46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9:10.659"/>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1621 898 32379 13806,'-18'9'0'0,"-13"8"0"15,-1 4 0-15,-1 1 0 16,0 0 129-16,0 4-129 16,19-16 259-16</inkml:trace>
</inkml:ink>
</file>

<file path=ppt/ink/ink46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9:10.661"/>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674 1287 31992 5241,'-51'14'0'16,"-5"4"-129"-16,-2 2 258 15,1 2-258-15,1 1 0 16,3 2 0-16,3 0 0 16,4 1 0-16,3 0 0 15,5 3 0-15,5 3 129 16,5 2-258-16,5 3 387 15,0 1-258-15,5 1 129 16,3 0-129-16,5-1 129 16,2-3 129-16,5-4-129 15,3-5 0-15,6-4 0 16,4-4 0-16,3-5 0 15,4-2 0-15,4-5 129 0,-1-1-387 16,3-4 387-16,2-1-129 16,1-2 0-16,1-4 258 15,2-3-129 1,0-2-129-16,0-2 0 0,0-3 0 15,-1-1 129-15,-2-1-258 16,-4-1 258-16,-2 1-258 16,-7 1 129-16,-3 0 0 15,-5 4 0-15,-3 2 129 16,-2 2-129-16,-2 2 0 15,-6 6 0-15,-4 4-129 16,-5 9 129-16,-4 3-129 16,-4 7 129-16,-1 2 258 0,-1 7-387 15,-3 5 129 1,1 1 0-16,2 5 0 15,2 2 0-15,2 2 0 16,3 1 0-16,0 0 0 0,2-1-129 16,1-5 129-16,5-5-129 15,2-5 129-15,3-6-129 16,5-7 129-16,2-4-129 15,4-7 0-15,6-3 0 16,2-3 129-16,4-1 0 16,2-7 129-16,2-2-129 15,3-6 0-15,6-3 129 16,1-6 0-16,2-5 0 15,3-6-129-15,0-4 129 16,2-2-129-16,-3 0 129 16,-4 3 0-16,-3 3-258 0,-5 3 258 15,-7 10-129-15,-6 5 0 16,-5 7 0-16,-4 10 0 15,-10-1 0-15,-5 7 0 16,-6 9 0-16,-7 9-129 16,-5 8 129-16,-5 8 0 15,-3 6-129-15,-1 6 129 16,0 4 0-16,0 3-129 15,4 0 129-15,7-1-129 16,3-5 129-16,6-4 0 16,8-5 0-16,4-5-129 15,7-6 129-15,5-6 129 16,7-5 0-16,5-7 0 0,7-3 0 15,2-4 0-15,5-3-129 16,2-4 129-16,5-1-129 16,1-7-129-16,3-4 129 15,0-2-258-15,0-4 258 16,-1-3-129-16,-3-3 129 15,-1-3 129-15,-5-3-258 16,-4-2 258-16,-2 0-129 16,-3 1 0-16,-6 2 0 15,-4 1 0-15,-3 3 0 16,-5 5 0-16,-2 4 0 15,-7 4 0-15,-6 6-129 16,-3 3 129-16,-4 4 0 0,-5 9 0 16,-5 6 0-16,-3 8-129 15,-5 7 258 1,-1 7-258-16,-2 5 258 15,1 1 0-15,1 2 0 0,4-1 0 16,6-2-129-16,7-3 129 16,5-4 0-16,7-4 0 15,6-5-129-15,4-3 0 16,7-2 0-16,4-1-129 15,5-5 129-15,6 0 0 16,4-5 0-16,4 0 0 16,3-4 0-16,3-4 0 15,2-1 0-15,2-2 0 16,-1-2 0-16,0 1 0 15,-2-2 0-15,-2-1-129 16,-2 1 129-16,-3-1 0 16,-3 1 0-16,-2-1 0 0,-4 2 0 15,-4-1 0-15,-4 2 129 16,-4-2-129-16,-9 2 129 15,0 0-129-15,0-8 129 16,-9 4-129-16,-7-2 0 16,-6 1 129-16,-4 2-129 15,-5 2 0-15,-3 1 0 16,-5 6 0-16,0 4 129 15,-3 3-129-15,-1 5 0 16,2 1 0-16,3 2 129 16,4-1-258-16,4-1 129 15,7 1 0-15,7-2-129 16,7-1 129-16,7-3-129 0,5 0 129 15,10 0-129-15,6-3 258 16,6 0-258-16,5-3 129 16,3-1 129-16,4-2-129 15,3-2 0-15,3-2 0 16,2-1 0-16,3 0 0 15,2-5 0-15,2-1 0 16,0 0 0-16,0-3 0 16,0 0-129-16,-3 0 129 15,-2 0 0-15,-5-1-129 16,-5 2 129-16,-4-1-129 15,-2 1 129-15,-5 2 0 16,-4 0 0-16,-6 0 0 0,-4 0 129 16,-6 0-129-16,-6-1 129 15,-3 1 0 1,-9-1-129-16,-5 0 129 15,-7 3-129-15,-3 0 0 0,-5 4 0 16,-6 0 0-16,-3 7 0 16,-5 3 0-16,-3 3 0 15,-2 3 129-15,0 2-129 16,1 2 129-16,2 1-129 15,4 1 129-15,5 0-129 16,6-2 0-16,8 0 0 16,7-2 0-16,7-1 0 0,6-1 0 15,5-1-129 1,7-2 129-16,6-1-129 15,5-2 129-15,6-1 0 16,4-3-129-16,7-3 129 0,4-3 0 16,3-1 0-16,3-7 0 15,2-3 0-15,0-3 0 16,1-2 0-16,-2 2-129 15,-2-3 129-15,-1 1 0 16,-3 1 0-16,-2 1 0 16,-2 1 0-16,-4 1 0 15,-3 0 0-15,-4 0 129 16,-4 3-258-16,-5 1 258 15,-4 1-129-15,-4 3 129 16,-8 4-129-16,7-7 0 16,-7 7 129-16,0 0 0 15,-4-7-129-15,4 7 0 0,-11-2 129 16,4 0-129-16,0 0 0 15,0 2 0-15,1-1 0 16,6 1 0-16,-9-1 0 16,9 1 0-16,0 0 0 15,-7-1-129-15,7 1 129 16,0 0 0-16,0 0 0 15,0 0 0-15,0 0 0 16,0 0 0-16,0 0 0 16,0 0 0-16,0 0 0 15,0 0-129-15,0 0 258 16,0 0-258-16,0 0 129 15,-4-7-129-15,4 7 0 0,0 0 0 16,0 0 129-16,-7-5-129 16,7 5 129-16,0 0-129 15,-9-2 0 1,9 2 129-16,-8 0-129 0,8 0 129 15,-10 0-129-15,10 0 258 16,-10 2-129-16,10-2 0 16,-9 3 0-16,9-3 129 15,0 0-258-15,-7 1 258 16,7-1-129-16,0 0 0 15,0 0 0-15,0 0 129 16,0 0-258-16,0 0 258 16,0 0-129-16,0 0-129 0,0 0 129 15,-6 0 0 1,6 0-129-16,0 0 129 15,0 0 0-15,0 0 129 16,0 0-129-16,0 0 0 0,0 0 0 16,0 0 0-16,0 0 0 15,0 0 0-15,0 0-129 16,0 0 129-16,0 0 0 15,0 0 129-15,0 0-129 16,0 0 129-16,0 0-129 16,0 0 0-16,0 0 0 15,0 0 0-15,0 0 0 16,0 0-129-16,0 0 129 15,0 0-129-15,0 0 129 16,0 0 0-16,0 0 0 16,0 0 0-16,0 0 0 15,0 0 129-15,0 0-129 0,0 0 0 16,0 0 0-16,0 0 0 15,0 0 0-15,0 0 129 16,0 0-129-16,0 0 0 16,0 0 0-16,0 0 129 15,0 0-129-15,0 0 0 16,0 0 0-16,0 0 0 15,0 0-129-15,0 0 129 16,0 0 129-16,0 0-129 16,0 0 0-16,0 0-129 15,0 0 129-15,0 0-129 16,0 0 258-16,0 0-258 0,0 0 129 15,0 0-129-15,0 0 129 16,0 0 129 0,0 0-258-16,0 0 258 0,0 0-129 15,0 0 129 1,0 0-129-16,0 0 129 0,0 0-129 15,0 0-129-15,0 0 129 16,0 0 0-16,0 0 0 16,0 0 129-16,0 0-129 15,0 0-129-15,0 0 129 16,0 0 0-16,-6 0 0 15,6 0-129-15,0 0 129 16,0 0-129-16,-3-5 129 0,3 5-129 16,0 0 129-16,0 0 0 15,0 0 0 1,-1-6 0-16,1 6 0 15,0 0 0-15,0 0 0 0,1-7 0 16,-1 7 0-16,0 0 0 16,0 0 129-16,0 0-129 15,0 0 0-15,-3-7 0 16,3 7 0-16,0 0 0 15,0 0 0-15,-8-4 0 16,8 4 129-16,-8 0-258 16,2 0 129-16,-2 1 0 15,-1 2 0-15,-1 2 129 16,-3 1-258-16,-1 2 258 15,0 0-258-15,-1 3 258 16,0 0-129-16,-1 1 129 16,2 1-129-16,0 1 0 0,2-1 0 15,1 3 0-15,1 3 0 16,3 1 0-16,2 3 0 15,4 1 0-15,1-1 0 16,7 1-129-16,5-2 129 16,5-2-129-16,7-4 129 15,6-4 0-15,6-5 0 16,5-3-129-16,4-4 258 15,2-2-129-15,2-9-129 16,0 0 129-16,-3-5-129 16,-3-1 129-16,-4-1-129 15,-5 1 129-15,-6 0 0 16,-7 1 0-16,-5 2 0 0,-7 0 0 15,-9 0 129-15,-4 0-129 16,-9 1 0-16,-8 0 0 16,-6 3 0-16,-6 1 0 15,-5 2 129-15,-5 4-129 16,-6 3 0-16,-2 2 0 15,-2 7 129-15,-1 5-129 16,0 3 129-16,1 4-129 16,0 6 0-16,1 3 129 15,4 3-129-15,2 4 0 16,4 2 129-16,3 0 0 15,7 3-129-15,5 0 129 16,6-1-129-16,9-2 129 0,6-2-129 16,6-2 258-16,11-2-258 15,8-4 0 1,6-3 0-16,7-4 0 15,5-2 129-15,4-5-129 0,6-4 0 16,3-5 0-16,2-4-129 16,3-2 129-16,-1-8 0 15,2-4-129-15,-4-5 0 16,1-7 129-16,-2-4-129 15,-6-2 129-15,-4-4 0 16,-6 0 0-16,-5-3 0 16,-7 0-129-16,-8-2 129 15,-8 1-129-15,-8-4 129 16,-12 0-129-16,-8 1 258 15,-9 2-258-15,-9 2 129 16,-9 6 129-16,-3 9-258 16,-4 5 258-16,-1 11-129 0,-2 6 129 15,1 10-129-15,-2 8 0 16,-1 8 129-16,2 6-129 15,2 7 129-15,1 6 0 16,4 5 0-16,4 4 0 16,3 7-129-16,5 1 129 15,8 3 1-15,6-3-130 16,7-1 0-16,6-5 0 15,5-4 0-15,6-6 0 16,4-9 0-16,8-7 0 16,6-6 0-16,6-5 0 15,7-7 0-15,5-2 0 0,8-6 0 16,3-4 0-16,3-4 0 15,3-7 0-15,2-3 0 16,2-7 0-16,2-3 0 16,-1-5 0-16,-1-3 0 15,-2-3 0-15,-2-3 0 16,-4-5-130-16,-4 0 130 15,-8 0-258-15,-8 0 129 16,-8-1 129-16,-9-1 0 16,-8 2-129-16,-7 1 129 15,-13 1-129-15,-11 1 258 16,-10 1-258-16,-8 3 258 15,-6 5-258-15,-8 5 129 0,-5 8 0 16,-5 8 0-16,-3 8 129 16,0 9-129-16,1 9 0 15,2 8 129 1,0 6-129-16,1 4 0 0,4 6 258 15,6 5-258-15,7 3 259 16,6 6-259-16,8 3 0 16,7 4 0-16,11 0 0 15,11 0 0-15,8-1 0 16,10-4 0-16,12-3 0 15,8-7 0-15,7-6 0 16,7-8 0-16,5-6 0 16,5-8 0-16,6-6 0 0,1-6 0 15,2-7 0 1,1-5 0-16,1-7 0 15,-2-4 0-15,3-5 0 16,-2-4 0-16,0-3 0 0,-4-4 0 16,0 0 0-16,-5-6 0 15,0-3-130-15,-4-3 260 16,-2-3-260-16,-5-2 130 15,-3-3-129-15,-3 0 129 16,-5 1-129-16,-5 2 129 16,-8 4-129-16,-6 4 129 15,-8 5-129-15,-6 4 258 16,-10 3-258-16,-9 6 129 15,-5 2 0-15,-6 3 0 16,-3 4 129-16,-5 6-129 16,-3 4 0-16,-4 5 0 15,-4 9 0-15,-3 10 0 0,-1 7 0 16,-3 7 129-16,2 7 0 15,0 6-129-15,3 5 259 16,6 5-259-16,6 3 0 16,7 2 0-16,6-1 0 15,10-3 0-15,9-2 0 16,8-4 0-16,11-6 0 15,12-7 0-15,9-10 0 16,12-8 0-16,9-10 0 16,10-9 0-16,7-7 0 15,6-13 0-15,6-9 0 16,8-10 0-16,3-12 0 15,3-8 0-15,0-5 0 0,4-7 0 16,0-5 0-16,-1-3 0 16,-1-4 0-16,-1 0 0 15,-4 6-130 1,-5 2 130-16,-9 4-129 0,-10 6 0 15,-8 6 129-15,-9 9 0 16,-11 7 0-16,-11 8 129 16,-9 8-129-16,-7 5 0 15,-8 5 129-15,-4 5-129 16,-2 11 0-16,-16-5 0 15,-3 10 0-15,-9 8 0 16,-8 9-129-16,-12 9 129 0,-6 7 129 16,-7 8-129-16,-3 6 0 15,-6 8 130 1,-3 3-130-16,-2 3 0 15,5-1 0-15,2 0 0 16,3 0 0-16,6 0 0 0,6-5 0 16,10-9 0-16,8-8 0 15,11-6 0-15,11-9 0 16,8-7 0-16,8-11 0 15,10-10 0-15,9-10 0 16,9-8 0-16,7-7 0 16,11-5 0-16,5-7 0 15,7-7 0-15,4-4 0 16,6-2 0-16,6-2 0 15,4-4 0-15,0-1 0 16,0-1 0-16,2-1 0 16,1 1 0-16,-2 1 0 0,-6 4 0 15,-10 4 0-15,-9 6 0 16,-7 4 0-16,-10 4 0 15,-12 6 0-15,-9 6 0 16,-7 5 0-16,-6 4 0 16,-4 4 0-16,-3 4 0 15,-7 4 0-15,-5 4 0 16,-10 11 0-16,-10 7 0 15,-9 8 0-15,-10 6 0 16,-7 8 0-16,-7 7 0 16,-8 6-130-16,-7 10 130 15,1 2 0-15,5 3 0 16,1 1 130-16,4 0-130 0,4-2 0 15,8-3 0-15,12-6 0 16,11-9 0-16,11-8 0 16,11-9 0-16,10-7 0 15,11-10 0-15,12-6 0 16,11-11 0-16,7-6 0 15,12-10 0-15,7-7 0 16,8-9 0-16,5-7 0 16,4-9 0-16,6-10-130 15,5-3 130-15,2-7 0 16,-1-4 0-16,-2-7-129 15,0-6 129-15,-2-4 0 16,-5-3-129-16,-8-4 129 0,-10-7-129 16,-7-3 0-16,-10 1 129 15,-9 3 0 1,-12 5 0-16,-10 7-129 15,-8 7 258-15,-6 11 0 0,-6 15 0 16,-7 9-129-16,-2 10 0 16,-2 7 129-16,-2 6-129 15,2 8 0-15,-1 4 0 16,1 5-129-16,0 3 129 15,-1 5-129-15,-2 6 129 16,-2 7-129-16,-3 11 129 16,-1 9-129-16,-1 10 129 15,-3 9 129-15,-2 9-129 16,0 8-129-16,-1 6 129 15,1 4 0-15,3-1-129 16,2-3 258-16,5-4-258 16,4-4 0-16,10-9 129 0,6-8 129 15,6-11-129-15,13-9 129 16,5-8-129-16,8-9 129 15,5-9-129-15,4-5 129 16,5-13-129-16,5-7 0 16,5-10 0-16,5-9 0 15,3-11 0-15,2-9 0 16,5-8 0-16,-2-4-129 15,3-8 258-15,-2-5-129 16,-8-2 0-16,-8 2 129 16,-9 5 0-16,-8 4-129 15,-11 6 129-15,-10 5 1 16,-10 10-130-16,-9 8 0 0,-9 9 0 15,-5 6 0-15,-4 7 0 16,-6 8 0-16,-2 10 0 16,-3 7 0-16,-2 9 0 15,-4 9-130-15,-3 9 130 16,-1 7 130-16,-2 6-130 15,0 8 0-15,2 6 0 16,1 10-130-16,5 5 1 16,3 3 388-16,6 4-389 15,5-1-128-15,7 0 258 16,5-6 0-16,6-10-129 15,4-10 129-15,5-7 0 0,7-11-129 16,6-10 129-16,5-9 0 16,5-10 0-16,4-3 129 15,4-12-129 1,6-10 0-16,3-7 0 15,3-8 0-15,1-4 129 0,1-7-129 16,-1-6 129-16,0-7-129 16,-4-5 0-16,-4 0 0 15,-7 1 259-15,-4 2-259 16,-9 3 0-16,-6 4 0 15,-7 9 0-15,-3 7 0 16,-10 8 0-16,-4 5 0 16,-5 6 0-16,-2 5 0 0,-4 3 0 15,1 5 0 1,-5 5 0-16,-2 5 0 15,-3 4-130-15,-1 7 130 16,-2 5 0-16,2 3 0 0,0 5-129 16,2 2 258-16,4 1-129 15,3 2-129-15,5 0 129 16,4 0-129-16,3 1 129 15,3 3-129-15,3-1 258 16,3 2-387-16,4-2 258 16,1-1 0-16,6-2 0 15,4-2-129-15,4-4 129 16,3-6 0-16,5-6 0 15,4-5 0-15,4-5 0 16,1-4 0-16,2-6 0 16,0-6 129-16,0-4-129 15,0-6 0-15,-1-5 0 0,-2-3 129 16,-2-4-129-16,-2-1 0 15,-1-3 129-15,-4-1 0 16,-1-2-129-16,-7 2 129 16,-5-2-129-16,-6-2 130 15,-5 2-130-15,-9 0 0 16,-6 2 0-16,-9 0 0 15,-5 3 0-15,-6 3 0 16,-2 5 0-16,-4 5 0 16,1 3 0-16,-1 2 0 15,1 5 0-15,2 4 0 16,2 3 0-16,4 1 0 15,2 5 0-15,2 0 0 0,2 2 0 16,1 3 0-16,0 5 0 16,0 2 0-16,0 3-130 15,5 2 130 1,2 3-129-16,4 2 0 0,6 1 0 15,7 0 129-15,6 0-129 16,11-3 129-16,8-3 0 16,4-3 0-16,7-3 0 15,2-6 0-15,4-3 129 16,-1-4-129-16,0-5 0 16,-4-6 0-16,0-1 129 15,-5-3-129-15,-1-2 129 16,-3-2 0-16,-6-1-129 0,-4-2 130 15,-5-3-130 1,-5-3 0-16,-4-5 0 16,-8-2 0-16,-6-1 0 15,-5-2 0-15,-6 1 0 0,-2 1 0 16,-5 3 0-16,-4 3 0 15,-2 7 0-15,-2 3 0 16,-3 5 0-16,0 6-259 16,-1 4 259-16,2 5 0 15,2 4 0-15,3 2-129 16,3 7 129-16,4 2 0 15,6 3 0-15,4 2 0 16,4 1-129-16,4 0 258 16,4 1-258-16,4-2 258 15,4 1-129-15,3 1-129 16,7-1 129-16,4 0 0 15,4 1 0-15,6-1 0 0,6 1 0 16,4-3 0-16,3-1 0 16,1-2 0-16,2-3 0 15,-2-4 0-15,-2-1 0 16,-1-4 0-16,-6-2 0 15,-4-3 129-15,-5-3-129 16,-5-4 0-16,-2-1 129 16,-4-2 0-16,-4-2-129 15,-3-3 130-15,-2 0-130 16,-2-4 0-16,-7 1 0 15,-2-1 0-15,-4 0 0 16,-3 0 0-16,-4 0 0 0,-4 1 0 16,-2 2 0-16,-1 2-130 15,-1 1 1-15,1 2 129 16,0 3 0-1,3 2 129-15,1 1-258 0,5 2 258 16,4 2-258-16,4 1 129 16,3 1 0-16,3 2-129 15,6 2 0-15,0 0 0 16,-3 7 0-16,4 4 0 15,5 1 0-15,4 4 0 16,2 4 129-16,2 3 129 16,5 1-129-16,1 3 258 15,3-1-258-15,1 1 129 0,0 1-129 16,0 0 129-1,0-2-129-15,-3-1 0 16,-1-3 0-16,-4-3 0 16,-1-4 0-16,-4-3 129 0,-3-5-129 15,-8-7 129-15,9 3 0 16,-9-7 1-16,0-6-130 15,-6-2 0-15,-3-4 0 16,-4-3 0-16,-4-3 0 16,-7-2 0-16,-5 0 0 15,-4-4 0-15,-4 1 0 16,-4-1-130-16,-3-1 130 15,-2 1-129-15,-3 2 129 16,-3 2 0-16,1 4 0 16,-2 3 0-16,-1 7-129 15,-1 3 129-15,0 7-129 16,0 1 129-16,1 9 0 0,0 4 0 15,1 6 0-15,3 3 0 16,4 5 0-16,3 4 129 16,7 4-129-16,6 3 0 15,9 2 0-15,9-1 129 16,11-2-258-16,6-4 129 15,14-7 129-15,8-7-258 16,9-8 129-16,5-7 0 16,5-9 0-16,2-9 0 15,3-7 0-15,0-4 0 16,-3-4-129-16,0-2 258 15,-6-2-129-15,-2 0-129 16,-6 2 258-16,-6 0-258 0,-8 1 129 16,-7-1-129-16,-11 3 129 15,-8-1-129-15,-10 4 129 16,-8 4 0-1,-8 3 0-15,-5 6 0 0,-7 6 0 16,-6 6-129-16,-7 8 129 16,-4 7 0-16,-4 5-129 15,-3 3 129-15,-3 4 0 16,-4 2 258-16,-2 1-258 15,3 0 129-15,3 3 0 16,5-1 129-16,5 2-129 16,5 2 1-16,8-3-130 15,9-2 0-15,9-3 0 0,9-2 0 16,7-7 0-1,6-3-130-15,7-6 130 16,3-5 0-16,8-6 0 16,6-3 130-16,6-6-130 0,4-7 0 15,5-5 0-15,4-5 0 16,6-5 0-16,-1-2 0 15,1-2 0-15,-1-2 0 16,-2 1 0-16,-2 2-130 16,-6 3 130-16,-4 1-129 15,-6 4 129-15,-7 2 0 16,-5 2 0-16,-3 1 129 15,-5 3-129-15,0 3 0 16,-8 3 0-16,-1 2 0 16,-5 5 0-16,-3 3-129 15,-4 2 129-15,-1 7 0 16,16-5-129-16</inkml:trace>
</inkml:ink>
</file>

<file path=ppt/ink/ink46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9:10.660"/>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1916 1464 12642 0,'42'-12'4773'0,"-34"7"-516"15,-8 5 129-15,-13 7-4257 16,-11 10 129-16,-12 12 0 15,-18 12-129-15,-16 13 129 16,-18 11-129-16,-18 11 0 16,-12 13-129-16,-8 3 129 15,-9 2 0-15,-1-3-129 16,6-10 258-16,11-7-129 15,11-13 0-15,24-10 129 0,14-16 129 16,25-12-258-16,26-18 0 16,33-10 0-16,35-21 0 15,26-15 129-15,30-16-258 16,25-13 129-16,28-12-129 15,18-10 258-15,17-4-258 16,1-1 129-16,0 2-129 16,-7 11 0-16,-16 10 129 15,-18 13-129-15,-27 11 129 16,-25 15-129-16,-26 9 129 15,-23 14 129-15,-28 12-129 16,-29 12 0-16,-29 12-129 16,-26 13 129-16,-22 10 0 0,-25 9 0 15,-21 11 0-15,-23 7-129 16,-9 3 0-1,-9 5 129-15,1 0-129 16,5-6-129-16,8-6 258 0,16-8-258 16,14-8 0-16,29-10 0 15,19-12 129-15,28-12-258 16,26-13 387-16,23-7 0 15,33-20-129-15,28-11 129 16,24-12-129-16,22-10 129 16,24-8-129-16,17-6 258 15,13 0-258-15,4-1-129 16,1 5 258-16,-5 9-258 15,-13 12 258-15,-19 10-258 16,-24 10 129-16,-24 10 0 16,-27 12 0-16,-28 11 0 15,-30 16 258-15,-34 10-387 0,-24 11 129 16,-28 14 129-16,-19 8-129 15,-22 6-129-15,-13 5 129 16,-6 2-129-16,2-1 0 16,4-1 0-16,7-7 129 15,19-12 0-15,16-8 0 16,21-12 0-16,20-7 0 15,17-11 129-15,21-12-258 16,23-12 129-16,17-11 0 16,26-15 0-16,19-11 0 15,20-9-129-15,20-10 129 16,16-9 129-16,19-9-258 15,10-4 258-15,6 1-129 0,3 6 129 16,-3 4-129 0,-10 9 258-16,-13 6-258 0,-14 12 0 15,-20 12 0-15,-20 11 0 16,-25 9 258-16,-27 10-258 15,-25 16-129-15,-23 14 129 16,-30 12 0-16,-23 13-129 16,-20 10 258-16,-21 12-258 15,-14 8 0-15,-10 5 129 16,-6 1 129-16,1-4-129 15,7-5 129-15,10-3 0 16,10-5-258-16,21-10 258 16,13-9 0-16,22-12-129 0,20-7-129 15,18-9 129-15,19-9 0 16,16-11 0-1,21-9 0-15,14-10-129 16,16-12 129-16,14-8 0 0,13-7 0 16,11-8 0-16,7-9 0 15,6-4-129-15,2-4 129 16,2 2-129-16,-6 1 129 15,-7 7 0-15,-9 3 0 16,-13 7-129-16,-15 9 129 16,-15 8 0-16,-13 9 129 15,-12 7-258-15,-16 9 129 0,-14 7 0 16,-15 13 0-1,-14 9 0-15,-10 9 0 16,-11 6 0-16,-9 8 0 16,-12 5 0-16,-8 5 0 15,0 2 129-15,-1 0-129 0,1-2 129 16,0-2 0-16,6-3 0 15,8-5-129-15,13-7 0 16,11-8 129-16,13-8-258 16,11-9 258-16,17-11-258 15,14-8 129-15,18-7 0 16,9-11-129-16,10-5 0 15,8-5 129-15,8-8-129 16,6-4 129-16,2-1 0 16,-1-2-129-16,-2 2 0 15,-2 3 129-15,-2 1 0 16,-4 4 0-16,-7 5 0 0,-6 6 0 15,-11 4 129-15,-5 7-129 16,-11 7 0-16,-11 5 0 16,-11 9 129-16,-13 4-129 15,-9 6 0-15,-11 2-129 16,-4 4 258-16,-10 2-258 15,-4-4 258-15,-1-1-129 16,2-7 129-16,2-4-129 16,6-6 129-16,6-7-129 15,8-8 0-15,10-12 0 16,12-9 0-16,9-8-129 15,9-9 129-15,11-11-129 16,9-11 129-16,5-6 0 0,7-7 129 16,3-9-129-16,2-6 129 15,4-4-129-15,0 0 258 16,-1 1-258-1,-2 1 129-15,-5 2-129 0,-4 5-129 16,-7 8 129-16,-7 6-129 16,-10 1 387-16,-12 2-387 15,-5 4 129-15,-12 4 0 16,-6 5-258-16,-4 2 258 15,-4 3 0-15,0 2-129 16,0 5 0-16,3 7 129 16,0 3-129-16,4 4 129 15,2 4 129-15,0 6-258 0,1 9 129 16,-1 9-129-1,-3 8 0-15,-4 14 129 16,-4 10-129-16,-4 9 0 16,-4 9 129-16,-4 8 129 0,-1 8-129 15,-2 2 129-15,2-2 0 16,8-4-129-16,8-5 129 15,10-5 0-15,10-9-258 16,9-9 258-16,15-12-129 16,14-12 0-16,13-7 0 15,8-12 0-15,8-12 129 16,4-7-129-16,2-10 129 15,0-5-129-15,1-6 0 16,-3-6 0-16,-5-4 0 16,-5-2 0-16,-8 1 0 15,-6 4-129-15,-9 3 258 16,-10 6 0-16,-11 5 0 0,-13 8 0 15,-13 11 0-15,-12 10 0 16,-9 7-129-16,-10 10 129 16,-11 7-129-1,-11 12-258-15,-6 9 129 0,-6 12 0 16,-3 10 0-16,-6 8 0 15,1 6 258-15,4 4-258 16,10 3 129-16,13 4 129 16,14-1 0-16,16-4-129 15,15-4 129-15,21-8 0 16,21-7-129-16,17-7 0 15,12-10 0-15,15-9 0 16,11-9 0-16,10-9 0 0,4-4 0 16,2-11 0-16,4-6 0 15,0-9 0-15,0-7 129 16,-4-7-129-1,-8-5 129-15,-6-2 1 0,-8-2-130 16,-10-2 0-16,-15-2 0 16,-14-3 0-16,-14 0 0 15,-14-1 0-15,-13 0 0 16,-14 0 0-16,-10 2 0 15,-12 3 0-15,-7 6 0 16,-9 7 0-16,-4 10 0 16,-2 8 0-16,-1 8 0 15,-1 10 0-15,-1 3 0 0,0 12 0 16,2 9 0-1,3 8-130-15,3 10 1 16,2 9-129-16,6 7 129 0,4 6 129 16,7 4 0-16,10 3 0 15,11 1 0-15,9 0 129 16,11-6-129-16,12-7 0 15,13-8 129-15,13-8-129 16,14-8 0-16,7-11 0 16,9-12 0-16,8-10 129 15,3-9-129-15,5-10 0 16,-3-9 129-16,-4-4 1 15,-5-6-260-15,-5-3 130 16,-8-3 0-16,-8-1 0 16,-10-5 0-16,-10-1 0 15,-9-3 0-15,-10 1 0 0,-9 0 130 16,-5-1-130-16,-11 1 0 15,-7 1 0-15,-6 5 0 16,-4 5 0-16,-4 1 0 16,-1 7 0-16,-3 3 0 15,0 5 0-15,-1 7 0 16,2 5 0-16,4 5 0 15,0 6 0-15,5 4 0 16,4 7 0-16,3 7 0 16,3 5-130-16,4 4 1 15,3 4 0-15,1 3 0 16,5 0 129-16,3 2 0 15,1-4-129-15,6-2 0 0,6-6 0 16,3-4 129 0,5-5-258-16,3-5 387 15,4-4-258-15,0-4 129 0,2-7 258 16,-1-6-129-16,0-5 129 15,-2-7-129-15,-5-3 0 16,-3-4 0-16,-6-4 1 16,-3-3-130-16,-7 0 0 15,-2 0 0-15,-7 1 0 16,-4 3 0-16,-5 3 0 15,-2 4 0-15,0 4 0 16,0 5 0-16,1 5 0 16,0 5 0-16,1 4-130 0,1 5 1 15,1 4 0-15,0 7-129 16,0 4 258-1,-1 5 0-15,1 4-129 16,0 4 129-16,0 2-129 0,5 1 258 16,0 0-258-16,5-2 258 15,4-4-258-15,1-3 129 16,5-4 0-16,3-7 0 15,2-4 0-15,3-5 0 16,2-3 129-16,3-5-129 16,0-5 129-16,1-2 0 15,-1-4-129-15,0-2 129 16,-3 1 0-16,-3-3-258 15,-3 0 258-15,-7-1-129 16,-2 0 129-16,-4-1-129 16,-5 2 0-16,-5 1-129 15,-4 3 129-15,0 3 0 0,-4 4 0 16,-2 5-129-16,-2 5 0 15,-2 4 0-15,-1 7 129 16,-1 3-129-16,-2 4 129 16,-1 1-129-16,-1 3 129 15,2-1 0-15,4 1-129 16,3 0 258-16,4 1-258 15,6 0 129-15,7 0-129 16,7-1 258-16,4-2-258 16,9 0 129-16,4-4 0 15,5-3 0-15,1-4 0 16,4-3 0-16,0-4 0 15,2-5 0-15,-1-5 0 0,-1-3 129 16,1-2-129-16,-3-4-129 16,2-1 258-16,-5-2-258 15,-2 0 258-15,-1-2-129 16,-5 0 129-16,-2-1-258 15,-2 0 258-15,-4 1 0 16,-2 0-129-16,-2 1 129 16,1 2-129-16,-2 3 129 15,-2 0-258-15,-1 5 129 16,-4 2 0-16,1 5-129 15,-5 4 0-15,-2 2 129 16,-4 7-129-16,-1 5 0 0,-4 4 129 16,-2 6-129-16,-4 2 129 15,0 4-129-15,-5 2 129 16,0 1 0-1,0 0 0-15,0 1 0 0,4 0 0 16,4-2 0-16,3 0 0 16,9-4 0-16,7-2 0 15,6-3-129-15,9-5 129 16,7-5 0-16,5-5 0 15,7-6 0-15,2-3 0 16,3-9 129-16,2-2-129 16,0-5 129-16,-2-1-129 15,-3-1 0-15,-4 2 129 0,-3 2-129 16,-3 4 0-1,-7 1 129-15,-3 4-129 16,-5 4 0-16,-5 4 0 16,-1 4-129-16,-9 7 129 0,-4 6-129 15,-5 4 129-15,-3 5-129 16,-4 6 129-16,-6 3-129 15,-1 4 129 1,-1 0 0-16,-3 3-129 0,0 1 0 16,3 1 0-16,-1 2 129 15,4 2-258-15,2 0 258 16,3-1-129-16,4 0 0 15,1-2 129-15,3-1 129 16,1-3-129-16,-1-5 129 16,0-1 0-16,0-5 0 15,0-2-129-15,-1-2 258 16,0 0-258-16,-1 0 0 0,-1-1 0 15,-1 0 0-15,-2 0 0 16,0-1 0-16,-1-1 0 16,0 0 0-16,-1-2 0 15,2-1 0-15,1-2 129 16,2-2-129-16,1 0 0 15,-1-2 129-15,2-1-129 16,-1-1 0-16,-2 0 0 16,0-1 0-16,-3 1 129 15,-1 0-258-15,-4-1 258 16,-3 2-258-16,0 0 258 15,-1 0-129-15,-1-1 0 16,0 2 0-16,2-2 0 0,1 2-129 16,1-1 129-16,2 1 0 15,-1-1 0-15,2 0 0 16,1 2 0-1,0-2-129-15,1 0 129 0,3 0 0 16,3-1 0-16,3 0-129 16,6-1 129-16,2-1-129 15,5-1 129-15,4-1-129 16,5-2 129-16,5-2 0 15,6-3 0-15,2-1 0 16,5-2 0-16,3-7 0 16,4-3 0-16,0-4 0 15,2-5 0-15,2-3 129 0,-1-3-129 16,0-2 0-1,-1 0 0-15,-4 1 129 16,-5 2-129-16,-4 0 129 16,-6 4-129-16,-10 2 129 0,-3 4-129 15,-12 2 129-15,-7 5-129 16,-7 2 129-16,-7 5-129 15,-6 2-129-15,-8 9 129 16,-7 4-129-16,-5 5 0 16,-3 4 129-16,-2 3-129 15,-2 5 0-15,-3 2 129 16,3 2-129-16,2-2 258 15,6 0-258-15,7-1 129 16,5-1 0-16,5-4 0 16,8-4-129-16,8-4 129 15,7-2-129-15,10-5 129 0,5-3 0 16,5-2-129-16,9-4 129 15,9-2 0-15,6-2 0 16,7-7 0-16,8-2 0 16,3-3 0-16,4-4 129 15,2-4-129-15,2-3 129 16,3-3-129-16,0-2 129 15,-2-1-129-15,0 2 0 16,-5-1 0-16,-3 3 129 16,-5 2-129-16,-6 3 129 15,-7 3 0-15,-8 3 0 16,-5 1 0-16,-7 1 0 15,-3 1 0-15,-4 0-129 0,-3 0 129 16,-5 0 0-16,-5 1-129 16,-4 0 0-16,-5 1 0 15,-4 3 0 1,-5 1 0-16,-3 3 0 0,-2 4 0 15,-3 2 0-15,1 5 0 16,-2 4-129-16,1 6 129 16,-1 4-129-16,-1 4 0 15,-1 4 0-15,0 5 0 16,-2 3 0-16,3 2 129 15,2-1-258-15,6-2 258 16,5-3-129-16,8-4 129 16,7-5 0-16,8-5 0 0,5-7-129 15,10-6 258 1,7-3-129-16,5-3 0 15,6-5 129-15,4-5-129 16,4-4 0-16,4-6 129 0,3-4-129 16,3-4 0-16,2-3 129 15,4-2-129-15,-2-2 129 16,1 0 0-16,-1-2 0 15,-3 2-129-15,-4 1 129 16,-3 1-129-16,-9 5 129 16,-7 1-129-16,-6 3 129 15,-7 4-129-15,-5 1 129 16,-6 15-129-16</inkml:trace>
</inkml:ink>
</file>

<file path=ppt/ink/ink46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9:29.187"/>
    </inkml:context>
    <inkml:brush xml:id="br0">
      <inkml:brushProperty name="width" value="0.01764" units="cm"/>
      <inkml:brushProperty name="height" value="0.03528" units="cm"/>
      <inkml:brushProperty name="color" value="#FFFF00"/>
      <inkml:brushProperty name="tip" value="rectangle"/>
      <inkml:brushProperty name="rasterOp" value="maskPen"/>
      <inkml:brushProperty name="fitToCurve" value="1"/>
    </inkml:brush>
  </inkml:definitions>
  <inkml:trace contextRef="#ctx0" brushRef="#br0">1298 161 2451 0,'-13'-12'2967'0,"13"12"129"16,-13-7-903-16,4 3-516 15,-1 1 0-15,-2 1-129 16,-1 0-387-16,-1 0-258 15,1 2-129-15,-1-2 129 16,2 2-516-16,0-1 0 0,3 1-129 16,2 0 0-1,7 0-129-15,-9 0-129 16,9 0 129-16,0 0-129 15,3-1 129-15,5 0-129 16,2 1 0-16,2 0 0 0,3 0 0 16,-1 0 129-16,3-1-129 15,-1 0 0-15,0 0 0 16,-2 0 129-16,1 0-129 15,-3 0 129-15,-1-1 0 16,-1 0 0-16,-3 1 0 16,1-1 0-16,-8 2 129 15,8-3-129-15,-8 3 258 16,0 0 0-16,0 0-129 15,1-7 129-15,-1 7-129 16,-6-4 0-16,0 3 129 16,-4-2-258-16,1 2 0 0,-2 0-129 15,0 0 129-15,-2 1-129 16,1 0 0-16,0 0 129 15,1 0-129-15,1 1 0 16,2 0 0-16,1-1 0 16,7 0 0-16,-9 2 0 15,9-2 0-15,0 0-129 16,0 0 0-16,0 0 129 15,5 0-129-15,1 0 129 16,2 0 0-16,2 0 0 16,0 0 0-16,3 0 129 15,0-2-129-15,1 0-129 16,0-1 129-16,1-1-129 0,0 1 258 15,-1-1-258-15,-2 1 129 16,-2 0-258-16,-1 0 516 16,-1 1-129-1,-8 2-129-15,7-6 129 0,-7 6-129 16,0 0 129-16,0 0-129 15,-6-5 0-15,-1 4 129 16,-1 1-129-16,-2 0-129 16,-2 0 129-16,-1 0 0 15,-1 0 0-15,-1 0 0 16,0 3 0-16,-1-1 0 15,1 1 0-15,0-1 0 16,2 1 0-16,1-1 0 0,2-1 0 16,3 0 0-1,1 1-129-15,6-2 0 16,-5 1 129-16,5-1 0 15,0 0-129-15,4 0 129 0,2 0-258 16,2-1 258-16,1-1 258 16,3 0-258-16,0-1 0 15,0 0 0-15,1 0 129 16,-1-1-129-16,-1 2 0 15,-1-1 0-15,1 1 0 16,-6 0 129-16,2 0-129 16,-7 2 129-16,6-2-129 15,-6 2 129-15,0 0-129 16,0 0 129-16,-4-4-129 15,4 4 0-15,-12-3 129 16,4 2-258-16,-1 0 129 16,-1 1 0-16,-1 0 0 0,1 1 0 15,-1-1-129-15,-1 2 129 16,1 0 0-16,1 0 0 15,0-1 0-15,3 0 0 16,-1 1 0-16,8-2 0 16,-9 1 0-16,9-1-129 15,0 0 0-15,0 0 129 16,0 0-129-16,0 0 129 15,0 0-129-15,6 5 129 16,-6-5 0-16,13 2 0 16,-7-1 0-16,3-1 129 15,0 0-129-15,1 0 129 16,0 0-129-16,-1 0 0 0,2 0 0 15,-1-1 0-15,0 0 0 16,-2-1 0-16,2 1 0 16,-2 1 0-1,0-1 0-15,-3 0 0 0,2 1 0 16,-7 0 0-16,8 0 0 15,-8 0 0-15,6-1 0 16,-6 1 0-16,0 0 129 16,6-1 0-16,-6 1-129 15,0 0 129-15,0 0 0 16,0 0-129-16,-2-6 0 15,2 6 129-15,-10-3-129 0,4 2 0 16,-1 0-129-16,-1-1 129 16,-2 2 0-1,0 0 0-15,-1 0 0 16,2 0 0-16,-2 1 0 0,4-1 0 15,-1 0 0-15,1 0-129 16,7 0 129-16,-8 1 0 16,8-1-129-16,0 0 129 15,0 0-129-15,10 0 129 16,-2 0 0-16,4-3 0 15,1 2 0-15,2-1 0 16,3-1 0-16,1 0 0 16,1 0 0-16,0 0 0 15,0 0 0-15,-1 0 129 16,0 1-129-16,-5-1 0 15,0 2 0-15,-4 0 0 16,-2 0 0-16,-8 1 0 0,7-1 0 16,-7 1 129-16,0 0-129 15,0 0 129-15,-6 0-129 16,0 0 0-16,-1 0 129 15,-1 2-129-15,-2-1 0 16,0 2 0-16,-1-1 0 16,1 1 0-16,0-1 0 15,0 1 0-15,0-1 0 16,3 2 0-16,1-2-129 15,6-2 129-15,-9 4 0 16,9-4-129-16,0 0 129 16,0 0 0-16,-2 5-129 15,2-5 129-15,6 1 0 0,1-1 0 16,1 0 0-16,2-1 129 15,0-1-129-15,1 0 0 16,1 0 0-16,-2 1 0 16,-1-1 0-16,-2 1 0 15,-1 0 0-15,-6 1 0 16,0 0 129-16,0 0-129 15,0 0 0-15,-12 4 0 16,0-1 129-16,-1 1-129 16,-5 0 0-16,1 0 0 15,-1 0 0-15,-1 0 0 16,1 0 0-16,1 0 0 15,2 1 0-15,2-1 0 0,0 0-129 16,5 0 129-16,1-1 0 16,7-3 0-1,-5 4 129-15,5-4-129 16,5 2-129-16,3-2 129 0,2 0 0 15,3 0 129-15,3-2-258 16,0-1 129-16,2 0-129 16,-1 0 129-16,0 0 129 15,-4 1-129-15,-3 0 129 16,0 0 0-16,-10 2-129 15,7-2 129-15,-7 2 0 16,-5 0-129-16,-5 0 129 16,-2 0-129-16,-4 2 0 15,-3 1 0-15,-3 1 258 16,0 0-258-16,-4 0 129 15,-2 1-129-15,-2 0 129 16,-4 1-129-16,-2 0 129 0,-6-1-129 16,0 0 129-16,-1-1-129 15,0-1 0-15,1-1 0 16,2 0 129-16,5-1 0 15,2 0-129-15,5 0 0 16,1 0 0-16,4 0 0 16,3 2 0-16,2-1 0 15,4 0 0-15,3 0-129 16,3-1 129-16,2 0-129 15,6-1 129-15,0 0-129 16,0 0 0-16,0 0 129 16,3 3 0-16,-3-3 0 15,0 0 129-15,8 0 0 0,-8 0-129 16,0 0 129-16,0 0-129 15,-10 0 129-15,-1 0-129 16,-5 0 0-16,-1 0 0 16,-3 1 0-16,-2 0 0 15,-2 0 0-15,0-1 0 16,2 0 129-16,-1 0-129 15,3 0 0-15,2 0 0 16,1 0 0-16,3 0 0 16,2 0 0-16,2-1 129 15,2 0-129-15,8 1 0 16,-9-2-129-16,9 2 129 0,0 0 0 15,0 0-129-15,0 0 0 16,0 0 129-16,6-2-129 16,1 2 129-1,2 0-129-15,1 0 129 0,2 0 0 16,1 0 0-16,0 0 129 15,0 0-129-15,-1 0 0 16,1 0 0-16,-2 0 0 16,0 0 0-16,-3-1 129 15,-1 0-129-15,-1 1 0 16,-6 0 0-16,6 0 129 15,-6 0 0-15,0 0-129 16,0 0 129-16,0 0 0 0,-1-6 0 16,1 6-129-1,-10-5 129-15,3 1 0 16,-2 1 0-16,-1 0-129 15,-1 1 129-15,-1 0-129 0,0 0 129 16,0 1-129-16,0 1 0 16,0-1 0-16,1 1 0 15,0 0 0-15,2 0-129 16,0 0 129-16,0 0 0 15,3 1-129-15,6-1 129 16,-9 3-129-16,9-3 129 16,0 0-129-16,0 0 0 15,-4 6 129-15,4-6 0 16,0 0-129-16,4 5 129 15,-4-5 0-15,11 3 0 16,-5 0 0-16,1-2 0 16,2 1 0-16,-1 0 0 0,0-1 0 15,0 1 0-15,-1-2 0 16,-1 2 0-16,-6-2 129 15,11 0-129-15,-11 0 0 16,6 0 0-16,-6 0 129 16,0 0-129-16,0 0 129 15,0 0 0-15,0 0-129 16,0 0 0-16,0 0 129 15,-10 0-129-15,1 0-129 16,-3 0 129-16,-2 0 0 16,-1 2 0-16,-3 2 0 15,0 2 0-15,-2 1 0 16,1 0 0-16,0 0 0 0,2 0 0 15,-1 0 0-15,4-1-129 16,2-1 129-16,2-1 0 16,2-1 0-1,8-3-129-15,-8 4 129 0,8-4 0 16,0 0-129-16,0 0 129 15,7 4 0-15,0-4-129 16,2 0 258-16,2 0-258 16,2 0 258-16,2-3-129 15,0-1 0-15,1-2 0 16,1 1 0-16,-1-1 0 15,1-1 0-15,-3 0 129 16,0 2-129-16,-3-1 0 0,-2 2 129 16,-2 0-129-1,-7 4 129-15,7-7-129 16,-7 7 129-16,0 0-129 15,-3-4 0-15,-4 4 0 0,-3 0 0 16,-1 5-129-16,-4-1 129 16,-2 4 0-16,-1 0 0 15,-2 2-129-15,0 0 129 16,-1 1 0-16,1-1 0 15,0 2 0-15,1-3 0 16,3 0 0-16,2-1 0 16,2-1-129-16,4-2 129 15,1-1 0-15,7-4-129 16,0 0 129-16,0 0 0 15,6 4 0-15,3-4 0 16,3-5 0-16,4-1 129 16,0-1-129-16,4-1 0 0,-1-3 129 15,1 0-129-15,-1 0 0 16,-1 0 0-16,-3 1 129 15,-1 0-129-15,-4 2 0 16,-3 2 129-16,-2 0-129 16,-5 6 129-16,1-7-129 15,-1 7 0-15,-8-1 0 16,-3 2 0-16,-2 5 0 15,-4 2-129-15,-2 4 129 16,-6 3 0-16,-2 3-129 16,-1 3 129-16,0 1 0 15,0 1 0-15,3 0-129 0,1 1 129 16,5-4 0-16,4 0 0 15,3-5-129-15,5-2 129 16,3-3 0-16,2-2 0 16,2-8 0-16,1 7 0 15,-1-7 0-15,12 0 129 16,-5-3-129-16,3-1 0 15,1-3 129-15,1-3-129 16,1 0 129-16,-2-3-129 16,1 0 0-16,-2 0 0 15,-1 0 129-15,-2 1-129 16,-1 0 0-16,-2 1 0 15,-1 2 129-15,-1 2-129 0,-1 1 0 16,-1 6 0-16,1-5 0 16,-1 5 0-1,0 0-129-15,0 0 129 16,0 0-129-16,-4 3 0 0,3 5 0 15,-4 1 129-15,1 2 0 16,0 4 0-16,1 0-129 16,-1 2 129-16,0 0 0 15,2-1 0-15,0 0 0 16,-1-1 0-16,2-2 0 15,0-2 129-15,1-2-129 16,-2-2 0-16,2-7 129 16,-1 10-129-16,1-10 129 15,0 0-129-15,0 0 129 16,0 0-129-16,5-7 0 15,-2 1 129-15,0-2-129 16,0 0 0-16,1-2 0 0,0 0 0 16,-1 0 0-16,-1-1 0 15,0 1 0-15,-1-1 0 16,0 2 0-16,0 0-129 15,-1 1 129-15,0 0 0 16,0 1 0-16,0 1 0 16,0 6 0-16,0-11 0 15,0 11 0-15,-1-8 0 16,1 8 0-16,0-9 0 15,0 9 0-15,-1-6-129 16,1 6 129-16,0 0 0 16,0 0-129-16,0 0 129 15,0 0-129-15,-8 9 0 0,4 0 129 16,-1 3-129-16,-1 2 129 15,-1 2 0-15,0 1-129 16,2 2 258-16,0 0-258 16,0 1 258-16,2-2-129 15,0 0-129-15,1-2 129 16,-1-1-129-16,2-4 258 15,-1-1-258-15,1-3 258 16,1-7-258-16,0 0 258 16,0 0-129-16,0 0 129 15,-1-4 0-15,1-4-129 16,0-2 129-16,0-2-129 15,0-2 129-15,0-1-129 0,0-1 129 16,0 2-129-16,0 0-129 16,0 1 129-1,0 1 0-15,0 2 0 16,0 1 0-16,0 4 0 0,0 5-129 15,0-8 129-15,0 8 0 16,0 0-129-16,0 0 0 16,0 0 129-16,4 7-129 15,-2 1 129-15,0 4 0 16,-2 2 0-16,0 4 0 15,0 3 0-15,-3 3-129 16,-2 4 129-16,0 2 0 0,-2 4 0 16,-1 4-129-1,-1 1 129-15,0 0-129 16,0 1 129-16,1-1 0 15,-2-2 0-15,4-2 0 0,-1-5 129 16,1-2-129-16,3-4 129 16,1-4-129-16,1-2 129 15,0-5-129-15,1-2 129 16,1-3-129-16,-1-8 129 15,6 7-129-15,-6-7 129 16,5-2 0-16,0-5 0 16,-1-1-129-16,0-4 0 15,3-3 129-15,0-2-129 16,0-4 0-16,2-2 0 15,0 1 0-15,-2-2-129 16,1 1 0-16,-3 2 258 16,2 1-258-16,-3 3 129 0,-2 4 0 15,0 4 0-15,-2 2 0 16,0 7-129-16,0 0 129 15,0 0 0-15,0 0-129 16,-2 10 129-16,-1 5 0 16,-2 2-129-16,-2 7 129 15,0 5 129-15,-1 4-129 16,-1 4 129-16,0 6-129 15,-2 6 129-15,3 3-129 16,-2 2 129-16,2 0-258 16,-2-2 129-16,3 0-129 15,1-6 129-15,1-5-129 16,1-9 129-16,1-7-129 0,3-5 129 15,-1-6 258-15,1-3-129 16,0-6 129-16,0-5-129 16,0 0 129-1,1-6-129-15,1-5 129 0,1-4-129 16,1-5 0-16,0-4 0 15,3-6-129-15,0-5 129 16,1-5 0-16,0 0 0 16,1-2-129-16,0 3 129 15,-1 3-129-15,-1 3 0 16,1 6 0-16,-3 4 0 15,-1 7 0-15,-1 5 0 16,-2 3-129-16,1 3 129 0,-2 5-129 16,0 0 0-1,0 0 0-15,-1 7 129 16,-3 8-129-16,1 7 0 15,-2 6 129-15,0 7-129 0,0 4 258 16,0 4-258-16,0 2 129 16,0-2-129-16,3-2 0 15,-2-4 129-15,2-5-129 16,0-6 0-16,-1-2 129 15,1-6-129-15,1-4 129 16,-1-3 0-16,2-4 0 16,0-7 129-16,-2 6-129 15,2-6 129-15,0-7-129 16,0-7 129-16,2-2-129 15,-1-7 0-15,1-4 129 16,1-4 0-16,0-4 0 16,0 1 0-16,-1 0 0 0,0 4-129 15,0 3 129-15,-2 6 0 16,0 6-129-16,0 6-129 15,0 9 129-15,0 0-129 16,0 9 129-16,0 9 0 16,0 8-129-16,-3 2 129 15,0 5-129-15,0 2 0 16,0 1 129-16,0-3-129 15,3-4 129-15,-1-5-129 16,1-6 129-16,0-2-129 16,3-4 129-16,3-3-387 15,-6-9-903-15,16 6-3225 16,-4-4 0-16,-2-4-387 0,3-4 0 15</inkml:trace>
</inkml:ink>
</file>

<file path=ppt/ink/ink46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9:41.666"/>
    </inkml:context>
    <inkml:brush xml:id="br0">
      <inkml:brushProperty name="width" value="0.05292" units="cm"/>
      <inkml:brushProperty name="height" value="0.10583" units="cm"/>
      <inkml:brushProperty name="color" value="#FFFF00"/>
      <inkml:brushProperty name="tip" value="rectangle"/>
      <inkml:brushProperty name="rasterOp" value="maskPen"/>
      <inkml:brushProperty name="fitToCurve" value="1"/>
    </inkml:brush>
  </inkml:definitions>
  <inkml:trace contextRef="#ctx0" brushRef="#br0">361 1269 1 0,'-9'-11'2192'0,"0"1"259"16,9 10 129-16,-4-5-1935 15,4 5 258-15,-1-6-129 0,1 6 387 16,0 0 0-16,0 0 258 15,0 0-129-15,0 0 0 16,-2 6-129-16,-2 5-258 16,2 6 0-16,-3 3-129 15,-1 8-258-15,-1 2-129 16,-1 4 129-16,-2-1-258 15,3 2 129-15,0-4 0 16,4-1-129-16,-1-7 0 16,4-4-129-16,0-5 387 15,3-6-387-15,-3-8 387 16,12 1-258-16,-4-5-258 15,0-7 516-15,2-4-516 0,-1-4 258 16,-2-5-258 0,2-5 129-16,-3-3-258 15,-1-2 129-15,-2-2 129 16,-1 0-129-16,-2 1 0 0,0 2 0 15,-1 3 129-15,-3 4-129 16,-1 3 258-16,0 6-129 16,0 2 0-16,-1 6 0 15,-1 2 0-15,-1 5 0 16,-2 2 0-16,3 9-129 15,-6 5 0-15,4 5 0 16,-2 9-129-16,0 6 129 16,0 5 0-16,2 3 129 0,2 1-258 15,2-1 258-15,2-3 129 16,0-3-258-1,1-8 258-15,1-4-258 16,0-8 258-16,0-4-258 0,2-4 258 16,-1-8-258-16,0 6 129 15,0-6-129-15,1-7-129 16,3-3 129-16,0-4-129 15,1-4 258-15,1-4-258 16,-1-7 129-16,2-2-129 16,-1-4 0-16,0 1 258 15,-3-1-129-15,1 2 0 16,-2 3 0-16,0 4 129 15,-2 6-129-15,0 5 0 16,0 5 0-16,-2 4 0 16,2 6 0-16,-11 2 0 15,1 8 0-15,1 8 0 0,-2 6 0 16,-2 9-129-16,-1 6 258 15,-1 5 129-15,0 3-258 16,2 0 258-16,2 1-129 16,1-5-129-16,3-5 0 15,3-7 129-15,1-5-129 16,3-6-258-16,0-6 258 15,3-5-258-15,-3-9 387 16,10 5-129-16,-2-7 0 16,0-7 0-16,1-2 0 15,-1-5 129-15,2-5 0 16,-2-3-258-16,2-4 258 0,-3-5-129 15,0-3 0-15,0-1 0 16,-2-4 0-16,0 0-129 16,-3 3 129-16,1 3 129 15,-2 3-258-15,0 5 258 16,-1 6-129-16,0 5 0 15,-1 6 0-15,-1 4 0 16,2 6 0-16,-6 0-129 16,3 5 129-16,-2 8 0 15,-1 7 0-15,0 9-129 16,-1 8 258-16,-1 7 0 15,0 8-129-15,0 3 129 16,2 1-129-16,2-1 0 0,1-3 129 16,3-6-129-16,0-8 0 15,0-5-258-15,5-8 258 16,0-6 0-1,1-6 0-15,0-5 0 0,-6-8 0 16,11 4 0-16,-4-9 0 16,1-6 129-16,-2-6-129 15,2-3 129-15,-2-5 0 16,2-5 0-16,-1-2-129 15,-1-3 0-15,-2 1 0 16,-1-1 0-16,-3 2 0 16,0 4-129-16,0 3 258 15,0 4-258-15,-2 4 129 0,1 6 0 16,-3 4-129-1,4 8 129-15,-10 1 0 16,5 9 0-16,-3 8-129 16,0 6 387-16,1 7-258 0,-3 8 0 15,2 7 0-15,0 5 0 16,3 1 0-16,0-1 0 15,3-4 129-15,2-4-387 16,0-6 258-16,2-7 129 16,3-9-129-16,2-8 129 15,1-4-129-15,0-5 258 16,0-4-258-16,1 0 0 15,-1-2 0-15,-1-6-129 16,-1-3 129-16,-1-5 0 16,-1-6 0-16,-3-3-129 15,-1-5 129-15,0-3 0 16,-4-1 0-16,-2 1 0 0,1 1 0 15,-3 5 0-15,0 5 0 16,-1 5 0-16,2 6 0 16,0 5 0-16,0 5-129 15,0 1 129-15,2 7-129 16,0 4 129-16,2 5 0 15,2 4-129-15,1 3 129 16,0 4 0-16,4 1 0 16,3 0 0-16,0 0 0 15,1-2 0-15,3-2 0 16,-1-5-129-16,0-3 129 15,-1-3 0-15,0-2 0 16,-1-4 0-16,-1-1 0 0,-7-6 0 16,8 6 129-1,-8-6-129-15,0 0 129 0,0 0-129 16,1-7 129-1,-2-3-129-15,-5-3 0 0,1-3 129 16,-4-3-129-16,0-3 0 16,-3-1 0-16,1 2 0 15,0 2 0-15,0 2 0 16,2 4 0-16,0 4 0 15,3 5 0-15,6 4-129 16,-8 3 129-16,6 7-129 16,1 6 129-16,1 3 0 15,2 4 0-15,0 3-129 0,5 2 129 16,-1-1 129-1,2-2-258-15,2-3 129 16,-2-4-129-16,2-3 258 16,-3-3-258-16,-1-4 258 0,-2-2-129 15,-4-6 0-15,7 5 0 16,-7-5 0-16,0 0 129 15,0-7 0-15,-1-2 129 16,-5-4-387-16,1-3 258 16,-2-2-129-16,-1-5 129 15,0-1-258-15,-2-3 258 16,2-1-258-16,1 2 129 15,-1 0 0-15,1 1 0 16,-1 3 0-16,3 3 0 16,0 1 0-16,2 3 0 15,-2 0 129-15,2 3-129 0,-1 0 0 16,1 3 0-16,1 0 0 15,1 3-129-15,1 6 129 16,-2-9 0-16,2 9-129 16,0 0 129-16,0 0 0 15,0 0 0-15,0 0-129 16,0 0 129-16,0 0 0 15,0 5 0-15,0-5 0 16,5 13 0-16,-2-5-129 16,1 1 129-16,1 2 0 15,0 0 0-15,1 3-129 16,-1-2 129-16,1 1 0 15,0 0 0-15,-1-1 0 0,-1-2 0 16,1-1 0-16,-2-2 0 16,-1-1 129-16,-2-6-129 15,4 7 0-15,-4-7 129 16,0 0-129-16,0 0 0 15,-3-4 129-15,-1-3-129 16,-3-3 129-16,-1-1-129 16,-1-2 0-16,0-1 0 15,-3 1 129-15,0 1-129 16,1 0 0-16,-2 3-129 15,3 1 258-15,2 1-258 16,0 4 129-16,3 0 0 16,5 3-129-16,-6-2 129 0,6 2-129 15,0 0 129-15,0 5 0 16,4 1-129-1,1 2 129-15,0 2 0 16,2 3 0-16,0 0 0 0,1 3 0 16,-1 1 0-16,2 2-129 15,-1-1 129-15,2-2 0 16,-3 1 0-16,1-1 0 15,-1-1 0-15,1-1 0 16,-1-2 0-16,-1-3 0 16,-1 1 0-16,-2-3 129 15,-3-7-129-15,4 9 0 16,-4-9 129-16,0 0-129 15,0 0 0-15,0 0 0 16,0 0 129-16,0 0-129 16,0 0 0-16,0 0 0 15,-1-8 0-15,-2 2 0 0,-2-2 0 16,2 0 0-16,-2-1 0 15,0-2 0-15,-2-2 129 16,1-1-129-16,1-2 0 16,-2 0 0-16,1 0 0 15,-1-2 0-15,1 1 0 16,0 2 0-16,0 1 0 15,1 2 0-15,0 2 0 16,-1 0 0-16,1 2 0 16,1 3 0-16,-1-1 0 15,5 6 0-15,-10-9 0 16,10 9 0-16,-6-7 0 15,6 7 0-15,0 0 0 0,-5-4 0 16,5 4 0-16,0 0 0 16,0 0 0-16,0 0 0 15,0 0-129 1,0 0 129-16,0 0 0 0,0 0-129 15,-1 5 129-15,1-5-129 16,3 11 129-16,3-3 0 16,-2 0 0-16,1 1 0 15,0 2 0-15,1 1 0 16,-1 0 0-16,1 2 0 15,0 0 0-15,0 2 0 16,-1-1 0-16,2 0 0 0,-1 0 0 16,-1-1 0-16,0 0 0 15,1-2 0 1,-1-1 0-16,-1-1 0 15,1-1 0-15,0 0 0 16,-2-2 0-16,2 0 0 0,-2-1 0 16,1-1 0-16,-4-5 0 15,7 10 0-15,-7-10 0 16,6 6 0-16,-6-6 0 15,0 0 0-15,5 6 0 16,-5-6 0-16,0 0 129 16,0 0-129-16,0 0 129 15,0 0-129-15,0 0 129 16,-2-7-129-16,-4 2 0 15,1-5 129-15,-2 1-129 16,-3-3 0-16,1-2 0 16,-2 0 129-16,0-3-258 0,-2 0 258 15,4-1-258-15,-2 2 258 16,1 0-258-16,0 2 129 15,2 1 0-15,1 3 129 16,0 1-258-16,3 2 258 16,-1 1-129-16,5 6 0 15,-5-9 0-15,5 9 0 16,-4-7-129-16,4 7 129 15,0 0 0-15,-3-6 0 16,3 6 0-16,0 0 0 16,0 0 0-16,0 0 0 15,-1-7 0-15,1 7 0 16,0 0 0-16,0 0 0 0,0 0 0 15,0 0 0-15,0 0 0 16,0 0 0-16,0 0 0 16,0 0 0-16,0 0-129 15,0 0 129-15,0 0 0 16,0 0 0-16,0 0 0 15,0 0 0-15,0 0-129 16,0 0 129-16,0 0 0 16,0 0 0-16,3 5 0 15,-3-5 0-15,7 8 0 16,-3-2 0-16,0 1 0 15,1 0 0-15,-2 2 0 16,2 2 0-16,0-1 0 0,0 1 0 16,0 1-129-16,0 0 129 15,-2 0 129 1,2 0-129-16,0 0 0 15,-1-2 0-15,1 1 129 0,-1 0-129 16,1-1 0-16,-2-1 0 16,2 0 129-16,-1-1-129 15,0-1 0-15,0 0 0 16,0 0 0-16,0-1 0 15,2 0 0-15,-6-6 0 16,9 10 129-16,-9-10 0 16,8 10-129-16,-8-10 258 15,7 7-387-15,-7-7 258 16,7 9-258-16,-7-9 387 15,8 8-387-15,-8-8 129 16,8 9-129-16,-8-9 0 16,8 9 129-16,-8-9-129 0,7 9 258 15,-7-9-258-15,8 10 129 16,-8-10-129-16,9 9 258 15,-9-9-258-15,9 9 258 16,-9-9-129-16,6 7 0 16,-6-7 0-16,0 0 0 15,7 6 129-15,-7-6-129 16,0 0 129-16,0 0-129 15,0 0 129-15,-5-6-129 16,5 6 0-16,-11-11 0 16,4 3 129-16,-2-1 0 15,0-1-258-15,-1-1 258 16,0-1-258-16,2 2 387 0,-2-2-387 15,2 1 258-15,1-2-258 16,-1 0 0-16,3 1 258 16,-2-1-258-16,2-2 258 15,1 1-258-15,0 1 258 16,0-1-129-16,2 2 0 15,0-1 0-15,0 1 0 16,0 1 0-16,1 1 0 16,-1 1 0-16,2 1 0 15,-2-1 0-15,1 2 0 16,0 1 0-16,0 0 0 15,1 6 0-15,-1-10 0 0,1 10 0 16,-2-9 0-16,2 9 0 16,0-9 0-16,0 9 0 15,0-9 0 1,0 9 0-16,-2-10 0 0,2 10 0 15,-1-11 0-15,-1 5 0 16,-1 0 0-16,0-1 0 16,1 1 0-16,-1 0 0 15,1 0 0-15,2 6 0 16,-5-12 0-16,3 6 0 15,2 6 129-15,-6-10-129 16,4 4 129-16,2 6-129 16,-3-10 258-16,3 10-258 0,-4-10-129 15,4 10 129 1,-3-10-258-16,3 10 258 15,-1-9-258-15,1 9 258 16,0-8-258-16,0 8 258 0,0-7 0 16,0 7 0-16,0 0 0 15,0-5 0-15,0 5 0 16,0 0 0-16,0 0 0 15,0 0 0-15,0 0 0 16,0 0 0-16,0 3 258 16,0-3-258-16,-2 9 258 15,0-3-258-15,1 1 258 16,-1 0-258-16,0-1 258 15,1 2-387-15,-1-1 0 16,-1 1 129-16,1-2-129 16,-1 1 129-16,0 1-258 15,-1-1 258-15,1-1-129 0,0 0 129 16,3-6 0-16,-4 9 0 15,4-9 0-15,-2 6 0 16,2-6 0-16,0 0 0 16,0 0-129-16,0 0 129 15,0 0 0-15,0 0 0 16,0 0 0-16,0-7 0 15,0 7 0-15,1-12 0 16,1 5 0-16,-1-1 0 16,1-2 258-16,0 0-258 15,0-1-129-15,-1 1 129 16,2 0-129-16,-3 1 129 15,3 1 0-15,-3-1 0 0,0 9-258 16,2-9 258-16,-2 9 0 16,0-6 0-16,0 6 0 15,0 0 0 1,0 0 0-16,0 0 0 0,0 0 0 15,0 0 0-15,-2 3 258 16,-1 3-258-16,1 0 258 16,0 3-258-16,-2 0 258 15,2 0-258-15,0 1 129 16,0-2-258-16,1 1 0 15,-1 0 129-15,2-2-258 16,-1-1 258-16,0 0-129 16,0 0 129-16,0 0 0 0,-1 0 0 15,2-6 0 1,-3 9 0-16,3-9 0 15,-2 8 0-15,2-8 0 16,0 0 0-16,0 0 0 0,0 0 0 16,0 0 0-16,0 0 0 15,0 0 0-15,0 0 0 16,0 0 0-16,0 0 0 15,0 0 0-15,0 0 0 16,0 0 0-16,0 0 0 16,0 0 0-16,0 0 0 15,0 0-129-15,0 0 129 16,0 0 0-16,0 0 0 15,0 0 0-15,0 0 0 16,0 0 0-16,0 0 0 16,0 0 0-16,0 0 0 15,0 0 0-15,0 0 0 0,0 0 0 16,0 0 0-16,0 0 0 15,0 0 0-15,0 0 0 16,0 0 0-16,0 0 0 16,0 0 0-16,-2 6 0 15,2-6 129-15,0 0-129 16,0 0 0-16,0 0 0 15,-2 6 0-15,2-6 0 16,0 0 0-16,0 0 0 16,0 0 0-16,0 0 0 15,0 0 0-15,0 0 0 16,0-3 0-16,0 3 0 0,2-10 0 15,0 3-129-15,-1-1 129 16,1-1 129-16,0 0-129 16,-1-1 129-16,1 0-129 15,0-1 0-15,-1-2 0 16,2 1 0-16,-1 0 0 15,2 0-129-15,-2 0 129 16,1 0-258-16,1 1 258 16,0 1-129-16,-1-1 129 15,-1-1 0-15,0 0 0 16,1 1 0-16,-2 0 0 15,1-1 0-15,0-1 0 16,-1 1 129-16,1 1-258 0,0-1 258 16,-2 2-129-16,3-1 0 15,-1 1 0 1,-1 1 0-16,1 1 0 15,-1-1 0-15,1 2 0 0,0 0 0 16,-2 0 0-16,2-1 0 16,-1 2 0-16,1-1 0 15,-1 1 0-15,0 1 0 16,0-1 0-16,-1-1 0 15,1 1 0-15,0-1 129 16,0-2-129-16,-1 2 0 16,0-1 0-16,2 1 0 15,-2-1 0-15,0 0 0 16,2 1 0-16,-2-1 0 15,2 0 0-15,-1 0 0 16,-1-1 129-16,2 1 0 16,-2 0 0-16,2-2-129 0,-1 1 129 15,0-1 0-15,1 0 0 16,-2-1-129-16,2 1 0 15,-2-1 0-15,1 1 0 16,0 0 0-16,0-2 0 16,-1 0 129-16,0-1-258 15,2 1 258-15,-2-2-129 16,2-1 0-16,-1 0 0 15,0 1 0-15,1 0 0 16,-2 0 0-16,2 3 0 16,-2 0 129-16,0 2-258 15,1 0 129-15,-1 3 0 16,0 6 0-16,0-9 0 0,0 9 0 15,0 0 0-15,0 0 0 16,0 0 0-16,0 0-129 16,0 9 129-16,0 1 0 15,0 4 0-15,0 1 0 16,-1 4 0-16,1 2 0 15,-2 0 0-15,-1 2 0 16,1 0 0-16,-1-1 0 16,0 2-129-16,1-1 0 15,-2 0 0-15,2 0 129 16,-1-1-129-16,1-2 0 15,0 0 0-15,2-3 129 16,0-4 0-16,0 0-129 0,0-3 129 16,2-3 0-16,-2-7 0 15,1 9 0 1,-1-9 0-16,0 0 129 15,0 0-129-15,0 0 0 0,0 0 0 16,0 0 0-16,0 0 0 16,4-4 129-16,-4-3-129 15,0-1 0-15,0-3 0 16,2-1 0-16,0-2 0 15,0-1 0-15,0-1 129 16,0-2 0-16,1-2-129 16,-1-1 129-16,2-5 0 0,-2 0 0 15,1-3 0 1,1-1 0-16,-1-3-258 15,0 0 258-15,1-1-129 16,-1 1 0-16,-1 0 0 16,1 2 0-16,-2 3 0 0,2 2-129 15,-1 2 129-15,0 2-129 16,-2 2 129-16,3 1-129 15,-3 3 0-15,1 1 258 16,-2-1-258-16,2 3 258 16,-1 1-258-16,1 2 129 15,-1 1 0-15,0 2 0 16,1 1 0-16,-1 6 0 15,1-6 0-15,-1 6-129 16,0 0 129-16,0 0-129 16,0 0 129-16,4 7-129 15,-4 2 129-15,0 1 0 0,0 4 0 16,0 1-129-16,0 2 258 15,0 3-258-15,-2 0 129 16,-2 0 129-16,2 1-129 16,1-2 129-16,-1-1-129 15,0-4 129-15,0-1 0 16,1-2 0-16,1-3-129 15,0-1 0-15,0-7 0 16,0 6 0-16,0-6 0 16,0 0 129-16,0 0-129 15,0-4 0-15,0-2 0 16,0-3 0-16,2-1 129 15,-1-2-258-15,1 0 129 0,1-3-129 16,-1 1 129-16,0 0-129 16,1-1 129-16,0-2-129 15,0 3 0 1,0-2 258-16,0 0-129 0,0-1 0 15,0 0 0-15,0 1 0 16,-2-2 0-16,1-1 0 16,0 1 0-16,0 1 0 15,-1-1 0-15,0 1 0 16,1 1 0-16,-1 0 0 15,-1 2 0-15,1 1 129 16,1 1-258-16,-2 2 129 16,0 1 0-16,1 1 129 0,-1 0-258 15,1 2 129 1,-1 6 0-16,1-8 129 15,-1 8-129-15,0 0-129 16,0 0 129-16,0-6-129 0,0 6 129 16,0 0 0-16,0 0-129 15,2 5 129-15,-2-5-129 16,1 11 129-16,-1-3 0 15,1 2-129-15,-1 1 129 16,1 1 0-16,-2 0 0 16,1-1 0-16,0 0 0 15,1-1 0-15,-1-2 0 16,0-2 0-16,0-6 0 15,0 9 0-15,0-9 0 16,0 0 129-16,0 0-129 16,0 0 0-16,-1-4 129 15,1 4-129-15,0-12 0 0,0 4 0 16,0-1 0-16,1-3 0 15,2 0 0-15,1 0 0 16,-1 0-129-16,2-1 258 16,0 0 0-16,0 1-129 15,-1 0 129-15,0 0-129 16,1 0 129-16,-1 0-129 15,-2 0 129-15,2 1-258 16,-3 0 129-16,3 2 0 16,-3 2-129-16,0 1 258 15,-1 6-258-15,3-7 129 16,-3 7 0-16,0 0 0 15,0 0-129-15,0 0 129 0,0 0-129 16,0 5 129-16,0 2-129 16,0 3 129-16,-2 1-129 15,1 2 129 1,-1 0-129-16,2 3 129 0,-3-2-129 15,1 0 258-15,1 0-258 16,-1-2 0-16,1-1 129 16,0-2 0-16,1 0 0 15,-1-3 0-15,1 0 0 16,0-6 0-16,-1 8 0 15,1-8 0-15,0 0 0 16,0 0 0-16,6 1 0 0,-6-1 0 16,6-8 0-16,-5 1 129 15,1 0-129 1,0-3 129-16,0-1-129 15,0 0 0-15,-1-1 129 0,0 0 0 16,-1 1 0-16,0-1-258 16,0 2 258-16,0 0-129 15,0 1 129-15,0 0-129 16,0 0 0-16,-2 1 0 15,0 0 0-15,1 0 0 16,0 1 0-16,0-1 0 16,-1 1 0-16,2 0 0 15,-2 0 0-15,2 1 0 16,0-1 0-16,-2 0 0 15,2 0 0-15,0 1 0 16,-1-1 0-16,1 0 0 16,0 1 0-16,0-2 0 0,0 1 0 15,0 0 0-15,0-1 0 16,0 1 0-16,1 0 0 15,1 0 0-15,-2 0 0 16,1 0 0-16,0 1 0 16,-1 0 0-16,1 0 0 15,1-1 0-15,-2 7 0 16,1-9 0-16,-1 9 0 15,2-8 0-15,-2 8 0 16,2-7 0-16,-2 7 0 16,0 0 0-16,3-6 0 15,-3 6-129-15,0 0 129 16,0 0 0-16,0 0 0 0,0 0 129 15,0 0-129-15,2-7 0 16,-2 7 0-16,0 0 0 16,0 0 0-16,1-7 0 15,-1 7 0-15,2-7 0 16,-2 7 0-16,1-6 0 15,-1 6 0-15,2-6 0 16,-2 6 0-16,0 0 0 16,3-7 0-16,-3 7 0 15,0 0-129-15,0 0 129 16,0 0 0-16,0 0 0 15,5-6 0-15,-5 6-129 16,0 0 129-16,0 0 0 0,0 0 0 16,0 0 0-16,0 0 0 15,7-3 0 1,-7 3 0-16,0 0 0 15,0 0 0-15,0 0 0 0,0 0 0 16,7 0-129-16,-7 0 129 16,0 0 0-16,6 0 0 15,-6 0-129-15,7 0 129 16,-7 0 0-16,8 1 0 15,-8-1 0-15,8 2 0 16,-8-2 0-16,9 1 0 16,-9-1 0-16,8 2 0 15,-8-2 0-15,9 1 0 16,-9-1 129-16,9 2-129 15,-9-2 0-15,10 2 0 16,-10-2 0-16,9 2 0 16,-9-2 0-16,11 2 0 0,-11-2-129 15,12 1 258-15,-6 0-129 16,0 0 0-16,1-1 0 15,1 0 0-15,-1 0 0 16,0 0 0-16,1 0 0 16,0 0 0-16,0 0 0 15,1 0 0-15,-1 0 0 16,1-2 0-16,0 1 129 15,0 0-129-15,-1 0 0 16,1 0 0-16,-1 0 0 16,0 0 0-16,0 0 0 15,-1 1 0-15,-1-1 0 16,0 0 0-16,0 1 0 0,0 0 0 15,0 0-129-15,-6 0 129 16,9 0 0-16,-9 0 0 16,8-1 0-16,-8 1 0 15,6 1 0-15,-6-1 0 16,0 0 129-16,0 0-129 15,6 2 0-15,-6-2 0 16,0 0 129-16,0 0-129 16,0 0 129-16,0 0-129 15,0 0 129-15,0 0 0 16,0 0-129-16,0 0 129 15,0 0-129-15,0 0 0 0,-5-2 129 16,5 2-129-16,-7-2 0 16,7 2 0-16,-8-1 0 15,8 1 0 1,-9 0 0-16,9 0 0 0,-11-1 0 15,5 1 0-15,1-1-129 16,5 1 129-16,-11 0 0 16,11 0 0-16,-8 0 0 15,8 0 0-15,0 0 0 16,-7 0 0-16,7 0-129 15,0 0 0-15,0 0 129 16,0 0-129-16,0 0 129 16,4 4-129-16,-4-4 129 0,9 2 0 15,-4-1 0 1,3 0 0-16,-1 0 0 15,2-1 0-15,0 1 0 16,2-2 0-16,0 1 0 0,2 1 0 16,0-1 0-16,2 0 0 15,2 0 0-15,1 0 0 16,2 0 0-16,2 0 0 15,0 0 0-15,0 0 0 16,1 0 0-16,-2 0 0 16,-1-1 0-16,-3 3 0 15,-1 0 0-15,-3-1 0 16,-1 1 0-16,-1 0 0 15,-2-2 0-15,0 0 0 16,0 0 0-16,0 0 129 16,0 0-129-16,0-2 0 15,1-1 0-15,1 1 0 0,1-2 0 16,0 2 0-16,1 0 0 15,-1 1 0-15,1-1 0 16,0 1 0-16,0 1 0 16,-2 0 0-16,0 0 0 15,-1 0 0-15,-1 0 0 16,-2 0 0-16,1 0 0 15,-1 0 0-15,-1 0 0 16,-6 0 0-16,9 1 0 16,-9-1-129-16,9 5-516 15,-9-5-1548-15,0 0-2322 16,10 9 0-16,-10-9-258 15,9 5-387-15</inkml:trace>
</inkml:ink>
</file>

<file path=ppt/ink/ink4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24.356"/>
    </inkml:context>
    <inkml:brush xml:id="br0">
      <inkml:brushProperty name="width" value="0.26667" units="cm"/>
      <inkml:brushProperty name="height" value="0.53333" units="cm"/>
      <inkml:brushProperty name="color" value="#9C9CDE"/>
      <inkml:brushProperty name="tip" value="rectangle"/>
      <inkml:brushProperty name="rasterOp" value="maskPen"/>
      <inkml:brushProperty name="fitToCurve" value="1"/>
    </inkml:brush>
  </inkml:definitions>
  <inkml:trace contextRef="#ctx0" brushRef="#br0">1101 1517 1290 0,'-7'-26'2709'0,"7"26"129"16,0-16-1290-16,0 16-258 15,0 0 129-15,0 0 129 16,0 0 129 0,0 0-129-16,0 0 0 0,-28 12-258 15,7 4-258-15,-4 6-129 16,-8-1 0-16,-2 9-258 15,-3-6-387-15,3 0 0 16,4-3-129-16,5-2 129 16,7-5-516-16,19-14 516 15,-24 15-516-15,24-15 645 16,0 0-129-16,0 0 0 15,17-8 129-15,11-8 258 0,1-13-129 16,13 1-129 0,-1-8-129-16,15-9 0 15,-4-2-129-15,5-5 0 16,0-5-129-16,2-2 0 0,3-1-129 15,-2-4 129-15,3 5 0 16,-10 2 129-16,-1 7-129 16,-10 6 129-16,-13 10 0 15,-5 10 0-15,-12 5 0 16,-12 19 0-16,2-23 0 15,-2 23 0-15,0 0 0 16,-14 0 0-16,14 0-129 16,-33 16 0-16,13 4 129 15,-8 6-129-15,0 9 0 16,-6 5 0-16,-6 5 129 15,0 1-129-15,0 5 0 16,4-3 0-16,-4-3 129 0,6-2-129 16,4-5 0-16,6-5 0 15,3-7 0-15,6-3 129 16,3-6-129-16,12-17 0 15,-12 17 0-15,12-17 0 16,0 0 0-16,12 0 129 16,2-10-129-16,12-8 0 15,3-2 129-15,5-6-129 16,11-4 129-16,6-8-129 15,4-1 0-15,5-10 0 16,6-3 0-16,3-5 0 16,1-3 129-16,2 1-129 15,-4-3 0-15,-4 6 0 0,-6 4 129 16,-14 13-129-16,-10 4 129 15,-8 11-129-15,-12 5 0 16,-14 19 129 0,0 0-129-16,-22-9 0 0,-11 9 129 15,-12 12-129-15,-7 6 0 16,-12 4 0-16,-5 7 0 15,-6 4 0-15,-3 5 0 16,2 2 129-16,-1 2-129 16,7-1 0-16,-2 2 0 15,8-3 129-15,0-5-129 16,7-2 0-16,12-8 0 0,5-6 129 15,9-5-258-15,10-3 129 16,7-4 0 0,14-7 0-16,0 0 0 15,0 0-129-15,0 0 129 0,24-16 0 16,8-3 129-16,7-5-129 15,8-7 0-15,14-11 0 16,3-1 129-16,8-4-129 16,4 2 0-16,-1 2 0 15,1 0 0-15,3 7 0 16,-8 3 129-16,-3 5-129 15,-10 6 0-15,-13 6 129 16,-8 2-129-16,-13 5 129 16,-24 9 0-16,0 0-129 15,0 0 0-15,-31 0 129 16,-19 0-129-16,-11 11 129 15,-8-1-258-15,-9 6 258 0,-10 5-258 16,0-4 258-16,0 4-129 16,13-4 0-16,8 4 0 15,11-6 0-15,3 1 0 16,11-6 0-16,8 1 0 15,6-5 0-15,4 0 0 16,5-1 0-16,3 0 0 16,16-5 0-16,-26 5 0 15,26-5 0-15,-15 5 0 16,15-5 0-16,0 0 0 15,0 0 0-15,0 0 0 16,0 0-129-16,0 0 129 16,0-12 0-16,0 12 0 0,27-17-129 15,-4 5 129-15,8-2 0 16,7-2 0-16,2-1 0 15,5-2 0-15,1 0 0 16,1-3 0-16,0 1 0 16,-2-2 0-16,2 1 0 15,-1-1 0-15,-4 1 0 16,-3 3 0-16,-4 2 0 15,-6 3 129-15,-8 2-129 16,-3 3 0-16,-18 9 0 16,0 0 0-16,-26-2 0 15,-11 2 0-15,-9 9 129 16,-15 1-129-16,-5 2 0 0,-11 2 0 15,-3 2 0-15,-3-4 0 16,0 2 0 0,-4 1 0-16,-1-3 0 15,0 2 0-15,5 0 0 0,4 2 0 16,2-1 0-16,7-1 0 15,12-2 0-15,10-1 0 16,13-3 0-16,10-3 0 16,5-1 0-16,20-4 0 15,0 0-129-15,20-7 129 16,16-7 0-16,21-3 0 15,12-4 0-15,12-7 0 16,9 2 0-16,7-3 0 16,2 0 0-16,-1 3 0 15,-10 2 0-15,-10-1 129 16,-9 8-129-16,-11 1 0 15,-10 6 0-15,-10 1 0 0,-10 2 0 16,-9 4 129-16,-19 3 0 16,0 0-129-16,0 0 0 15,-28 19 129-15,-20-2-129 16,-13 4 129-16,-13 10-129 15,-20 4 0-15,-9 5 0 16,-12 6 0-16,6 1 0 16,6 5 0-16,4-4 0 15,14 2 0-15,16-6 0 16,16-3-129-16,18-3 129 15,14-5 0-15,11-7 0 16,10-5 0-16,10-2 0 16,8-5 0-16,8-4 0 0,8-7 0 15,8-3 129-15,11 0-129 16,15-13 0-16,4-12 0 15,11-7 129-15,5-6-129 16,1-6 0-16,-1-6 0 16,0 3 0-16,-12-1 129 15,-10 5-129-15,-12 5 0 16,-11 3 0-16,-10 9 0 15,-13 5 129-15,-6 1-129 16,-12 1 0-16,-2 3 129 16,0 16-129-16,-23-28 0 15,1 16 0-15,-9 2 0 0,-9 3 0 16,-5 4 0-16,-7 1 0 15,-5 2 0-15,-5 0 0 16,-4 3 0 0,2 4 0-16,5 0 0 0,9 0 0 15,9-2-129-15,6 0 129 16,13-1 0-16,22-4 0 15,0 0-129-15,8 7 129 16,25-7 0-16,9 0 0 16,6 0 0-16,7 0 0 15,6 0 0-15,6-2 0 16,1-3 129-16,-6-2-129 15,-1 0 129-15,-1 0-129 0,-5 0 0 16,1 0 0 0,-4 0 0-16,-4 0 0 15,-1 1 0-15,-6-1 0 16,-1 0 0-16,-9 0 0 0,0 0 0 15,-12 2 129-15,-3-2-129 16,-16 7 129-16,7-18-129 16,-7 18 129-16,-23-19-129 15,-6 7 129-15,-2 2-129 16,-7-2 0-16,-2 2 0 15,-3-1 0-15,1 2 0 16,3 1 0-16,0 1 0 16,3 2 0-16,5 0 0 15,3-1 0-15,4 3 0 16,5-1 0-16,0-1 0 15,19 5 0-15,-28-10 0 16,28 10 0-16,-20-12 0 0,20 12 0 16,-19-16 0-16,19 16 0 15,-18-17 0-15,18 17 0 16,-19-16 0-16,19 16-129 15,-17-15 258-15,17 15-129 16,0 0 0-16,0 0 0 16,-16-16 0-16,16 16 0 15,0 0 0-15,0 0-129 16,0 0 0-16,0 0 129 15,0 0-129-15,0 0 129 16,14 7-129-16,-14-7 129 16,19 7-129-16,-19-7 129 15,23 7 0-15,-23-7 0 0,24 0 0 16,-24 0 0-16,24 0 0 15,-24 0 129-15,21 0-129 16,-21 0 0 0,0 0 0-16,16 0 0 0,-16 0 129 15,0 0-129-15,0 0 0 16,0 0 0-16,-6-17 0 15,6 17 0-15,-19-14 0 16,19 14 0-16,-26-17 0 16,9 10 0-16,0-2-129 15,1-1 129-15,-3 3 0 16,4-2 0-16,-3 0 0 15,3 2 0-15,-2-1 0 0,1-1 0 16,0 1 0 0,16 8 0-16,-26-18 0 15,26 18 0-15,-24-15 129 16,24 15-258-16,-19-12 129 0,19 12 0 15,-15-14 129-15,15 14-129 16,-18-14 0-16,18 14 129 16,-19-10-129-16,19 10 0 15,-15-11 0-15,15 11 129 16,0 0-129-16,-19-12 0 15,19 12-129-15,0 0 129 16,-14-16 0-16,14 16 0 16,0 0-129-16,0 0 129 15,-14-19 0-15,14 19 0 16,0 0 0-16,0 0 0 15,0 0 0-15,-17-17 0 16,17 17 0-16,0 0 0 0,0 0 0 16,0 0 0-16,-11-17 129 15,11 17-129-15,0 0 0 16,0 0 0-16,0 0-129 15,0 0 129-15,0 0 0 16,0 0-129-16,0 0 129 16,0 0-129-16,0 0 129 15,0 0-129-15,14-2 129 16,-14 2 0-16,16 7 0 15,-16-7 0-15,21 17 0 16,-21-17 0-16,26 16 0 16,-26-16 129-16,25 14-129 0,-25-14 0 15,28 8 0-15,-28-8-129 16,21 9 129-16,-21-9 0 15,14 7 0-15,-14-7 0 16,0 0 0-16,24 12 0 16,-24-12 0-16,15 7 0 15,-15-7 0-15,19 7 0 16,-19-7 0-16,18 5 0 15,-18-5 0-15,17 5 0 16,-17-5 0-16,0 0 0 16,21 9 0-16,-21-9 0 15,0 0 0-15,17 12 0 16,-17-12 0-16,0 0 0 0,17 9 0 15,-17-9 129-15,0 0-129 16,18 7 0 0,-18-7 0-16,0 0 0 15,17 7 0-15,-17-7 129 0,0 0-129 16,17 6-129-16,-17-6 258 15,0 0-129-15,16 13 0 16,-16-13 0-16,0 0 0 16,0 0 129-16,21 13-258 15,-21-13 129-15,0 0 0 16,0 0 0-16,0 0 0 15,15 11 0-15,-15-11 0 16,0 0-129-16,0 0 129 16,0 0 0-16,16 12 0 15,-16-12 0-15,0 0 0 16,0 0 129-16,0 0-129 15,19 12 0-15,-19-12 0 0,0 0 0 16,0 0 0-16,17 5 0 16,-17-5 0-16,0 0-129 15,0 0 129-15,17 5 129 16,-17-5-129-16,0 0 0 15,21 11 129-15,-21-11-129 16,0 0 129-16,19 10-129 16,-19-10-129-16,0 0 129 15,17 9 0-15,-17-9 0 16,0 0-129-16,18 8 129 15,-18-8 0-15,0 0 0 16,20 7 0-16,-20-7 0 16,0 0 0-16,21 7 0 0,-21-7 0 15,0 0 129-15,19 7-258 16,-19-7 129-16,0 0 0 15,19 11 0-15,-19-11 0 16,0 0 0-16,23 8 0 16,-23-8 0-16,17 9 0 15,-17-9 0-15,16 5 0 16,-16-5 129-16,17 5-129 15,-17-5 0-15,15 5 0 16,-15-5 0-16,19 4 0 16,-19-4 0-16,21 5 0 15,-21-5-129-15,26 3 129 16,-26-3 129-16,28 6-129 0,-28-6 0 15,28 3 0-15,-28-3 129 16,27 7-129 0,-27-7 0-16,26 7 0 15,-26-7 0-15,24 3 0 0,-24-3-129 16,25 6 129-16,-25-6 0 15,26 3 0-15,-26-3 0 16,25 4 0-16,-25-4 0 16,26 3 0-16,-26-3-129 15,28 2 129-15,-28-2 0 16,24 3 0-16,-24-3 0 15,26 5 129-15,-26-5-129 0,21 4 0 16,-21-4 0 0,19 3 0-16,-19-3 0 15,14 0 129-15,-14 0-129 16,0 0 0-16,21 2 129 0,-21-2 0 15,0 0-129-15,20 2 0 16,-20-2 0-16,0 0 0 16,21 0 0-16,-21 0 0 15,0 0 0-15,21 0 0 16,-21 0 0-16,0 0 0 15,19 0 0-15,-19 0 0 16,0 0-129-16,15 0 129 16,-15 0 0-16,0 0 0 15,19 0 0-15,-19 0 0 16,0 0 0-16,19 0 0 15,-19 0 129-15,0 0-258 16,21 0 129-16,-21 0 0 0,0 0 0 16,21-4-129-16,-21 4 129 15,0 0 0-15,17-7 0 16,-17 7 0-16,0 0 0 15,18-7 0-15,-18 7 0 16,0 0 0-16,22-6 0 16,-22 6 0-16,0 0 0 15,23-9 0-15,-23 9 0 16,15-7 0-16,-15 7 0 15,0 0 0-15,19-10 0 16,-19 10 0-16,0 0 0 16,16-13 0-16,-16 13 0 15,0 0 0-15,0 0 0 0,19-17 0 16,-19 17 0-16,0 0 0 15,0 0 0-15,19-17 0 16,-19 17 0 0,0 0 0-16,15-16 0 0,-15 16 0 15,0 0 0-15,19-8 129 16,-19 8-129-16,0 0 0 15,21-9 0-15,-21 9 0 16,0 0 0-16,23-9-129 16,-23 9 129-16,15-8-129 15,-15 8 129-15,17-7 0 16,-17 7 0-16,18-5 0 15,-18 5 0-15,17-7 0 0,-17 7 0 16,16-5 0 0,-16 5 0-16,0 0 0 15,17-4 0-15,-17 4 0 16,0 0 0-16,0 0 0 0,15-3 0 15,-15 3 129-15,0 0-129 16,0 0 0-16,18-2 0 16,-18 2 129-16,0 0-129 15,0 0 0-15,15-4 0 16,-15 4-129-16,0 0 129 15,0 0 0-15,0 0 0 16,0 0 0-16,16-10-129 16,-16 10 258-16,0 0-129 15,0 0 0-15,0 0 0 16,0 0 0-16,0 0 0 15,0 0 129-15,15-7 0 16,-15 7-129-16,0 0 0 0,0 0 0 16,0 0 0-16,0 0 0 15,0 0 0-15,0 0-129 16,0 0 129-16,0 0-129 15,0 0 129-15,0 0 0 16,0 0-129-16,0 0 129 16,0 0 0-16,0 0 0 15,-12 2 0-15,12-2-129 16,0 0 129-16,-22 15 0 15,22-15 0-15,-19 11 0 16,19-11 0-16,-18 12 0 16,18-12 0-16,-19 12 0 15,19-12 0-15,-19 12 0 0,19-12 0 16,-20 17 0-16,20-17 0 15,-26 19 0-15,26-19 0 16,-28 19 0 0,28-19 0-16,-28 19 0 0,28-19 0 15,-26 18 0-15,26-18 0 16,-22 17 0-16,22-17 0 15,-21 17 0-15,21-17 0 16,-21 19 0-16,21-19-129 16,-15 19 129-16,15-19 0 15,-17 23 0-15,17-23-129 16,-16 19 129-16,16-19-129 0,-12 17 129 15,12-17 0-15,-10 17 0 16,10-17 0 0,-13 20 0-16,13-20 0 15,-13 20 0-15,13-20 0 0,-18 24 0 16,18-24 0-16,-13 21 0 15,13-21 0-15,-14 18 0 16,14-18 0-16,-11 15 0 16,11-15 0-16,0 0 0 15,-14 17 0-15,14-17 0 16,0 0 0-16,-10 16 0 15,10-16 0-15,0 0 0 16,-9 17 0-16,9-17 0 16,0 0 0-16,-10 21 0 15,10-21 0-15,0 0 0 16,-10 21 0-16,10-21 0 15,-12 15 0-15,12-15 0 0,-16 21 0 16,16-21 0-16,-22 26 0 16,8-9 0-16,-2 1 0 15,1 1 0-15,1-2 0 16,-7 5 0-16,7-1 0 15,-3 2 0-15,1-3 0 16,4-1-129-16,-2 2 258 16,6 5-129-16,-6-3 0 15,3-1 0-15,1 1 0 16,-4-1 0-16,2 4 0 15,0-2-129-15,2 0 258 16,-2 1-258-16,-2 1 129 16,3-4 0-16,3-1 0 0,1-2 0 15,7-19 129-15,-7 24-258 16,7-24 129-16,0 0 0 15,0 0 0-15,0 0 0 16,0 0 0-16,0 0 0 16,0 0-129-16,0 0 129 15,0 0 0-15,7-10 0 16,0-8 0-16,1-1-129 15,4 0 129-15,1-3 0 16,0-2-129-16,0-1 129 16,-3 3 0-16,2 3 0 15,0 0 0-15,-12 19 0 16,14-28 0-16,-14 28-129 0,14-21 129 15,-14 21 0-15,14-20 0 16,-14 20 0 0,19-28 0-16,-11 11 0 15,-8 17 0-15,23-31 0 0,-13 15 0 16,4 0 0-16,-14 16-129 15,26-25 129-15,-26 25 0 16,21-25 0-16,-21 25 0 16,15-19 0-16,-15 19 0 15,0 0 0-15,0 0 0 16,16-15 0-16,-16 15 0 15,0 0 0-15,0 0-129 16,0 0 129-16,0 0 0 16,-7 8 0-16,7-8 0 15,-16 21 0-15,16-21 0 16,-27 26 0-16,8-10 129 15,3 3-129-15,-5-2 0 0,2 0-129 16,0 2 129-16,2 2 0 16,-2 0 0-16,2-6-129 15,1 3 129-15,2-1 0 16,0-2 0-16,1 5-129 15,0-5 258-15,13-15-258 16,-20 28 129-16,20-28 0 16,-16 26 0-16,16-26 0 15,-17 24 0-15,17-24 0 16,-14 21 0-16,14-21 0 15,-14 24 0-15,14-24 0 16,-12 24 0-16,12-24 0 0,-14 23 0 16,14-23 0-16,-14 20 129 15,14-20-258-15,-15 25 258 16,15-25-258-16,-17 25 129 15,17-25 0-15,-18 21 129 16,18-21-258-16,-14 23 129 16,14-23 129-16,-12 17-129 15,12-17 0-15,-10 19 0 16,10-19 0-16,-14 19 0 15,14-19 0-15,-14 19 0 16,14-19 258-16,-19 23-387 16,19-23 258-16,-19 22-129 15,19-22 258-15,-21 21-387 0,21-21 258 16,-19 19-129-16,19-19 0 15,-13 17 129 1,13-17-129-16,-16 14-129 16,16-14-129-16,-14 15 258 0,14-15-129 15,-14 16 0-15,14-16-129 16,-17 16 258-16,17-16-129 15,-14 15 129-15,14-15 0 16,0 0 0-16,-17 19-129 16,17-19 258-16,0 0-129 15,-19 18-129-15,19-18 129 16,0 0 129-16,-17 19-129 15,17-19 0-15,0 0 0 16,-18 22 0-16,18-22 0 16,-12 17 0-16,12-17 0 15,-14 18 0-15,14-18 0 16,-15 24 0-16,15-24 0 0,-17 24 0 15,17-24 0-15,-19 28 0 16,19-28 0-16,-19 29 0 16,19-29 0-16,-18 31 0 15,10-15 0-15,-1-1 0 16,0 1 0-16,2-1 0 15,-1 1 0-15,8-16 0 16,-18 28 0-16,18-28 0 16,-15 20 0-16,15-20 0 15,-12 21 129-15,12-21-129 16,-9 19 0-16,9-19 0 15,0 0 0-15,-10 19 0 16,10-19 0-16,0 0 0 0,-12 16 0 16,12-16 0-16,0 0 0 15,-12 17 129-15,12-17-129 16,0 0 0-16,-18 16 0 15,18-16 0-15,0 0-129 16,-15 14 129-16,15-14 0 16,0 0 0-16,-12 17 0 15,12-17 0-15,0 0 0 16,0 0 0-16,-16 17 0 15,16-17-129-15,0 0 129 16,-16 17 0-16,16-17 0 16,0 0 0-16,-15 16 0 15,15-16 0-15,0 0 0 0,-17 16 0 16,17-16 0-16,0 0 129 15,-21 13-258 1,21-13 129-16,-17 11 0 16,17-11 0-16,-19 12 0 0,19-12 0 15,-20 10 0-15,20-10 0 16,-17 12 0-16,17-12 0 15,-15 12 0-15,15-12 0 16,0 0 0-16,-18 18 0 16,18-18 0-16,0 0 0 15,-19 12 0-15,19-12 0 16,0 0 0-16,-17 12 0 15,17-12 0-15,0 0 129 16,-21 10-129-16,21-10-129 16,-15 9 129-16,15-9 129 15,0 0-258-15,-21 9 129 16,21-9 0-16,0 0 129 0,-23 10-129 15,23-10 0-15,-15 5 0 16,15-5 0-16,-19 7 0 16,19-7 0-16,-17 5 0 15,17-5 0-15,-21 5 0 16,21-5 0-16,-23 4 0 15,23-4 0-15,-22 2 0 16,22-2 0-16,-24 1 0 16,24-1 0-16,-23 4 0 15,23-4 0-15,-22 3 0 16,22-3 0-16,-23 2 0 15,23-2 0-15,-22 2 0 0,22-2 0 16,-23 5 0-16,23-5 0 16,-24 7 0-16,24-7 0 15,-24 7 0-15,24-7 0 16,-30 12 0-16,15-7 0 15,-1 2 0-15,-1-2 0 16,0 4 0-16,1-4 0 16,-1 2 0-16,1 0 0 15,2 0 0-15,14-7 0 16,-27 10 0-16,27-10 129 15,-28 11-129-15,28-11 0 16,-19 8 0-16,19-8 0 16,-17 5-129-16,17-5-129 0,0 0 0 15,-24 7-516-15,24-7-387 16,-21 14-2709-16,21-14-516 15,-16 9-774 1,16-9 258-16,0 0-645 0</inkml:trace>
</inkml:ink>
</file>

<file path=ppt/ink/ink47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9:49.049"/>
    </inkml:context>
    <inkml:brush xml:id="br0">
      <inkml:brushProperty name="width" value="0.05292" units="cm"/>
      <inkml:brushProperty name="height" value="0.10583" units="cm"/>
      <inkml:brushProperty name="color" value="#FFFF00"/>
      <inkml:brushProperty name="tip" value="rectangle"/>
      <inkml:brushProperty name="rasterOp" value="maskPen"/>
      <inkml:brushProperty name="fitToCurve" value="1"/>
    </inkml:brush>
  </inkml:definitions>
  <inkml:trace contextRef="#ctx0" brushRef="#br0">375 1058 1 0,'-13'-29'2321'0,"13"18"517"16,-7-6-129-16,7 7-1290 15,0-2-516-15,0 5 516 16,0 0-645-16,0 7 129 16,0 0 0-16,0 0 0 15,-6 6 516-15,-4 7-387 16,-2 5-129-16,-5 7-129 15,-1 6-129-15,-6 8 0 16,1 5-129-16,-4 0-129 0,4-1 129 16,-1-2-129-16,5-3 129 15,1-10 129 1,5-3-129-16,2-12 129 15,5-4-129-15,6-9 0 0,0 0-129 16,0-10 0-16,6-7 0 16,4-7-129-16,4-5-129 15,1-6 129-15,5-6-258 16,3-3 0-16,4-4 129 15,6-1 0-15,2 0 0 16,3-2 0-16,1 2 0 16,0 2 0-16,-2 5 0 15,-3 2 129-15,-5 7-258 16,-8 5 129-16,-5 7-129 15,-7 6 129-15,-4 8-129 16,-5 7 0-16,0 0 129 16,-13 12-129-16,-3 9 0 0,-6 8 0 15,-7 5 0-15,-5 7-129 16,-3 6 258-16,-3 0-258 15,3 1 129-15,1-5 0 16,7-6 0-16,5-5-129 16,8-7 129-16,6-8-129 15,5-8 258-15,5-9-129 16,2-4 129-16,6-10 0 15,3-7 0-15,3-8 129 16,4-4-129-16,5-10 0 16,5-7 0-16,3-6 129 15,3-4-129-15,2 0 0 16,2 0-129-16,-1 1 129 0,-1 6-129 15,-6 6 0-15,-4 12 129 16,-7 8-129-16,-6 8-129 16,-4 9 258-1,-9 10-129-15,0 7 0 0,-9 12-129 16,-4 11 258-16,-8 13-258 15,-6 13 129-15,-8 10 129 16,-2 2-129-16,-2 2 0 16,3-2-129-16,0-4 258 15,4-8-258-15,7-15 129 16,7-14 129-16,6-9 0 15,5-9-129-15,7-9 258 16,-2-8-258-16,4-8 129 0,5-8 129 16,5-6-129-1,3-9 0-15,5-9-129 16,5-8 129-16,5-4-129 15,4-2 258-15,3-4-387 0,3 0 129 16,-1 5 0-16,-2 8-129 16,-6 10 129-16,-5 11-129 15,-7 9 0-15,-7 13 0 16,-12 10 129-16,0 19-129 15,-15 9 129-15,-8 12 0 16,-7 16-129-16,-11 11 129 16,-9 11 0-16,-4 2 0 15,-1-1-129-15,5-3 0 16,3-8 129-16,6-6-129 15,10-17 129-15,9-14-129 16,10-12 129-16,7-10 0 0,5-9 0 16,0-8 129-16,6-10-129 15,4-7 0-15,4-9 129 16,4-7 0-16,6-12-129 15,4-4 129-15,5-6-129 16,2-1 0-16,0 1 0 16,0 4 129-16,-3 5-129 15,-5 8 0-15,-3 11 129 16,-7 11-258-16,-7 7 129 15,-4 7 129-15,-6 10-129 16,0 0-129-16,-7 9 129 16,-7 13-129-16,-7 9 129 15,-5 15-129-15,-7 10 129 0,-5 9 0 16,0 4 0-16,-1 0-129 15,3-3 129-15,4-6 0 16,4-8 0-16,7-13-129 16,5-11 129-16,5-10 0 15,4-8 0-15,7-10 129 16,-7 0-129-16,7-8 129 15,2-7 0-15,5-8-258 16,3-4 258-16,3-7 0 16,4-8-129-16,3-5 129 15,4-4-129-15,4-1 129 16,0 1-258-16,1 2 258 15,-3 3-129-15,0 6 0 0,-3 6 0 16,-3 6 0-16,-7 6 0 16,-1 3-129-1,-4 4 129-15,-3 3 129 16,-2 2-129-16,0 2 0 0,-3 8-129 15,0 0 129-15,-5 0-129 16,-3 7 129-16,-3 8-129 16,-5 7 129-16,-5 4 0 15,-3 8 0-15,-4 5 0 16,-2 6 0-16,-1-1 0 15,0 2 0-15,2-1 0 16,1-4-129-16,6-4 129 16,1-4 0-16,3-6 0 15,3-6-129-15,4-5 129 16,2-4-129-16,3-5 129 15,6-7-129-15,-5 7 129 16,5-7-129-16,2-4 129 0,3-3 129 16,3-4-129-16,1-2 129 15,2-4-129-15,2-3 258 16,2-2-258-16,0-4 129 15,2-3-129-15,-1-1 129 16,1-2-129-16,-1 0 0 16,2 0 0-16,-1 1 129 15,-1 2-129-15,-1 2 0 16,0 5 129-16,-3 4-258 15,-1 2 258-15,-3 5-258 16,-3 1 129-16,-2 4 0 16,-3 6-129-16,3-6 129 15,-3 6 0-15,0 0-129 0,-3 3 0 16,-2 3 258-16,0 3-258 15,-2 1 258-15,-1 3-258 16,-2 1 258-16,-2 4-129 16,-2 1 0-16,1 2 0 15,0 2 0-15,0 2 0 16,0 1 0-16,-1 1-129 15,1-2 129-15,1 1 0 16,0-1-129-16,0-1 129 16,0-2 0-16,0-1 0 15,0-2 0-15,1-1 0 16,1-2-129-16,1-2 129 15,1 1-129-15,2-3 129 0,2-1 0 16,0-1-129-16,2-2 129 16,1 0 0-1,0-2 0-15,1 1 0 16,0-7 0-16,-4 10 0 0,4-10 0 15,-3 9 0-15,3-9 0 16,-4 8 0-16,4-8 0 16,-4 8 0-16,4-8 0 15,-3 6 0-15,3-6 0 16,-4 7 0-16,4-7-129 15,-5 8 129-15,5-8 0 16,-6 11 0-16,6-11 0 0,-5 10 0 16,5-10 0-1,-6 9 0-15,6-9 0 16,-5 10 0-16,5-10 0 15,-6 9 0-15,6-9 0 0,-6 10 0 16,6-10 0-16,-6 10 0 16,6-10 0-16,-6 11 0 15,6-11 0-15,-4 11 0 16,4-11 0-16,-5 8 0 15,5-8 0-15,0 0 0 16,-4 7 0-16,4-7 0 16,0 0 0-16,0 0 0 15,-2 7 0-15,2-7 0 16,0 0 0-16,-2 6 0 15,2-6 0-15,0 0-129 16,-2 6 129-16,2-6 0 16,0 0 0-16,0 0 0 0,0 0 0 15,0 0 0-15,0 0 0 16,0 0 0-16,0-7 0 15,1-1 0-15,0 0 0 16,2-2 0-16,-1-2 0 16,2 1 0-16,1-2 0 15,-1 0 0-15,1 0 129 16,1 1-129-16,-1-1 0 15,0 2 0-15,1 0 0 16,0-1 0-16,-2 1 0 16,2 1 129-16,-1-1-129 15,0 2 0-15,-1 0 0 16,1 1 0-16,0 1-129 0,-1 1 129 15,-4 6 0-15,7-9-129 16,-7 9 258-16,0 0-258 16,7-7 258-1,-7 7-129-15,0 0 129 0,0 0-129 16,0 0 129-16,0 0-129 15,0 0 0-15,0 0 0 16,0 0 0-16,0 0 0 16,0 0-129-16,0 0 129 15,0 0-129-15,0 0 129 16,0 6 0-16,-1 0 0 15,-3 0 0-15,0 1 0 16,-1 1 0-16,-1 1-129 0,-1 0 258 16,-1 2-129-1,-2 0-129-15,0 1 129 16,-1 0 0-16,1-1 0 15,0 2 0-15,1-2 0 0,2 0 0 16,0-1 0-16,4-2-129 16,-1 0 258-16,3-1-258 15,1-7 129-15,0 9 0 16,0-9 0-16,0 0 0 15,3 4-129-15,-3-4 129 16,7-1 0-16,-7 1 0 16,11-11 0-16,-5 4 129 15,1-3-129-15,0 1 0 16,1-2 0-16,1-1 0 15,0 0 0-15,1-2 0 16,0-1 129-16,0-1-258 16,1-1 129-16,-2 1 129 0,2 0-129 15,-3 1 0-15,0-1 129 16,-2 2-129-16,2 0 0 15,-3-1 129-15,1 1-129 16,-1-2 0-16,1 1 0 16,1-1 129-16,0 1-129 15,-1-1 0-15,0 0 0 16,1 0 0-16,-1 0 0 15,2 0 0-15,-2 0 0 16,1 2 0-16,1-2 0 16,-1 0 129-16,1 0-129 15,1 0 0-15,0 2 0 0,-2 0 0 16,2 0 0-16,-1 0 129 15,1 1-129-15,-3 0 0 16,0 2 0-16,-1 0-129 16,1-1 258-1,-1 2-258-15,-1-1 129 0,0 2 0 16,1 0-129-16,-1 0 258 15,1 1-258-15,-1 1 258 16,0 1-258-16,-1-1 258 16,1 2-258-16,-4 5 258 15,7-11-129-15,-7 11 0 16,6-11 0-16,-3 5 0 15,-3 6 0-15,6-11 0 0,-2 4 0 16,-1 0 0-16,0 1 0 16,0-2 0-1,1 1 0-15,0 0 0 16,-1 0 0-16,1 0 0 0,0 0 0 15,-1-1 0-15,0 0 0 16,0 0 0-16,0 1 0 16,0-2 0-16,0 1 0 15,0 0 0-15,0 0 0 16,0-1 129-16,0 2-129 15,0 0 0-15,0 1 0 16,-3 6 0-16,5-10 0 16,-5 10 0-16,5-8 0 15,-5 8 0-15,5-6 0 16,-5 6 0-16,4-6 0 15,-4 6 0-15,0 0 0 16,6-8 0-16,-6 8 0 0,0 0 0 16,0 0 0-16,5-7 0 15,-5 7 0-15,0 0 0 16,0 0 0-16,0 0 0 15,0 0 0-15,4-6 0 16,-4 6 0-16,0 0 0 16,0 0 0-16,0 0 0 15,5-5 0-15,-5 5 0 16,0 0 0-16,0 0 0 15,4-7 0-15,-4 7 129 16,0 0-129-16,0 0 0 16,3-6 0-16,-3 6 0 15,0 0 0-15,0 0 0 0,0 0 0 16,0 0 0-16,0 0 0 15,0 0 0-15,0 0 0 16,0 0 0-16,0 0 0 16,0 0 0-16,0 0 0 15,0 0-129-15,0 0 129 16,0 0 0-16,0 0 0 15,6-5 0-15,-6 5 0 16,0 0 0-16,6-3 0 16,-6 3 0-16,9-5 0 15,-4 3 0-15,3-2 0 16,1 0 0-16,0-1 0 15,2 0 0-15,2 1 0 0,0 0 0 16,0 1-129-16,1-2 129 16,0 2 129-1,-1-1-258-15,-1 2 129 16,0-1-129-16,-1 1 129 0,-1-1-129 15,0 1 258-15,-1-1-258 16,-1 1 129-16,-2 0 0 16,1 0 0-16,-7 2 0 15,11-3 0-15,-11 3 0 16,7-3 0-16,-7 3 0 15,7-2 0-15,-7 2 0 16,8-2 0-16,-8 2 0 16,10-2 0-16,-10 2 0 15,11-4 0-15,-5 1 0 16,1 1 0-16,0 0 0 15,0 0 0-15,0-1 0 16,0 0 0-16,-1 1 0 0,0 0 0 16,1 0 0-16,-1 0 0 15,-1 0-129-15,2 0 129 16,-1 0 0-16,1-1 0 15,1 0 0-15,0 1 0 16,-1-1 0-16,1-1 0 16,0 1 0-16,-1 1 0 15,1-2 0-15,-2 2 0 16,1 0 0-16,-2 0 0 15,-5 2 129-15,10-3-129 16,-10 3-129-16,8-3 129 16,-8 3 0-16,8-3 0 0,-8 3 0 15,9-2 0-15,-9 2 0 16,10-3 0-16,-10 3 0 15,11-3 0-15,-11 3 0 16,10-3 0-16,-10 3 0 16,8-3 0-16,-8 3 0 15,8-3 0-15,-8 3 0 16,5-3 0-16,-5 3 0 15,0 0 0-15,6-2 0 16,-6 2 0-16,0 0 0 16,0 0 0-16,0 0 0 15,0 0 0-15,0 0 0 16,0 0 129-16,0 0-129 0,0 0 0 15,-5 2 0-15,-1 2 0 16,-2 0 0-16,-5 2 0 16,0 2 0-1,-4 0 0-15,-1 2 0 0,-4 0 0 16,-2 1 129-16,-4 1-129 15,-1 0 0-15,-1-1 0 16,-3 2 129-16,3-2-129 16,-1 0 0-16,3-2 0 15,3 2 129-15,3-2-129 16,2 0 0-16,3-1 0 15,3 1 0-15,2-2 0 16,1 0 0-16,2 0 0 16,0 0-129-1,2-1 129-15,0 0 0 0,2 0 0 16,0 0 0-16,5-6 0 15,-8 9 0-15,8-9 0 0,-6 9-129 16,6-9 129-16,-3 6 0 16,3-6 0-16,-1 7 0 15,1-7-129-15,0 0 129 16,0 0 0-16,7 5 0 15,0-5 0-15,2-1 0 16,2-2 0-16,4-3 0 16,5-2 0-16,3-1 0 15,7-3 0-15,6-1 0 16,1-1 0-16,3 0 129 15,0 0-129-15,-2 1 0 16,-2 1 0-16,-5 3 0 16,-6 1 0-16,-5 2 0 0,-5 2 0 15,-4 0 0-15,-5 2 0 16,-6 2 0-16,0 0 0 15,0 0 0-15,-4 5 0 16,-5 2-129-16,-4-1 129 16,-4 4-129-16,-5 1 129 15,-4 2 0-15,-6 1-129 16,-2 2 129-16,-1 1 0 15,-2 1 0-15,2 0 0 16,1 0 0-16,6-1 0 16,5-3-129-16,4-3 129 15,7-1-129-15,4-3 129 16,8-7-129-16,0 0 129 0,0 0-129 15,6-1 129-15,5-8 0 16,5-3 0-16,4-3 0 16,5-2 0-1,5-5 129-15,4 0-129 0,4 0 0 16,0 0 0-16,-1 1 0 15,-2 3 0-15,-2 1-129 16,-5 3 258-16,-5 3-258 16,-8 3 129-16,-2 1 0 15,-5 4 0-15,-8 3 0 16,7-4 0-16,-7 4 129 15,0 0-129-15,0 0 0 0,0 0 0 16,0 0 0-16,2-6 0 16,-2 6 0-1,0 0 0-15,0 0 0 16,4-7-129-16,-4 7 129 15,0 0 0-15,7-6 0 0,-7 6 0 16,6-6 0-16,-6 6 0 16,5-7 0-16,-5 7 0 15,9-6 0-15,-9 6 0 16,9-7 0-16,-9 7 0 15,12-7 0-15,-7 3-129 16,2 1 129-16,0 0 0 16,1-1 0-16,-1 1 0 15,1 0 0-15,-1-1 0 16,0 2 0-16,-1-2 0 15,0 2 0-15,-6 2 0 16,9-4 0-16,-9 4 0 0,7-2 0 16,-7 2 0-16,8-1 0 15,-8 1 0-15,5-2 0 16,-5 2 0-16,9-2 0 15,-9 2 0-15,8-3 0 16,-8 3 0-16,9-3 0 16,-9 3 0-16,8-2 0 15,-8 2 0-15,0 0 0 16,6-3 0-16,-6 3 0 15,0 0 0-15,0 0 0 16,6-3 0-16,-6 3 0 16,0 0 0-16,8-4 0 15,-8 4 0-15,6-3 0 0,-6 3 129 16,7-3-129-16,-7 3-129 15,7-4 129-15,-7 4 0 16,8-3 0-16,-8 3 0 16,7-4 129-16,-7 4-258 15,6-3 258-15,-6 3-129 16,6-3 0-16,-6 3 0 15,6-3 0-15,-6 3 0 16,6-3 0-16,-6 3 0 16,0 0 0-16,8-3 129 15,-8 3-129-15,0 0 0 16,0 0 0-16,0 0 129 15,0 0-258-15,0 0 258 0,0 0-129 16,0 0 0-16,-6 0 0 16,0 0 0-1,-1 1 0-15,-3 0 0 16,-1 1 0-16,-3 0 0 0,0 0 0 15,-1-1 0-15,0 1 0 16,0-1 0-16,2 1 0 16,1-1 0-16,2-1 0 15,3 1 0-15,7-1 0 16,-10 1 0-16,10-1-129 15,0 0 0-15,0 0 129 16,0 0-129-16,0 0 129 16,0 0 0-16,0 0 0 0,4 0-129 15,-4 0 129-15,11-2 0 16,-4 0 129-1,2-1-129-15,2 1 0 16,1-2 0-16,0 1 0 0,0-1 0 16,0 1 0-16,0 0 0 15,-1 1 0-15,-2 0 0 16,-2 1 0-16,-1-1 0 15,-6 2 0-15,7-2 0 16,-7 2 0-16,0 0 0 16,0 0 129-16,0 0-129 15,0 0 129-15,0 0-129 16,0 0 0-16,0 0 0 15,0 0 0-15,0 0 129 16,0 0-129-16,0 0 0 16,0 0-129-16,-4-4 129 15,4 4 0-15,-10 0 0 0,2 3 0 16,-3 1 0-16,-3 0 0 15,-2 1 0-15,0 1-129 16,-2 0 129-16,1 0 0 16,2-1 0-16,0 0 0 15,5-1 0-15,2-2 0 16,8-2 0-16,-8 4-129 15,8-4 129-15,0 0 0 16,0 0 0-16,0 0 0 16,0 0 0-16,0 0-129 15,6-2 129-15,-6 2 129 16,6-4-258-16,-6 4 0 0,7-3-258 15,-7 3-258-15,8-1-645 16,1 1-1935-16,-9 0-1161 16,10 0-129-1,-4 0-387-15,-6 0-129 0</inkml:trace>
</inkml:ink>
</file>

<file path=ppt/ink/ink47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9:55.118"/>
    </inkml:context>
    <inkml:brush xml:id="br0">
      <inkml:brushProperty name="width" value="0.05292" units="cm"/>
      <inkml:brushProperty name="height" value="0.10583" units="cm"/>
      <inkml:brushProperty name="color" value="#FFFF00"/>
      <inkml:brushProperty name="tip" value="rectangle"/>
      <inkml:brushProperty name="rasterOp" value="maskPen"/>
      <inkml:brushProperty name="fitToCurve" value="1"/>
    </inkml:brush>
  </inkml:definitions>
  <inkml:trace contextRef="#ctx0" brushRef="#br0">7 155 6063 0,'5'7'3612'16,"2"9"129"-16,-3-4 0 15,9 8-1548-15,4 7-903 16,3 5-129-16,10 11-129 16,3 3 258-16,10 8-129 0,3 3-387 15,6 6-129-15,-2-1-129 16,0 0 0-1,-5-8-129-15,-4-2 0 16,-6-8 0-16,-6-7-129 0,-11-8 0 16,-3-7-129-16,-8-10 0 15,-1-4 0-15,-6-8 0 16,0 0 0-16,-8-18-129 15,-5-8 0-15,-6-9 129 16,-9-10-129-16,-7-8-129 16,-8-11 129-16,-5-8 0 15,-3-1 0-15,-1 1 0 16,0 6 0-16,2 6 0 15,7 8 0-15,4 9 129 16,9 12-129-16,6 9 0 16,5 9 0-16,5 6 0 15,9 7 0-15,5 10 0 0,9 11 0 16,10 9 129-16,4 10-129 15,8 10 129-15,8 9-129 16,5 9 129 0,8 9 0-16,3 5 0 0,-1-1 0 15,-1-3-129-15,-2-6 129 16,-5-6 0-16,-5-7-129 15,-6-9 0-15,-9-13 0 16,-8-11-129-16,-4-8 0 16,-6-6 129-16,-3-7 0 15,-5-5 0-15,0-15 0 16,-2-5 0-16,-6-7 129 15,-3-9 0-15,-4-11-129 0,-5-9 258 16,-6-7-258 0,-1-1 0-16,-7-3-129 0,-1 2 258 15,-2-1-258-15,1 4 129 16,2 8-129-16,0 6 0 15,5 7 129-15,3 3 0 16,4 6 0-16,4 5 0 16,2 5 0-16,4 7 0 15,3 4 0-15,2 2-129 16,7 9 129-16,0 0-129 15,0 7 129-15,6 8-129 16,5 7 129-16,3 5-129 16,4 6 129-16,5 7-129 0,3 5 129 15,5 3 129-15,1 4-129 16,-1-1 129-1,-1-2-129-15,0-3 0 16,-5-4 129-16,-3-6-129 0,-6-7 129 16,-3-5-258-16,-5-9 129 15,-3-5 0-15,0-4 0 16,-5-6-129-16,0 0 129 15,0 0 0-15,3-7 0 16,-3-5 0-16,0-4 0 16,-3-4 0-16,-2-4 0 15,-2-2 0-15,-1-3 0 16,-3-1 0-16,-1 1 0 15,-3 0-129-15,-4 1 0 16,0 2 0-16,-3-1 0 16,0 2 0-16,-1-1 0 15,1 1 0-15,-1 0 0 0,4 3 129 16,1-1 0-16,4 2 0 15,2 4 0-15,2 1 0 16,0 0-129-16,3 2 129 16,0 1 0-16,1 2 129 15,1-2-129-15,-1 1 0 16,1 1 0-16,1 0 129 15,-1 1-129-15,1 1 0 16,1 1 0-16,0 1 0 16,0 1 0-16,3 6 0 15,-5-11 0-15,5 11 0 16,-5-8 0-16,5 8 0 0,-4-8 0 15,4 8 0-15,-4-8 0 16,4 8 0-16,-3-6 0 16,3 6 0-16,-4-6 0 15,4 6 0-15,0 0 129 16,-7-6-129-16,7 6 0 15,0 0 0-15,-6-5 0 16,6 5 0-16,0 0-129 16,-7-7 129-16,7 7 0 15,-6-8 0-15,6 8 0 16,-7-11 0-16,3 5 0 15,0-1 0-15,-1 0 0 16,1 1 0-16,-1-1 0 0,1 1 0 16,-1 0 0-16,0 0 0 15,5 6 0-15,-10-10 0 16,10 10 0-1,-7-11 0-15,7 11 0 0,-6-8 0 16,6 8 0-16,0 0-129 16,-5-7 129-16,5 7 0 15,0 0 0-15,0 0 0 16,0 0 0-16,0 0 0 15,0 0 0-15,0 0 0 16,0 0 0-16,0 0 0 16,0 0-129-16,0 4 129 15,0-4 0-15,3 7 0 0,-3-7 0 16,4 9 0-1,-1-2 0-15,-3-7 0 16,5 11 0-16,-2-5 0 16,0 0 0-16,0 0 0 0,-3-6 0 15,4 10 0-15,-4-10 129 16,3 9-258-16,-3-9 129 15,3 8 0-15,-3-8 0 16,3 7 0-16,-3-7 0 16,5 8 0-16,-5-8 0 15,6 8 0-15,-6-8 0 16,7 7 0-16,-7-7 0 15,5 7 0-15,-5-7 0 16,6 7-129-16,-6-7 129 16,7 10 0-16,-3-4 0 15,1 1 0-15,0 1 0 16,1 2 0-16,0-1 0 0,1 2 0 15,0 1 0-15,1 2 0 16,1 1 0-16,1 0 0 16,1 2 0-16,0 0-129 15,0 0 129-15,1 1 0 16,-1-3 0-16,1 0 0 15,-2-2-129-15,0-1 129 16,-1-1 0-16,0 0 0 16,0-1 0-16,-1 0 0 15,2 0 129-15,1 1-258 16,-1 0 129-16,1-1 0 15,1 1 129-15,1 2-258 16,0-1 258-16,0 2-129 0,1 1 0 16,-1 2 129-16,2 0-129 15,-2 2 129-15,1 2-129 16,0 0 129-1,0 3-129-15,1 0 129 0,-2 0-129 16,1 0-129-16,0 0 258 16,-3-2-258-16,2-1 129 15,-2-3 0-15,0-2 0 16,-2-2-129-16,1 0 129 15,0-1 0-15,-1-1 0 16,1 1 0-16,-1 0 129 16,0-1-129-16,-1 1 0 15,1-1 0-15,-2-1 0 0,0-1 0 16,-1-1 0-1,-2-3 0-15,-4-6 0 16,7 10-129-16,-7-10 129 16,0 0 0-16,0 0 0 0,0 0-129 15,0 0 129-15,1-4 0 16,-3-8-129-16,-4-2 129 15,-3-5 0-15,-1-4 0 16,-2-4-129-16,-2-3 0 16,0 0 0-16,-2-1 129 15,0-1-129-15,0 2 129 16,-1 1-129-16,1 3 129 15,1 3 0-15,0 2-129 16,0 0 129-16,2 4-129 16,0 2 129-16,2 3-129 15,2 3 258-15,2 2-258 0,7 7 129 16,-9-10 129-16,9 10-129 15,0 0 0-15,0 0 0 16,0 7 129-16,2 0-129 16,3 2 129-16,1 2-129 15,1 3 129-15,2 2-129 16,2 3 129-16,0 1-129 15,0 3 0-15,2 2 129 16,1 3-258-16,0 2 129 16,-1 1 0-16,2 1 0 15,-1-1 0-15,1 3 129 16,0-2-258-16,1 2 129 15,0-1 0-15,4 0 0 0,-2 1 0 16,2 1 0-16,2 1 0 16,1 1 0-16,1-2 0 15,-2-2 0-15,-2-3 0 16,1-3 0-16,-3-4 0 15,-2-3 0-15,-1-5 0 16,-1-2 0-16,-3-2 0 16,-1-2 129-16,-3-2-258 15,-7-7 129-15,10 10 0 16,-10-10 0-16,0 0-129 15,5 3 0-15,-5-3 129 16,0-3-129-16,-2-5 0 16,-3-3 0-16,-1-4 129 0,-3-5-129 15,-2-4 129-15,-4-6 0 16,-1-4 0-1,-4-2-129-15,-3-2 258 16,-1-1-258-16,-3 1 258 0,0 2-258 16,0 1 129-16,-1 4 0 15,2 3-129-15,1 2 129 16,4 5 0-16,2 3-129 15,3 2 129-15,3 5 0 16,2 3 0-16,5 3 0 16,6 5 129-16,-6 0-129 15,6 5 0-15,3 6 0 16,4 3 0-16,2 4 0 15,3 2 0-15,2 4 0 16,3 4 0-16,4 3 0 16,2 3 0-16,2 3 129 15,2 2-129-15,1 1 129 0,1-2-129 16,-2-1 129-16,-2-4-129 15,-2-1 0-15,-3-8 0 16,-4-2 129 0,-3-6-129-16,-2-1 0 0,-3-4 0 15,0 0 0-15,-2-1 129 16,0-3-129-16,-1-1 129 15,-5-6-129-15,6 8 129 16,-6-8-129-16,0 0 129 16,0 0-258-16,5 3-129 15,-5-3 258-15,1-4-129 16,-1-2 0-16,-1-5 0 16,-2-2 129-16,-2-3 0 0,-1-3 0 15,-3-3 129-15,-1-4-258 16,-1-1 258-16,-4-4-258 15,1 1 129 1,-5-3-129-16,-1 1 0 0,-2 2 0 16,1 1 129-16,-1 2-129 15,1 5 0-15,3 4 129 16,2 4 0-16,3 3 0 15,2 2 0-15,5 4 129 16,6 5 0-16,-8-5-258 16,8 5 258-16,0 0-129 15,0 0 0-15,0 7-129 0,2-1 129 16,4 4 0-16,0 1-129 15,1 1 129-15,4 3-129 16,0 1 129 0,2 0 0-16,2 2 129 15,-1 3-129-15,2 0 129 0,0 1-129 16,0 1 129-16,0-1-129 15,0 2 129-15,1 0-129 16,-2-1 0-16,0 0 129 16,1 1-129-16,-2-2 129 15,-1 2 0-15,0-2 0 16,1 1-129-16,-2-2 129 15,1 1-258-15,-2-2 258 0,1 0-129 16,-1-1 0 0,0-1 0-16,-2-2 0 15,-2-2 0-15,-1-2 0 16,-1-3 0-16,0-2-129 0,-5-7 129 15,5 7-129-15,-5-7 129 16,0 0-129-16,0-5 129 16,0-2 0-16,0-3-129 15,-3-2 258-15,-1-3-129 16,-2-3 0-16,-1-3 0 15,-1-1-129-15,-3-2 129 16,0-2-129-16,-4 1 129 16,-2-2-258-16,1-1 258 15,-2 2-258-15,-2-1 129 16,-1 0 0-16,0 2 0 15,-1 3 129-15,1 2-129 16,3 4 129-16,2 3 0 0,3 5 0 16,4 5 0-16,9 3 0 15,-4 11 129-15,6 4-129 16,8 5 129-16,2 2-129 15,5 5 129-15,0 3-129 16,4 3 129-16,1 1 129 16,1 1-129-16,1 1 129 15,0 3-129-15,0-1 129 16,0 2-129-16,1-3 0 15,-1-1 0-15,-2-4-129 16,-1-3 129-16,-1-5-129 16,-4-5 129-16,-2-5-129 15,-3-4 0-15,-2-4-129 0,-9-6 129 16,8 4 0-16,-8-4-129 15,0-6 129 1,-2-3-129-16,-3-2 129 16,-2-4 0-16,-1-2 129 0,-1-6-258 15,-3-2 258-15,0-3-129 16,-3-3 0-16,1 0-129 15,-3 1 258-15,1-1-129 16,-3 2-129-16,3 1 129 16,-4 2-129-16,2 2 129 15,1 1-129-15,0 2 129 16,1 0-129-16,-2 1 0 15,4 3 258-15,0 1-129 16,3 2 0-16,1 4 0 16,5 1 0-16,0 3 0 15,5 6 129-15,0 0-129 16,0 0 0-16,3 6 0 0,4 3 0 15,3 3 129-15,3 2-129 16,1 3 0-16,2 0 0 16,-1 2 129-16,0-1-129 15,-1 1 0-15,1-2 258 16,-1 1-258-16,-1 0 129 15,1-1-129-15,-3 1 129 16,2-2-129-16,0 2 129 16,-2-1-129-16,1 1 0 15,-1 0 0-15,1 1 0 16,-1-1 0-16,-1-1 0 15,0 1 0-15,0-3 0 16,-1 0 0-16,0-2-258 0,1-4-129 16,1 2-1419-16,-1-3-2580 15,-3-3 0-15,1 2-258 16,-8-7-387-16</inkml:trace>
</inkml:ink>
</file>

<file path=ppt/ink/ink47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49:56.268"/>
    </inkml:context>
    <inkml:brush xml:id="br0">
      <inkml:brushProperty name="width" value="0.05292" units="cm"/>
      <inkml:brushProperty name="height" value="0.10583" units="cm"/>
      <inkml:brushProperty name="color" value="#FFFF00"/>
      <inkml:brushProperty name="tip" value="rectangle"/>
      <inkml:brushProperty name="rasterOp" value="maskPen"/>
      <inkml:brushProperty name="fitToCurve" value="1"/>
    </inkml:brush>
  </inkml:definitions>
  <inkml:trace contextRef="#ctx0" brushRef="#br0">0 122 129 0,'48'-60'903'16,"-20"30"-387"-16,2-2-1806 15</inkml:trace>
</inkml:ink>
</file>

<file path=ppt/ink/ink47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0:08.123"/>
    </inkml:context>
    <inkml:brush xml:id="br0">
      <inkml:brushProperty name="width" value="0.05292" units="cm"/>
      <inkml:brushProperty name="height" value="0.10583" units="cm"/>
      <inkml:brushProperty name="color" value="#FFFF00"/>
      <inkml:brushProperty name="tip" value="rectangle"/>
      <inkml:brushProperty name="rasterOp" value="maskPen"/>
      <inkml:brushProperty name="fitToCurve" value="1"/>
    </inkml:brush>
  </inkml:definitions>
  <inkml:trace contextRef="#ctx0" brushRef="#br0">647 757 387 0,'13'-2'3612'16,"-1"0"516"-16,-12 2-258 16,0 3 0-16,-3 7-387 15,-3 5-1161-15,-1 12-387 16,-6 4-645-16,-2 13-516 15,-7 9-258-15,0 17 0 16,-6 10 0-16,-2 13-258 16,-6 11-129-16,0 9 0 15,-4 4 129-15,-2 1-129 16,-4-6 0-16,0-11 0 15,1-14-129-15,4-13 258 16,3-20-129-16,7-17 129 0,8-13-258 16,6-16 0-16,8-11 0 15,9-15 0-15,4-11 0 16,11-14 129-16,5-12-129 15,6-19 0-15,6-11 0 16,4-14 129-16,6-10-129 16,-1-9 258-16,3-2-258 15,-3 2 0-15,-3 3 258 16,-4 14-258-16,-4 10 129 15,-5 20-129-15,-7 17 258 16,-6 15-258-16,-1 13 0 16,-6 10 0-16,-5 16 0 15,0 6 129-15,-10 20-258 0,-5 14 129 16,-5 12-129-16,-6 19 129 15,-6 21 129 1,-7 17-258-16,-8 17 0 16,-3 6 0-16,-2-2 0 0,1-3 129 15,4-7-129-15,3-16 129 16,5-18-129-16,7-21 0 15,9-21 129-15,8-16 0 16,8-16 0-16,7-12 0 16,2-19 0-16,11-13-129 15,7-12 129-15,10-21 0 16,8-15 129-16,7-19 0 15,6-13-129-15,6-10 129 16,4-4-129-16,3-3 129 16,-2 4 0-16,-6 14 0 15,-6 14 0-15,-7 18-129 16,-8 17 258-16,-8 18-258 0,-8 12 258 15,-10 16-258-15,-9 16 0 16,-9 15 0-16,-10 21 0 16,-8 20-129-16,-9 24 0 15,-8 24 129-15,-9 27-129 16,-7 21 0-16,-7 11 0 15,2 3 0-15,2-7 258 16,7-11-258-16,4-21 258 16,7-20-258-16,9-27 129 15,10-24 0-15,11-20 0 16,9-18-129-16,6-18 0 15,0 0 129-15,15-25-129 16,7-15 129-16,8-14 0 0,6-15 129 16,5-17 0-16,6-18-129 15,1-9-129-15,2-8 129 16,-2-3 0-16,-4 8 129 15,-7 9-129-15,-7 14-129 16,-6 16 258-16,-6 21-258 16,-6 15 387-16,-6 18-258 15,-4 17 0-15,-6 16 129 16,-7 21-258-16,-6 20 258 15,-6 24-129-15,-5 26-129 16,-9 25 129-16,-6 17 0 16,-4 7 129-16,-2 0-258 0,2-9 258 15,2-11-129-15,6-20 0 16,4-26 129-16,10-24-129 15,6-22-129 1,9-18 129-16,10-20 0 16,-2-11-129-16,6-21 129 0,8-14-129 15,5-19 129-15,6-17 0 16,5-23 0-16,5-13-129 15,3-6 258-15,2-2-258 16,-1 4 258-16,0 9-258 16,-6 16 258-16,-4 16-129 15,-5 23 0-15,-7 20 0 16,-6 16 0-16,-6 16 0 0,-5 13 0 15,-7 17 129 1,-7 17-129-16,-6 24 0 16,-10 22-129-16,-5 22 129 15,-6 17-129-15,-3 6 258 0,1 2-129 16,2-5-129-16,6-12 129 15,6-21 0-15,9-22 129 16,8-26-129-16,10-23 0 16,4-17-129-16,10-17 129 15,7-15 0-15,6-15 0 16,7-13 0-16,4-19 0 15,5-15-129-15,2-21 129 16,5-7 0-16,-1-8 0 16,-1-3-129-16,-2 0 129 15,-3 8 0-15,-6 13 129 16,-3 15-129-16,-6 23 0 15,-5 15 129-15,-4 15-129 0,-5 13 0 16,-5 12 0-16,-5 11 0 16,-1 16 0-16,-8 14 0 15,-4 14 0-15,-3 11 129 16,-2 15 0-16,-3 13-258 15,-2 9 0-15,-1 4 258 16,0 1-129-16,-1-3-129 16,-1-4 129-16,0-5-129 15,-3-9 0-15,1-12 258 16,-2-9 0-16,1-9-258 15,4-10 129-15,4-10 0 16,3-8-129-16,6-7 129 16,4-5-129-16,8-6 0 0,2-5 129 15,9-6 0-15,6-7 0 16,3-6 0-16,4-10 0 15,4-7 0 1,3-8 0-16,-1-7-129 0,3-9 129 16,-1-10 129-16,-2-8-129 15,0-3-129-15,-2-4 258 16,-1-1-129-16,-4-4 0 15,0 3 129-15,-5 5-129 16,-2 13 0-16,-3 11 0 16,-3 10 258-16,-2 12-258 15,-2 10 0-15,-2 12 129 16,-2 7-129-16,-2 12 0 0,0 0 0 15,-2 7-129 1,-3 10 0-16,-2 7 0 16,-3 11 0-16,-1 11 129 15,-4 10 129-15,0 8-258 0,-3 9 0 16,0 7 129-16,-1 5 0 15,0 3-129-15,-1-2 129 16,-1-2-129-16,-1-1-129 16,0-3 258-16,-2-5 0 15,0-9-129-15,1-8 258 16,2-8-129-16,4-9 0 15,1-10-129-15,7-7 129 16,4-10-129-16,5-5 129 16,0-9-129-16,6 6 0 15,2-6 0-15,-1 0 129 16,1 0 0-16,-3 0-129 15,-5 0 129-15,8 4 0 0,-8-4-129 16,0 0 0-16,8 2 129 16,-8-2-129-16,7-6 129 15,-2-6-129-15,0-4 129 16,3-8-129-16,2-7 129 15,0-10 0-15,1-6-129 16,2-7 0-16,-2-8 129 16,2-4 0-16,-1-5 0 15,0 1 0-15,-1 4 0 16,0 6 0-16,-3 8 129 15,2 8-129-15,-4 10 0 16,0 9 129-16,-2 13-129 0,-4 12 0 16,0 0 129-16,0 12-129 15,-5 14 129-15,-3 9-129 16,-1 11-129-16,-3 8 129 15,-1 7 0 1,-2 5 0-16,-1 2 0 0,-1-1 0 16,-1-4 0-16,-1-7 0 15,3-6 129-15,-1-7-129 16,3-6 0-16,0-7 0 15,2-6 0-15,2-4 0 16,0-3 0-16,2-1 0 16,1-3 0-16,0-1-129 15,-1 0 129-15,3-1-129 0,-2-1 258 16,3-2-129-16,-1 0 0 15,5-8 0 1,-7 8 0-16,7-8 0 16,-3 6 0-16,3-6 0 0,-2 6 0 15,2-6 0-15,0 9 0 16,0-3-129-16,0-6 129 15,0 10 0-15,0-10 0 16,0 7 0-16,0-7 0 16,0 0 0-16,2 6 0 15,-2-6 0-15,2 6 0 16,-2-6 0-16,1 10 0 15,-1-3 0-15,0 0 0 16,0 1 129-16,-2 0-129 16,0-1 0-16,2-7 0 15,-2 9-129-15,2-9 129 16,0 0 0-16,0-4 0 0,2-4-129 15,3-4 129-15,1-3 0 16,2-3-129-16,0-3 258 16,2-4-258-16,0-3 129 15,1-4 0-15,-1-2 0 16,0-4 0-16,1-1 0 15,1-1 0-15,-2 1 0 16,-1 2 0-16,0 1 0 16,1 4-129-16,-1 4 258 15,0 6-258-15,0 2 129 16,-1 3 0-16,-2 1 0 15,-1-1 0-15,0 2 129 16,-1 1 0-16,0 1-129 0,-2 2 258 16,0 1-258-16,-1 3 129 15,-1 7 0-15,0 0-129 16,0 0 0-16,-6 15-129 15,1 3 129-15,-4 6-129 16,1 7 258-16,-4 9-258 16,-1 5 0-16,-3 2 258 15,-1 0 0-15,-2 1-129 16,3-3 129-16,-1-6-129 15,2-5 129-15,4-8-258 16,4-8 258-16,2-6-258 16,5-5-129-16,0-7 387 15,5 0-258-15,2 0 129 0,-1-5 0 16,1-2 0-16,-1-1 0 15,3-5 0 1,0-1 129-16,1-6-129 16,1-5 0-16,3-9 0 0,1-7 129 15,2-6-129-15,1-8 0 16,2-8 129-16,2-8-129 15,0-9 0-15,4-7-129 16,0-2 258-16,4-8-129 16,1-4 129-16,1 0-129 15,-1 2 0-15,0 9 129 16,-2 8 0-16,-3 10 129 15,-3 8-258-15,-7 12 129 16,-1 13-129-16,-5 6 129 16,-2 7-129-16,-3 7 0 15,-2 5 0-15,-1 5 0 16,-2 9 0-16,0 0 0 0,0 5 0 15,-2 14 0-15,-4 8 0 16,-3 9 0-16,-4 9-129 16,-3 11 129-16,-5 11 0 15,-3 5-258-15,-3 4 258 16,-3 1 0-16,-2 4 0 15,-3 2-129-15,1-2 129 16,0-5 0-16,2-10 0 16,3-9 129-16,6-11 0 15,4-8-129-15,4-10-129 16,8-12 387-16,4-9-258 15,3-7-129-15,9-4 129 0,3-10-258 16,5-7 258-16,3-8-258 16,4-9 387-16,3-8-258 15,3-10 129-15,4-9 0 16,3-11 0-16,-1-7 129 15,2-3 0-15,-1-1 0 16,-2-3 0-16,-3 1 0 16,-4 5-129-16,-5 5 129 15,-4 15 0-15,-5 8 0 16,-1 9-129-16,-5 10 129 15,-2 11-129-15,-1 7 129 16,-1 8-129-16,-2 5 129 16,-2 6-258-16,2 6 129 0,-2 9-129 15,-4 8 129-15,-3 10-129 16,-1 9 0-16,-2 9 0 15,-3 7 129 1,-3 7-129-16,-2 8 0 0,-6 8 129 16,-2 4 0-16,-7 5 0 15,-3 5-129-15,-4 4 129 16,-1 0 129-16,1-4-258 15,1-9 129-15,3-8-129 16,6-9 0-16,7-14 0 16,6-14 129-16,6-12-129 15,4-11 0-15,6-6 129 16,1-12-129-16,0 0 129 0,8-4 0 15,-1-9 0 1,2-6 0-16,2-5 129 16,0-5-129-16,1-8 0 15,1-6 0-15,0-8 0 0,2-5 0 16,-1-5 129-16,3-1-258 15,0-5 129-15,2 1 0 16,-1-3-129-16,3 3 258 16,1 6-129-16,0 2 0 15,0 6 0-15,-2 3 129 16,-1 5-129-16,0 3 129 15,-3 5 0-15,-1 2 0 16,-3 4-129-16,-1 4 129 16,-2 3-129-16,-2 4 0 15,-2 3 0-15,-2 5 0 16,0 4 0-16,-3 7 0 15,0 0 0-15,0 0-129 0,-6 12 129 16,3 1 0-16,-3 5 0 16,-2 7-129-16,-2 6 129 15,-1 5-129-15,-3 8 129 16,-2 8-129-16,-4 8 129 15,-2 7 0-15,-4 7 0 16,-4 7-129-16,1 4 258 16,-4 1 0-16,1-2-258 15,0-6 129-15,3-4-129 16,1-6 0-16,5-6 129 15,1-6 0-15,5-7-129 16,2-4 0-16,2-3 258 16,6-4-129-16,1-4 0 0,3-5 258 15,1-5-258-15,1-6 129 16,1-6-258-16,0-2 258 15,0-10-129 1,0 0 0-16,8-7 0 0,-5-6-129 16,4-10 129-16,-1-6-129 15,2-11 129-15,2-9-129 16,2-8 129-16,1-8 0 15,1-10 0-15,1-3-129 16,1-3 258-16,1-2-129 16,1 1 0-16,3-3 0 15,1 1 0-15,5 3 0 0,1 4 129 16,3 1 0-16,0 2-129 15,1 2 258 1,-1 3-258-16,-1 5 258 16,-2 4-258-16,-3 4 129 15,-1 4-129-15,-5 3 129 0,0 5-129 16,-2 3 0-16,-1 6 0 15,-2 2 0-15,-3 3 0 16,-1 3 129-16,-2 2-129 16,-2 3 129-16,0 3-258 15,-1 2 258-15,-1 3-129 16,-2 3 0-16,0 4 0 15,-2 7 0-15,0 0-129 16,0 0 0-16,0 0 0 16,2 10 0-16,-2 2 0 15,-4 5 129-15,-2 3 0 16,-1 4-129-16,-3 4 258 0,-3 3-129 15,0 6 0-15,-3 2 0 16,-1 5 0-16,-3 4 0 16,0 3 0-16,-1-1 0 15,1 2 0-15,-2-4 0 16,2-3 0-16,2-5 0 15,2-5-129-15,4-8 129 16,2-6-129-16,3-5 129 16,3-5-129-16,4-3 129 15,0-8 0-15,6 2-129 16,3-5 258-16,1-7-129 15,2-3 129-15,1-7-129 16,3-5 129-16,-1-5-129 0,2-6 129 16,-1-6-129-16,-1-2 129 15,3-3 0-15,-2-2-129 16,1 1 129-16,0 0-129 15,1 1 129-15,1 4-129 16,0 4 0-16,1 1 0 16,1 3 0-16,-1 2 0 15,-2 4 0-15,-2 1 0 16,-1 5 129-16,-4 4-129 15,-3 3 0-15,-2 5 0 16,-3 1 0-16,-1 4 0 16,-2 6 0-16,0 0 0 15,0 0-129-15,-2 4 129 0,-3 7 0 16,-3 5 0-16,-1 5-129 15,-2 4 129 1,-2 5 0-16,-1 5 0 16,-2 0 0-16,0 2 0 0,0 1 0 15,0 2 0-15,-1 0 0 16,2 2-129-16,-2 1 129 15,1 0 0-15,2-1 0 16,2-3 0-16,0-6-129 16,3-3 129-16,2-7-129 15,3-6 129-15,2-8 0 16,2-9 0-16,0 0 0 15,0-3 0-15,5-9 129 16,0-7-129-16,3-4 129 16,2-4-129-16,1-3 129 15,1-5-129-15,1 0 129 16,0 0-129-16,1-1 0 0,0 2 129 15,-1 1-129-15,-1 2 0 16,0 1 0-16,-1 2 0 16,-1 2 0-16,0 2 0 15,-1 3 0-15,-2 1 0 16,0 4 0-16,-2 2 0 15,0 2 129-15,-2 3-129 16,-1 1 0-16,-2 8 0 16,2-10 0-16,-2 10 0 15,0-8 0-15,0 8 0 16,0-7 0-16,0 7 0 15,0-8 0-15,0 8-129 16,2-7 129-16,-2 7 0 0,5-7 0 16,-5 7 0-16,7-7 0 15,-7 7 0-15,8-6 0 16,-8 6 0-16,4-7 129 15,-4 7-129-15,5-6 0 16,-5 6 0-16,0 0-129 16,4-6 129-16,-4 6 0 15,0 0 0-15,0 0 0 16,0 0 0-16,0 0 0 15,0 0 0-15,4-7 0 16,-4 7 0-16,0 0 0 16,8-8 0-16,-8 8 0 0,6-6 0 15,-6 6 129-15,0 0-129 16,7-8 0-16,-7 8 0 15,0 0 0 1,5-6 0-16,-5 6 0 16,0 0 0-16,6-6 0 0,-6 6 0 15,6-4 0-15,-6 4 0 16,0 0 0-16,7-7 0 15,-7 7 0-15,0 0 0 16,0 0 0-16,6-5 0 16,-6 5 129-16,0 0-129 15,0 0 0-15,0 0 0 16,0 0 129-16,0 0-129 0,0 0 129 15,3-7 0 1,-3 7-129-16,0 0 129 16,4-6-129-16,-4 6 129 15,0 0-129-15,0 0 0 0,6-6 0 16,-6 6 0-16,0 0 0 15,0 0-129-15,0 0 129 16,0 0 0-16,2-6 0 16,-2 6-129-16,0 0 258 15,0 0-258-15,0-6 258 16,0 6-129-16,0 0 0 15,0 0 0-15,1-6-129 16,-1 6 129-16,0 0 0 16,0 0 0-16,0 0 129 15,0 0-129-15,1-7-129 16,-1 7 129-16,0 0 129 15,0 0-129-15,0 0 0 0,0 0 0 16,0 0 0-16,0 0 0 16,-4-6 0-16,4 6 0 15,0 0 0-15,-6 0 0 16,6 0 129-16,-6 0-129 15,6 0 0-15,-7 0 0 16,7 0 0-16,-9 0 0 16,9 0 0-16,-9 2 0 15,3-1 129-15,0 0-129 16,-1 0 0-16,0 0 0 15,1 0 0-15,-2 1 0 16,1-1 0-16,1 0 0 16,0 1-129-16,6-2 129 0,-10 2 0 15,10-2 0-15,-9 2 0 16,9-2 129-1,-7 1-129-15,7-1 129 16,-5 0-129-16,5 0-129 0,-8 0 258 16,8 0-129-16,0 0-129 15,-8-1 129-15,8 1 0 16,0 0 0-16,-8-2 0 15,8 2 0-15,0 0 0 16,-9-2 0-16,9 2 0 16,0 0 0-16,-8-2 0 15,8 2 0-15,0 0 0 16,-7-1 0-16,7 1 0 15,0 0 0-15,-8-2 0 16,8 2 0-16,0 0 0 16,-7-1 0-16,7 1 0 15,-6-1 0-15,6 1 0 0,-5 0 0 16,5 0 0-16,-7-1 0 15,7 1 0-15,-6-1 0 16,6 1 0-16,-6-1 0 16,6 1 0-16,-7-1 0 15,7 1 0-15,-8 0 0 16,8 0 0-16,-7-1 0 15,7 1 0-15,-5-1 0 16,5 1 0-16,-7-2 0 16,7 2 129-16,-6-2-129 15,6 2 0-15,-6-1 0 16,6 1 0-16,-9-1 129 15,9 1-129-15,-7-2 0 0,7 2 0 16,-8-3 0-16,8 3 0 16,-9-2 0-16,9 2 0 15,-9-2 0-15,9 2 0 16,-8-2 0-16,8 2 0 15,-10-3 0-15,10 3 0 16,-8-2 0-16,8 2 0 16,-8-1 0-16,8 1 0 15,-7-1 0-15,7 1 0 16,-6-2 0-16,6 2 0 15,-7-1 0-15,7 1 0 16,-6-1 129-16,6 1-129 0,-7-2 0 16,7 2 0-16,-7-2 129 15,7 2-129-15,-6-1 0 16,6 1 0-1,-7-2 0-15,7 2 0 0,-6-2 0 16,6 2 0-16,-7-2 0 16,7 2 0-16,-7-1 0 15,7 1 0-15,-6-1 0 16,6 1 0-16,-7-1 0 15,7 1 0-15,0 0 0 16,-8-2 0-16,8 2 0 16,-5-2 0-16,5 2 0 15,-8-2 0-15,8 2 129 0,-9-2-129 16,9 2 0-1,-9-2 0-15,9 2 0 16,-9-2 0-16,9 2 0 16,-10-3 0-16,10 3 0 0,-9-2 0 15,9 2 0-15,-11-2 129 16,11 2-129-16,-11-2 0 15,6 2 0-15,-3-1 0 16,3 1 0-16,-1-1 0 16,0 1 0-16,1-1 0 15,-1 0 0-15,6 1 129 16,-10-3-129-16,3 2 0 15,7 1 0-15,-10-2 0 16,10 2 0-16,-11-1 0 16,11 1 0-16,-9-2 0 15,9 2 0-15,-10 0 0 16,10 0 0-16,-9-1 0 0,9 1 129 15,-9 0-129-15,9 0 0 16,-9-2 0-16,9 2 0 16,-9-2 129-16,9 2-129 15,-9-3 0-15,9 3 0 16,-8-2 0-16,8 2 0 15,-9-1 0-15,9 1 0 16,-9-2 0-16,9 2 0 16,-8-2 129-16,8 2-129 15,-8-2 0-15,8 2 0 16,-6-2 0-16,6 2 0 15,-7-2 0-15,7 2 0 16,-8-3 0-16,8 3 0 0,-8-1 129 16,8 1-129-16,-7 0 0 15,7 0 0-15,-8-2 0 16,8 2 0-1,-6-2 0-15,6 2 129 0,-7-2-129 16,7 2 0-16,-5-2 0 16,5 2 0-16,-7-1 0 15,7 1 0-15,-7-1 0 16,7 1 0-16,-7-2 0 15,7 2 0-15,-6-1 0 16,6 1 0-16,-7-1 0 16,7 1 129-16,-7-2-129 15,7 2 0-15,-7-3 0 0,7 3 0 16,-8-2 0-1,8 2 0-15,-9-2 0 16,9 2 0-16,-9-1 0 16,9 1 0-16,-9-2 0 0,9 2 129 15,-8-4-129-15,8 4 0 16,-9-4 0-16,9 4 0 15,-7-3 0-15,7 3 0 16,-7-2 0-16,7 2 0 16,-8-3 0-16,8 3 0 15,-7-1 129-15,7 1-129 16,-9-1 0-16,9 1 0 15,-10-1 129-15,3 0-129 16,2 0 0-16,-1 0 129 16,-1 0-129-16,1-1 129 15,6 2-129-15,-9-2 0 16,9 2 129-16,-6-1-129 0,6 1 0 15,0 0 0-15,0 0-129 16,0 0 129-16,0 0 0 16,0 0 0-16,0 0-129 15,4 0 129-15,-4 0-129 16,14 0 129-16,-6 1 0 15,3 1 0-15,1 0 0 16,1 0 0-16,1-1 129 16,1 0-129-16,-1 1 0 15,1-2 0-15,1 2 0 16,-3 0 0-16,1 1 0 15,-2 0 0-15,0 1 0 0,-1 1 0 16,0-2 0-16,0 2 0 16,-1-1 0-16,0 0 0 15,0 0 0-15,0 0 0 16,1-1 0-16,-1 1 0 15,2 1 0-15,-1-1 0 16,-1 0 0-16,0 0 0 16,0-1 0-16,-2 1 0 15,-1-2 0-15,-7-2 0 16,8 5 0-16,-8-5 0 15,0 0 129-15,7 2-129 16,-7-2 0-16,0 0 129 16,0 0-129-16,-5 0 129 0,-2-2-129 15,0 0 0-15,-4-1 0 16,-2 0 0-1,-2-1 0-15,-3 0 0 16,1-1-129-16,-3 0 129 0,1 1 0 16,-1-1 0-16,2 1 0 15,-2 0 0-15,2-1 0 16,1 1-129-16,1 0 258 15,2-1-129-15,2 2 0 16,1-2 0-16,3 0 0 16,1 0 0-16,1 1 0 15,6 4 0-15,-8-8-129 16,8 8 129-16,0 0 0 15,0 0 0-15,-3-6-129 0,3 6 129 16,0 0 0 0,0 0-129-16,3 0 129 15,-3 0 0-15,10 0-129 0,-3 0 129 16,0 0 0-16,3 0 0 15,1 1 0-15,0 1 129 16,3 0-129-16,0-1 0 16,1 2 0-16,0-2 0 15,0 1 0-15,-2 0 0 16,0 0 0-16,-1 0 0 15,-1 1 0-15,-3-1 0 16,-2 0 0-16,-6-2 0 16,9 2 0-16,-9-2 0 15,0 0 0-15,0 0 129 16,0 0-129-16,0 0 129 15,0 0-129-15,0 0 129 0,0 0-129 16,-4 0 0-16,-3 0 0 16,-1-2 129-1,-2-1-129-15,-2 0 0 0,-1 0 0 16,-2-1 0-16,0 2 0 15,-1-1 0-15,0 1 0 16,2 0-129-16,-1 0 129 16,2 0 0-16,0-1 0 15,3 1 0-15,0-1 0 16,2-1 0-16,1 1 0 15,0-1 0-15,1 1 0 16,0 0 0-16,6 3 0 16,-9-6 0-16,9 6 0 0,-8-5-129 15,8 5 129-15,0 0 0 16,-7-2 0-16,7 2 0 15,0 0 0-15,0 0-129 16,0 0 258-16,0 0-258 16,0 0 258-16,0 0-129 15,0 0 0-15,0 0 0 16,0 0 0-16,0 0 0 15,0 0 0-15,2 5-129 16,-2-5 129-16,10 6-129 16,-2-2 129-16,2 0 0 15,1 0 129-15,2 0-129 0,0-2 0 16,1 1 0-16,0-1 129 15,0-1-129-15,-1 1 0 16,-1-1 0-16,-1 1 0 16,0 0 0-16,0-1 0 15,-2 0-129-15,0 0 129 16,-2 0 0-16,1 1 0 15,-2-1 0-15,1 0 0 16,-7-1 0-16,11 5 0 16,-11-5 0-16,10 8 0 15,-5-5 0-15,2 2 0 16,0-1 0-16,1 1 0 15,-2-1 0-15,2 0 0 0,-1-2 0 16,1 1 0-16,-3-1 0 16,-5-2 0-1,10 3 0-15,-10-3 0 16,7 3 0-16,-7-3 0 0,7 6 0 15,-7-6 0-15,8 5 0 16,-8-5 0-16,11 6 0 16,-4-4 0-16,1 0 0 15,0 0 0-15,1-1 0 16,0 0 0-16,0 0 0 15,1-1 0-15,-2 1 0 16,2 0 0-16,-3-2 0 16,2 2 0-16,-1 0 0 15,-1 0 0-15,-2 0 0 16,3 0 0-16,-1 0 0 15,-1 0 0-15,3 0 0 16,-2 1 0-16,3 0 0 0,-2 0 0 16,1-1 0-16,1 0 0 15,-2 1 0-15,1-1 0 16,-1 1 0-16,-2 0 0 15,0 0 129-15,0 0-258 16,-6-2 129-16,11 5 0 16,-11-5 0-16,7 6 0 15,-7-6 0-15,11 5 0 16,-11-5 0-16,10 6 129 15,-10-6-129-15,12 5 0 16,-4-3 0-16,-1 1 0 16,-1 0 0-16,3-1 0 15,-1 0 0-15,0 1 0 0,0-1 0 16,-1 0 129-1,1 0-129-15,0-1 0 0,-1 0 0 16,1-1 0-16,-1 1 0 16,1-1 0-16,0 0 0 15,-1 1 0-15,1 0 0 16,0-1 0-16,-2 2 0 15,0-2 0-15,-6 0 0 16,8 3 0-16,-8-3 129 16,0 0-129-16,0 6-129 15,-7-1 129-15,-3 1-129 16,-4 3 129-16,-6 2-129 15,-5 3 129-15,-7 2-258 16,-6 3 129-16,-8 1 129 0,-3 1-129 16,-2-1 129-1,1-1 0-15,0-1 0 16,5-3-129-16,5-3 258 0,9-3-258 15,7-3 129-15,7-1-129 16,5-2 129-16,5-1-129 16,7-2 0-16,0 0 129 15,6 1 0-15,4-1 0 16,4-2 0-16,3-1 0 15,5-2 129-15,4-2 0 16,3 0-129-16,5-3 129 16,1-1-129-16,2-2 0 15,-2-1 0-15,1 1 129 16,-3 0-129-16,-3 1 0 15,-6 2 129-15,-7 3 0 16,-4 1 0-16,-8 1 0 0,-5 5-129 16,-3 0 0-16,-10 1 0 15,-7 7 0-15,-9 3 0 16,-5 5-129-16,-7 7 0 15,-6 4 129-15,-4 4 0 16,-2 1 0-16,1 1 0 16,1-1-129-16,8-3 0 15,8-7 0-15,8-4 129 16,8-5-129-16,10-7 0 15,9-6 129-15,8 0-129 16,10-6 129-16,7-4 0 16,6-4 129-16,5-4-129 0,7-4 129 15,5-4-129-15,4-1 129 16,-1 0-129-16,-1 2 0 15,-3 4 129-15,-4 4-129 16,-9 3 0-16,-9 7 0 16,-9 7 0-16,-12 11 0 15,-8 7 129-15,-12 6-129 16,-13 5 0-16,-10 5 0 15,-9 7 0-15,-7 3 0 16,-5 1-129-16,-1-1 129 16,2-4-129-16,6-3 129 15,12-6-129-15,9-3 0 16,13-9 129-16,9-8-129 0,10-11 129 15,16-4 0-15,7-10-129 16,6-7 258 0,8-6 0-16,7-5-129 15,6-4 0-15,5-2 129 0,2-3-129 16,-1 0 129-16,1 2 0 15,-5 3-129-15,-6 6 0 16,-8 3 258-16,-11 10-129 16,-11 10-129-16,-16 7 129 15,-5 16-129-15,-17 7 0 16,-15 6 0-16,-11 6-129 15,-9 6 129-15,-5 1-258 16,-2 1 258-16,1-3-129 16,4-1 129-16,6-6-129 15,12-4 0-15,12-6 129 16,9-5-129-16,10-6 0 15,10-12 129-15,6 3-129 0,11-8 129 16,5-8 0-16,6-4 129 16,6-3-129-16,6-3 0 15,3-2 129-15,2 1-129 16,-3 4 129-16,-3 2-129 15,-5 6 0-15,-5 3 129 16,-9 6-129-16,-11 3 0 16,-9 8 0-16,-11 5 0 15,-11 5 129-15,-6 7-129 16,-7 3 0-16,-5 4 0 15,-1 0 0-15,2-1-129 16,3-3 129-16,8-3-129 16,7-5 129-16,7-6 0 0,10-5-129 15,4-9 129-15,13-2 0 16,7-9 0-1,6-4 0-15,6-5 129 0,5-4-129 16,4-2 0-16,-1 0 0 16,0 0 129-16,-3 3-129 15,-6 4 129-15,-5 3-129 16,-8 5 129-16,-7 4-129 15,-11 7 129-15,0 0-129 16,-3 7 129-16,-12 4-129 16,-5 4 0-16,-5 1 0 15,-2 2 0-15,-2-1 0 16,0 0 0-16,2-4 0 0,6-4-129 15,4-4 129-15,6-5 0 16,7-6 0 0,8-8 0-16,10-3 0 15,7-5 0-15,4-3-129 0,5-3 129 16,5-2 0-16,-1-2 0 15,0 1 129-15,-5-1-129 16,-4-1 129-16,-6-2-129 16,-5 1 129-16,-5 1 0 15,-7 1-129-15,-2 5 129 16,-9 2-258-16,-6 4 129 15,-9 6 0-15,-6 4 0 0,-8 5 0 16,-4 3-129 0,-4 3 129-16,1 0 0 15,1 1 0-15,4 3-129 16,6 0 129-16,8 0-129 0,9-1 129 15,5-1-129-15,12-2 0 16,0 0 129-16,0 0-129 16,8 1 129-16,8-2 0 15,2-4 0-15,6-1 0 16,4-1 0-16,0 0 129 15,2-1-129-15,-2 2 0 16,-2 0 129-16,-4 1-129 16,-4 0 129-16,-6 1-129 15,-5-1 129-15,-7 5 0 16,2-11-129-16,-8 6 129 15,-6-1-129-15,-5 1 129 16,-5 2-129-16,-4-1 0 0,-2 2 0 16,-1 2 0-16,-1 0 0 15,2 0 0-15,2 2-129 16,3 2 129-16,6-1-129 15,4 0 129-15,2 1-129 16,11-4 0-16,-6 7 129 16,6-7-129-16,9 6 129 15,3-3 0-15,2 0 0 16,2 0 0-16,3 0 0 15,0 0 0-15,-1 0 0 16,-3-2 129-16,-2 1-129 16,-3 0 129-16,-10-2 0 15,7 2 0-15,-7-2 0 0,-8 5-129 16,-1-1-129-16,-2 2-129 15,0 1-387-15,-4-2-1419 16,6 5-2451 0,0 1-258-16,2-4-258 0,6 2-258 15</inkml:trace>
</inkml:ink>
</file>

<file path=ppt/ink/ink47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0:13.043"/>
    </inkml:context>
    <inkml:brush xml:id="br0">
      <inkml:brushProperty name="width" value="0.05292" units="cm"/>
      <inkml:brushProperty name="height" value="0.10583" units="cm"/>
      <inkml:brushProperty name="color" value="#FFFF00"/>
      <inkml:brushProperty name="tip" value="rectangle"/>
      <inkml:brushProperty name="rasterOp" value="maskPen"/>
      <inkml:brushProperty name="fitToCurve" value="1"/>
    </inkml:brush>
  </inkml:definitions>
  <inkml:trace contextRef="#ctx0" brushRef="#br0">1880 68 7224 0,'-28'-1'4128'16,"15"1"129"0,-9-1-387-16,0 1-2193 15,-2 10-645-15,-6 4-387 0,-2 9 0 16,-4 3-258-16,-6 8 129 15,-6 3 0-15,-2 3-129 16,-4 0-129-16,1 1 0 16,1-5 0-16,3-1 0 15,3-5-129-15,7-6 0 16,5-3-258-16,9-5 258 15,6-4-129-15,9-4 129 16,10-8-129-16,0 0 129 16,5-5 0-16,15-8 0 15,9-6 0-15,8-5 129 16,8-4-258-16,8-9 129 15,7-3 0-15,7-5-129 0,5-3 129 16,2 2-129-16,-5 1 0 16,-4 4 0-16,-5 2 0 15,-7 9 0-15,-8 6 129 16,-13 8-129-16,-11 6 0 15,-10 7 0-15,-11 3 129 16,-7 11-129-16,-11 5 0 16,-11 8 129-16,-11 8-129 15,-10 7 0-15,-9 6 129 16,-10 4-129-16,-8 4 0 15,-4 3 129-15,-3 3-129 16,5-2 0-16,7-2 129 16,10-5-129-16,8-8-129 0,14-6 258 15,12-8-129-15,15-10 0 16,9-11 0-16,8-10 129 15,11-14 0-15,9-9-129 16,9-6 129-16,7-7-129 16,7-6 0-16,6-5 129 15,5-3-129-15,5-3 0 16,6 2 129-16,2 1-129 15,-2 3 0-15,-4 5 129 16,-4 4-129-16,-7 7 0 16,-6 6 129-16,-10 10-129 15,-12 5 0-15,-10 6 0 16,-6 3 0-16,-10 4 0 0,-3 4 0 15,-11 5 0-15,-7 4 0 16,-8 7 0 0,-9 6-129-16,-9 7 129 15,-5 6 0-15,-6 4 0 0,-5 4 0 16,-6 2 129-16,-3 2-129 15,1 1 0-15,3-2 0 16,5-1 0-16,4-3 0 16,7-5 0-16,9-5 0 15,9-7 0-15,11-5-129 16,7-10 129-16,9-5 0 15,7-9-129-15,0 0 129 16,16-16 0-16,8-3-129 16,9-7 129-16,10-5 0 15,9-5-129-15,8-3 258 16,5-2-129-16,3 2 0 15,2 3 0-15,1 2 0 0,-5 6 129 16,-5 4-129-16,-8 2 0 16,-7 4 0-16,-5 2 0 15,-8 3 0-15,-8 3 0 16,-7 1 0-16,-6 3-129 15,-6 5 129-15,-6 1 0 16,0 4 0-16,-9 4 0 16,-5 4 0-16,-4 2 0 15,-6 2 129-15,-7 4-258 16,-4 2 258-16,-6 0-258 15,-1 2 129-15,-2-1 0 16,-1 0 0-16,1 0-129 16,2-1 0-16,3-2 258 0,5 0-258 15,2-4 129-15,5-1 0 16,4-1 0-16,4-4 0 15,5-2-129-15,6-2 129 16,8-6 0-16,0 0 0 16,4-3-129-16,9-6 129 15,4-4-129-15,4-2 258 16,3-3-258-16,4-1 129 15,0-2 0-15,2 1 0 16,3-2 0-16,3 1 0 16,3-2 129-16,4 3-129 15,0-2 0-15,2 2 0 0,-3 2 129 16,-2 1-129-16,-4 2-129 15,-6 2 129-15,-6 2-129 16,-6 1 129 0,-5 2 0-16,-4 1 129 0,-3 0-129 15,-6 7 0-15,5-9 0 16,-5 9 0-16,0 0 0 15,-7 0 0-15,1 1 0 16,-2 3 0-16,0 2 0 16,-2 0 0-16,0 2 0 15,-3 0 0-15,0 0 129 16,0 0-129-16,-4 0 0 15,1 1 0-15,-5 1 0 0,-1-1 0 16,-4 2 0 0,-1 2 129-16,-4 2-258 15,-1-1 129-15,-1 5-129 16,-2 0 129-16,0 3-129 0,-2 1 258 15,2 3-258-15,-2 2 0 16,-3 2 129-16,2 2 0 16,-2 0 0-16,1 0 0 15,1-2 0-15,2 0 0 16,3-2 0-16,0-4 129 15,5-2-258-15,2-1 258 16,3-5-129-16,2-1 129 16,4-3-258-16,3-2 258 15,3-4-258-15,3-1 129 16,8-5 0-16,-7 4-129 15,7-4 129-15,3-4 0 16,7-2 0-16,1-4-129 0,5-4 258 16,5-3-387-16,4-5 387 15,6-5-258-15,5-4 129 16,5-2-129-16,2-2 258 15,0 0-129-15,1 1-129 16,-2 3 129-16,-4 2-129 16,-4 5 129-16,-8 5 0 15,-6 5 0-15,-6 4 0 16,-4 3 0-16,-10 7 0 15,0 0 0-15,0 0 0 16,-9 1 0-16,-5 8 0 16,-5 3 0-16,-5 3 0 15,-5 6-129-15,-7 2 258 0,-3 5-258 16,-6 3 258-16,-1 2-129 15,-6 2-129-15,-1 2 258 16,-3 0-129 0,-4 0 129-16,2-3-129 0,3-1 129 15,2-2-129-15,2-1 258 16,5-3-258-16,5-1 129 15,8-4-129-15,7-4 0 16,7-3 129-16,4-5-129 16,7-4 0-16,8-6 0 15,0-7 0-15,6-6 0 16,7-2 0-16,5-5 0 15,3 0-129-15,5-3 129 0,5 0 0 16,6-1 0 0,3 0 0-16,2 0-129 15,3 0 129-15,1-1-129 16,0 0 129-16,-2 1-129 0,-4 0 258 15,-4 4-387-15,-3 2 258 16,-5 4-129-16,-6 3 129 16,-5 4 0-16,-5 3 0 15,-6 4 0-15,-6 4 0 16,-7 5 129-16,-7 3-129 15,-7 2 0-15,-5 6 0 16,-7 1 258-16,-4 3-387 16,-7 1 258-16,-5 3-129 15,-4 2 129-15,0 3-129 16,-3 3 129-16,0 2-129 15,2 0 0-15,1-1 129 0,4 0-258 16,5-3 258-16,5-2-129 16,1-4 129-16,4-6-258 15,7-4 129-15,3-4 0 16,4-3-129-16,6-4 0 15,5-3 129-15,9-4-129 16,0 0 129-16,6-7 0 16,8-3 0-16,4-2 129 15,3-3-129-15,4-5 129 16,5-1-129-16,0-3 0 15,2 0-129-15,0-5 129 16,2 1 0-16,1 1 0 16,-1-1-129-16,3 3 129 0,-3 2-129 15,1 2 129-15,-4 4 0 16,-3 5 0-16,-5 3 0 15,-3 3 0-15,-7 2 0 16,-7 4 0-16,-6 0 0 16,-6 8 0-16,-10 2 0 15,-6 4 0-15,-6 4 129 16,-6 10-129-16,-4 3 129 15,-5 3-129-15,-2 1 0 16,-1 1 0-16,0 0 129 16,0-2-129-16,0-3 0 15,5-6 129-15,4-5-129 16,4-4 129-16,4-4-258 0,7-3 258 15,4-4-129-15,6-1 129 16,5-2-129 0,7-2-129-16,-7 0 129 15,7 0 0-15,4-8 129 0,4 1-387 16,3-2 258-16,4-1-129 15,3-3 258-15,7-3-258 16,4-2 258-16,2-4-258 16,4-6 129-16,3-1 0 15,3-3 0-15,0-1 0 16,1 0-129-16,-1 1 129 15,-2 4-129-15,-1 3 129 16,-3 6-129-16,-4 3 129 16,-3 7 0-16,-7 1 0 15,-6 5 0-15,-8 3 0 16,-7 0 129-16,-10 9-129 15,-8 3 0-15,-9 3 0 0,-6 9 129 16,-6 4-129-16,-5 5 0 16,-4 3 0-16,-5 3 129 15,0 1-129-15,-1 0-129 16,0-1 258-16,4-3 0 15,2-3 0-15,6-4-129 16,5-3 129-16,8-4-129 16,6-4 129-16,6-3 0 15,6-4-129-15,2-5 0 16,4-1 0-16,5-5 0 15,0 0 0-15,-2-4 0 16,4-6 0-16,6-4-129 16,3-4 129-16,5-3 0 0,4-6-129 15,5-4 129-15,6-2-129 16,4-3 129-16,4-5-129 15,5-1 129-15,2 0 0 16,1 1-129-16,-1 1 129 16,-2 1-129-16,-1 3 258 15,-5 4-129-15,-4 5-129 16,-6 6 129-16,-4 3-129 15,-6 4 258-15,-5 6-258 16,-5 3 129-16,-8 5-129 16,0 0 129-16,-11 4 129 15,-6 6-258-15,-5 5 387 16,-5 6-387-16,-7 6 258 0,-8 6-129 15,-6 7 258-15,-6 5-258 16,-2 2 0 0,0 4 129-16,-2-2 0 15,5-4-258-15,4-3 387 0,7-7-258 16,10-10 129-16,7-4-258 15,9-7 387-15,5-8-258 16,11-6 0-16,0 0 0 16,7-13 129-16,10-5 0 15,4-6-258-15,7-6 129 16,6-9 0-16,8-9 0 15,8-2-129-15,5-5 129 0,5-2-387 16,1 2 387 0,1 3-129-16,-1 3 129 15,-2 8-258-15,-11 8 258 16,-8 8-129-16,-12 9 129 0,-12 7 0 15,-16 9 0-15,-3 4 0 16,-19 12 0-16,-12 6 129 16,-12 6 0-16,-12 7 0 15,-8 5-129-15,-6 6 258 16,1 5-129-16,-3 0 0 15,6-2 129-15,1-2-258 16,8-4 0-16,12-6 0 16,11-8-129-16,11-7 258 15,10-11-129-15,15-11 0 16,0 0 0-16,9-3 0 15,11-14 129-15,6-11 0 16,5-8-129-16,6-7 0 0,8-8 0 16,7-2-129-16,2 0 0 15,2-1 0-15,-2 4 129 16,-1 8-129-16,-5 9 129 15,-7 6-129-15,-10 8 129 16,-13 6 129-16,-8 5-129 16,-10 8 0-16,-8 5 0 15,-13 8 129-15,-13 5-129 16,-10 5 258-16,-10 7-258 15,-7 5 129-15,-5 6 0 16,-3 2 129-16,0 0-258 16,3-2 258-16,11-3-129 15,8-5-129-15,9-6 0 0,11-7 0 16,8-9 0-16,13-8 0 15,9-6-129-15,13-12 258 16,9-7-258 0,8-6 258-16,6-6-258 0,6-5 258 15,9-4-129-15,3-1-129 16,2 3 0-16,-3 3 0 15,-5 5 129-15,-6 5-129 16,-7 5 129-16,-10 5 0 16,-13 7 0-16,-15 11 0 15,-11-1 0-15,-17 6 0 16,-7 9 129-16,-6 4 129 15,-7 2-258-15,-3 3 129 0,0 1-129 16,0-1 258 0,8-3-258-16,3-4 258 15,7-1-258-15,7-6 0 16,8-1 0-16,7-4-129 0,11-4 0 15,3-2-258-15,11-9-516 16,11 4-2709-16,1-5-1032 16,3-4-129-16,5-1-516 15,0-5-645-15</inkml:trace>
</inkml:ink>
</file>

<file path=ppt/ink/ink47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0:20.316"/>
    </inkml:context>
    <inkml:brush xml:id="br0">
      <inkml:brushProperty name="width" value="0.05292" units="cm"/>
      <inkml:brushProperty name="height" value="0.10583" units="cm"/>
      <inkml:brushProperty name="color" value="#FFFF00"/>
      <inkml:brushProperty name="tip" value="rectangle"/>
      <inkml:brushProperty name="rasterOp" value="maskPen"/>
      <inkml:brushProperty name="fitToCurve" value="1"/>
    </inkml:brush>
  </inkml:definitions>
  <inkml:trace contextRef="#ctx0" brushRef="#br0">1754 301 1677 0,'10'-3'3354'0,"0"-1"516"15,-10 4-129-15,0 0-387 16,7-4-645-16,-7 4-516 16,0 0-387-16,-1-7-129 15,1 7-387-15,-19 0-516 16,4 0-387-16,-10-1-129 15,-6 0-129-15,-9-1-129 16,-7 0 0-16,-7-1 129 16,-6-1-129-16,-5-2 129 15,-5 2 0-15,-1-2 0 16,2 1 0-16,2-1 129 0,5 2-129 15,6-1 129-15,8 1 0 16,10 0-258 0,11 2 129-16,9-1-129 15,11 2 0-15,7 1 0 0,14 0 0 16,11 1-129-16,11 2 129 15,12 0 0-15,10-1 0 16,10 0 0-16,11-1 0 16,9-2 0-16,5 1 0 15,4-1-129-15,2-2 129 16,-2 1 0-16,-1-1-129 15,-7 1 129-15,-12 0-129 16,-11 2 129-16,-10 0-129 16,-16 2 258-16,-12 2-129 15,-17-1 129-15,-11-3 0 16,-24 10 129-16,-15-6 0 15,-16-1-129-15,-15 2 129 0,-17-1 0 16,-15 1 0-16,-8-3 0 16,-8 1 0-16,-4 0 0 15,6 2-129-15,1-1 129 16,8 0-129-16,10 0 0 15,11-2 0-15,11 1-129 16,19 0 0-16,15 0 0 16,16-3-129-16,17 0 129 15,18 0 0-15,20 0-129 16,19-2 129-16,18 0 0 15,16-3 0-15,13-1 0 16,15 2 0-16,7-2 0 0,5-1-129 16,4 2 0-16,0-1 129 15,-9 1-129-15,-7 0 0 16,-10 1 0-16,-18 0 129 15,-15 0 0 1,-15 2 129-16,-17 0-129 0,-19 0 258 16,-17 2-129-16,-20 1 129 15,-21 1 0-15,-19 3 0 16,-16 1 0-16,-19 0-129 15,-14 4 0-15,-11-1 0 16,-10 1 1-16,-2-1-130 16,4 2 0-16,5 0 0 15,8-1 0-15,11-1 0 0,13 0 0 16,18-1 0-16,16 0 0 15,20-2 0 1,17-1 0-16,20-5 0 16,20 4 0-16,19-3 0 0,17-2 0 15,17 1 0-15,13-2 0 16,11-2 0-16,9-1 0 15,2-1 0-15,3 1 0 16,-3-2 0-16,-4 3 0 16,-10 0-130-16,-9 3 1 15,-11-1 0-15,-16 2 129 16,-15 0-129-16,-10 1 129 15,-15 3 0-15,-18-4 129 16,-5 6-129-16,-20-4 0 16,-12 1 129-16,-11 1 0 15,-12-1 1-15,-13 0-130 16,-10 1 0-16,-4-1 0 0,-5 0 0 15,-4 1 0-15,2 0 0 16,4 0 0-16,8-1 0 16,13 1 0-16,12 0 0 15,11 0 0-15,15 0 0 16,18 0 0-16,13-4 0 15,20 6 0-15,18-5 0 16,13-1 0-16,11 1 0 16,12-1 0-16,13 0 0 15,6 0 0-15,3-2 0 16,-2 0 0-16,-6 0 0 15,-4 1 0-15,-7 0 0 16,-11-1-130-16,-12 0 130 0,-14 1-129 16,-12-1 129-16,-11 0 129 15,-17 2-129-15,-10-5 0 16,-17 1 130-16,-10 2-130 15,-10 0 0-15,-11-1 0 16,-11 1 0-16,-7-1 0 16,-1 1 0-16,0-1 0 15,-1 0 0-15,2-2 0 16,2 0 0-16,5 0 0 15,11 0 0-15,5-1 0 16,7 2 0-16,8 0 0 16,8 1 0-16,9 3 0 15,8 0 0-15,13 0 0 0,-2 3 0 16,10 1 0-16,14 3 0 15,9-1 0 1,11 1-130-16,8-1 260 16,8 1-130-16,6-1-130 0,8-2 130 15,4 1-129-15,-2-1 0 16,-4 0 0-16,-3-3 0 15,-7 1 0-15,-4 0 0 16,-10 0 0-16,-11 0 129 16,-9-1-129-16,-6 0 0 15,-10 1 129-15,-10-2 0 16,-1 7 0-16,-13-4 0 0,-7-1 129 15,-7 0-129 1,-8 0 129-16,-9-1 0 16,-8 0-129-16,-3-1 129 15,-3 0 0-15,-2 0 0 16,-3 0-129-16,-2 0 0 0,3 0 129 15,3 0-129-15,6 0 0 16,7 0 0-16,8 0-129 16,8 1 129-16,9 0-129 15,11 1 0-15,11-2 129 16,15 1 0-16,10-1-129 15,9 0 129-15,10 0-129 16,6 0 129-16,9 0-129 16,6-1 129-16,3-2-129 15,0 0 129-15,-3-2-129 16,-2 1 0-16,-1-2 0 15,-7 3 129-15,-2-1-129 0,-10 2 0 16,-6-1 0-16,-7 2 129 16,-5 1-129-16,-7 0 129 15,-4 0 0-15,-5 0 0 16,-9 0 0-16,8 3 0 15,-8-3 0-15,0 0 0 16,0 6 0-16,0-6 0 16,0 0 0-16,0 0 0 15,0 6 0-15,0-6 0 16,0 0 0-16,0 0 0 15,6 5 0-15,-6-5 0 16,6 1 0-16,-6-1 129 16,0 0-129-16,6 0 0 0,-6 0 0 15,0 0 129-15,0 0-129 16,0 0 0-16,0 0 0 15,0 0 0 1,0 0 0-16,0 0 0 0,0 0 0 16,-3 0 0-16,3 0 0 15,-10 1 0-15,2 0 0 16,-2 0 0-16,-4-1 0 15,-2 1 0-15,-2 0 0 16,-2 0 0-16,-3 0 129 16,-1 1 0-16,-3 0-129 15,-1 0 129-15,0-1-129 16,-3 2 129-16,1-1 0 0,2 1-129 15,0-1 0 1,5-1 0-16,1 1 0 16,5 0 0-16,5 0 0 15,4 0 0-15,8-2 0 0,0 0-129 16,11 5 129-16,4-3 0 15,5-2 0-15,6 1-129 16,2-1 129-16,3 0 0 16,1-1-129-16,1-2 129 15,0 1-129-15,0-1 0 16,-2 0 129-16,2-1-129 15,-2 1 0-15,-1 1 129 16,-4-2 0-16,-1 2 0 16,-5 0 0-16,0 1 0 15,-5-1 0-15,-5 1 0 16,-2 1 0-16,-8 0 0 15,8-1 0-15,-8 1 0 0,0 0 0 16,0 0 0-16,0 0 0 16,0 0 0-16,0 0 0 15,0 0-129-15,0 0 129 16,7 0 0-16,-7 0 0 15,0 0 0-15,0 0 0 16,6 4 0-16,-6-4 0 16,0 0 0-16,8 3 0 15,-8-3 0-15,0 0 0 16,0 0 0-16,0 0 0 15,0 0 0-15,0 0 0 16,0 0 129-16,0 0-129 16,-5 0 0-16,5 0 0 0,-11 1 0 15,3-1 0-15,1 0 0 16,-2 1 0-16,2 1 0 15,-1 0 0 1,1-1 0-16,-1 0 0 0,1 0 0 16,2 0 0-16,-1-1 0 15,0 1 129-15,1-1-129 16,5 0 0-16,-11 0 0 15,4 0 0-15,1 1 0 16,-1-1 0-16,-1 0 0 16,1 1 0-16,-2 0 0 15,-1 0 0-15,0 1 0 0,-2-1 0 16,0-1 0-16,0 1 0 15,-2-1 0 1,1 1 0-16,0 0 0 16,-2-1 129-16,2 1-129 15,0 0 129-15,1-1 0 0,0 1 0 16,1-1-129-16,1 0 129 15,0 0-129-15,0 0 129 16,3 0-129-16,-1-1 0 16,0 1 0-16,2-1 0 15,-1 1 0-15,1-1 0 16,0 1-129-16,0 0 129 15,1 0 0-15,-2-1 0 16,1 0 0-16,-1 0 0 16,-1 0 0-16,-2 1 129 15,0-1-129-15,-1 2 0 16,-2-1 0-16,-1 0 0 0,-1 0 0 15,-1 1 0-15,1 1 0 16,-2-1 0-16,0 1 0 16,0-1 0-16,1-1 0 15,0 1 0-15,1-1 0 16,1 0 0-16,0 0 0 15,0 0 129-15,1 1-129 16,1-1 129-16,1-1-129 16,1 0 0-16,0 1 129 15,0 0-129-15,1 0 0 16,1 0 0-16,0 0 0 15,1 0 0-15,-1 1 0 16,1-1 0-16,-1 1 0 0,0-1 0 16,0 0 0-16,0 0 129 15,1 0-129-15,-1 0 0 16,0 0 0-16,-1 0 0 15,0 0 0-15,1 0 0 16,-2 0 0-16,0 0 0 16,0 0 0-16,-1 0 0 15,-1 0 0-15,1 0 0 16,-1-1 0-16,1 0 0 15,0 1 0-15,1-1 0 16,0-1-129-16,1 0 129 16,-1 0 0-16,1 0 129 15,0 0-129-15,-1 1-129 0,0-1 129 16,-2 1 0-16,1 1 129 15,-1 0-129 1,-1 0 0-16,0 0 0 16,0 0 0-16,0 1 129 0,-2 1-129 15,2-1 0-15,-1 1 0 16,0-2 0-16,1 1 0 15,0 0 0-15,1-1 0 16,-1 0 0-16,1 0 0 16,0 0 0-16,-1 0 0 15,0 0 0-15,1 0 0 16,-1 0 0-16,1 0 0 15,1 0 0-15,0 0 0 16,2 0 0-16,-1 0 0 16,0 0 129-16,2 0-129 15,0-1 0-15,-1 0 0 16,2-1 0-16,-2 2 0 0,1-1 0 15,1-1 0-15,-1 2 0 16,0-2 0-16,0 2 129 16,0 0-129-16,0 0 0 15,0-1 0-15,-1 1 0 16,1 0 0-16,-1 0 0 15,0 0-129-15,0 0 129 16,0 0 0-16,0 0 0 16,0 0 0-16,0 0 0 15,0 0 0-15,0 0 0 16,1 0 0-16,-1 1 0 15,1-1 0-15,-1 1 0 16,1-1 0-16,-2 1 0 0,1-1 0 16,0 1 0-16,0 0 0 15,0 0 0-15,-1-1 0 16,1 2 0-16,0 0 0 15,-1-1 0-15,0 1 0 16,-2 0 0-16,1 0 0 16,0 0 0-16,0 1 0 15,0-1-129-15,0 1 129 16,0-2 0-16,2 0 0 15,0 1 0-15,0 0 0 16,1-1 0-16,1 0 0 16,-1 1 0-16,2-1 0 0,0-1 0 15,6 0 0-15,-9 0 0 16,9 0 0-16,-6 0 0 15,6 0 0 1,0 0 0-16,0-4 0 0,0 4 0 16,0 0 0-16,7-9 0 15,-7 9 0-15,9-8 0 16,-9 8 0-16,10-7 0 15,-4 4 0-15,-6 3 0 16,10-4 0-16,-4 2 0 16,0-1 0-16,0 1 0 15,2 1 0-15,1-1 0 16,0 1 0-16,2-1 0 0,1 0 0 15,1 0 0 1,1 0 0-16,1 0-129 16,0 0 129-16,-1-1 0 15,1 1 129-15,-1-1-129 0,0 2 0 16,-2-1 0-16,-1 1 0 15,-1-1 0-15,-1 2 0 16,-1-1 0-16,-2 1 0 16,-6 0 0-16,8 0 0 15,-8 0 0-15,0 0 0 16,0 0 0-16,0 0 0 15,0 0 0-15,-7-1 129 16,0 1-129-16,-3-1 0 16,-2 1 0-16,-3 0 0 15,-1 0 0-15,-3 0 0 16,-3 1-129-16,-2 2 129 15,0-2 0-15,-2 1 0 0,-1 1 0 16,0-1 0-16,1 0 0 16,1 0-129-16,0-1 129 15,2 0 0-15,2 0-129 16,1-1 129-16,3 0 0 15,1 0-129-15,4 0 129 16,3 0 0-16,2 0-129 16,7 0 129-16,-7 0-129 15,7 0 129-15,0 0-129 16,7 3 129-16,1 0-129 15,1-1 129-15,2 0 0 16,0-1 0-16,3 0 0 16,1 0 0-16,1-1 129 0,1 0-129 15,0 0 129-15,3-2-129 16,0 0 0-16,1-2 0 15,1 1 0 1,0-1 0-16,1 1 0 0,-1-1 0 16,-2 2 0-16,-1 0 0 15,-2 0 0-15,-3 2 0 16,-3-1 0-16,-2 1 0 15,-3 0 0-15,-6 0 0 16,0 0 0-16,0 0 129 16,0 0-129-16,0 0 0 15,-7 2 0-15,-2-2 0 16,-3 0 0-16,-5 0 0 0,-1 1 0 15,-3 1 0 1,-2 0 0-16,-2 0 0 16,0 1 0-16,-1 1 0 15,1 0 0-15,2 0-129 0,3 0 129 16,3 0 0-16,3 1-129 15,4-2 129-15,2 1-129 16,8-4 129-16,-6 6-129 16,6-6 129-16,1 6-129 15,-1-6 129-15,8 6 129 16,-8-6-129-16,10 6 0 15,-10-6 0-15,8 6 129 16,-8-6-129-16,0 0 0 16,7 5 129-16,-7-5-129 15,0 0 0-15,0 0 0 16,0 0 0-16,0 0 0 15,0 0 0-15,0 0 129 0,0 0-258 16,-5-2 129-16,5 2 0 16,-10-1 0-16,5 1-129 15,-2 0 129-15,-1 0 0 16,-1 2-129-16,0 1 129 15,-2 1 0-15,1-1 0 16,0 1 0-16,0 0 0 16,3-1 0-16,0-1-129 15,7-2 129-15,-10 5 0 16,10-5-129-16,0 0 129 15,0 0 0-15,0 0-129 16,8 3 129-16,-3-3 0 0,3 0 0 16,-1 0 0-16,2-3 0 15,0 0 0-15,1 0 0 16,-1-1 0-16,2 0 0 15,-2 0 129-15,1 0-129 16,-1-1 129-16,-1 0-129 16,-2 1 0-16,-6 4 129 15,10-7-129-15,-10 7 0 16,0 0 129-16,5-6-129 15,-5 6 0-15,0 0 129 16,0 0-129-16,0 0 0 16,0 0 0-16,0 0-129 15,-3-4 129-15,3 4 0 16,-10-2 0-16,3 1-129 0,-1 1 129 15,-3-2 0 1,-1 2-129-16,-2-1 129 16,0 0 0-16,0 1-129 0,1 0 129 15,3 0 0-15,1 0 0 16,3 0-129-16,6 0 129 15,0 0 0-15,10-3 0 16,6 1-129-16,6-1 258 16,7-2-129-16,7-1 0 15,8-1 129-15,6 0-129 16,5-1 0-16,3 0 129 15,2-2-129-15,3 2 0 16,3 1 0-16,-2-1 0 16,-4 1 0-16,-5 2 129 15,-5-1-387-15,-6 3 387 16,-7-1-387-16,-9 2 387 0,-10 0-258 15,-9 2 129-15,-9 0-129 16,-8 0 129-16,-11 0 258 16,-9 2-258-16,-7 0 258 15,-5 0-258-15,-6 1 258 16,-1-1-258-16,-3 0 258 15,1 1-258-15,2-2 0 16,4 1 0-16,5-1 129 16,4 0-258-16,7 0 129 15,6-1 0-15,9 2 0 16,12-2-129-16,0 0 129 15,21-2 0-15,6 0 0 16,9-2 129-16,8-1-258 0,12-2 129 16,6-1-129-16,4-1 258 15,1-2-258-15,-1 1 258 16,-3-1-258-16,-5 1 0 15,-8-1 258-15,-12 2-129 16,-11 0 129-16,-11 1-129 16,-12 1 0-16,-11 2 129 15,-13 2-129-15,-14 3 129 16,-13 0-129-16,-11 1 129 15,-7 5-129-15,-6 2 0 16,-3 3 0-16,-3-1 0 16,1 1 0-16,5-1 0 15,10-2 0-15,11 1 0 0,10-3-129 16,11-2 129-16,12-1 0 15,17-3 0 1,13 0 0-16,15-6-129 16,8-1 129-16,7-4 0 0,8-3 129 15,8-3-129-15,5-2 129 16,2-5-258-16,-1-1 258 15,-3-3-129-15,-2 0 129 16,-6 0-129-16,-9 1 0 16,-11 2 0-16,-13 3 129 15,-17 6-129-15,-15 7 0 16,-24 7 0-16,-15 2 129 0,-14 8-129 15,-13 8-129 1,-12 5 129-16,-5 5-129 16,1 0-387-16,11 4-1677 15,11-7-2193-15,14-9-516 16,22-9-258-16,20-16-258 0</inkml:trace>
</inkml:ink>
</file>

<file path=ppt/ink/ink47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0:25.449"/>
    </inkml:context>
    <inkml:brush xml:id="br0">
      <inkml:brushProperty name="width" value="0.05292" units="cm"/>
      <inkml:brushProperty name="height" value="0.10583" units="cm"/>
      <inkml:brushProperty name="color" value="#FFFF00"/>
      <inkml:brushProperty name="tip" value="rectangle"/>
      <inkml:brushProperty name="rasterOp" value="maskPen"/>
      <inkml:brushProperty name="fitToCurve" value="1"/>
    </inkml:brush>
  </inkml:definitions>
  <inkml:trace contextRef="#ctx0" brushRef="#br0">324 14 1 0,'0'-13'2579'0,"0"13"517"16,0 0 516-16,0 0-1806 16,0 0 0-16,1 9 0 15,-1 9 258-15,-1 1-387 16,-3 13-258-16,-5 7-258 0,-1 15-387 15,-6 6 258 1,2 10-258-16,-4 2 258 16,2 2-516-16,-2-4 0 15,6-4 0-15,-1-11 0 0,6-10 0 16,2-12-387-16,4-11 258 15,0-10-129-15,1-12 0 16,0 0 0-16,7-8-129 16,-1-11 129-16,1-3-129 15,1-8 0-15,2-5-129 16,2-6-129-16,0-5-129 15,2-5 129-15,-1-4-129 16,1-2 0-16,-1-1 0 16,0 1-129-16,-1 2 258 15,-2 5 0-15,-3 7 129 16,-2 8-129-16,-3 9 129 15,-2 7 0-15,0 6 0 0,0 13 0 16,-12-1 0-16,1 9 258 16,0 10-387-16,-3 6 129 15,-1 10 0-15,-2 9 129 16,0 8-129-16,-1 5 129 15,1 3-129-15,1 0 129 16,1-3 129-16,2-1 0 16,2-7-129-16,2-9 129 15,2-10-129-15,2-6 129 16,2-8-258-16,0-6 129 15,3-9-129-15,0 0 0 16,-3-9 0-16,3-6 129 16,0-5-258-16,0-6 0 0,2-5 0 15,1-6-129-15,-1-4 129 16,2-1-129-16,-1-1 129 15,1-1-129 1,-2 4 258-16,1 3 0 0,-2 5 0 16,0 4 0-16,0 7 0 15,-1 5 0-15,0 5 0 16,-2 4 0-16,2 7 0 15,-3-6 0-15,3 6-129 16,0 0 129-16,0 0-129 16,0 0 129-16,-3 6-129 15,3-6 129-15,-1 11 0 16,-1-4 0-16,-1 0 0 0,0 1 0 15,0 0 0 1,0 2 0-16,-2 0 0 16,3 1 0-16,-1 2 0 15,3 1 0-15,-2 0 0 0,2 0 0 16,-1 1 0-16,1 0 0 15,0-1 0-15,0-1 0 16,1-2 0-16,-1-1 0 16,0-3 0-16,0-7 0 15,2 9 0-15,-2-9 0 16,0 0 0-16,0 0 0 15,0 0 0-15,0 0 129 16,5-8-129-16,-5 0 0 16,0-3 0-16,2-1 129 15,-1-2-258-15,1-1 258 16,1 0-129-16,-1-1 0 15,1 0 0-15,-1 0 0 0,1 1 0 16,1 1 0-16,0 0 0 16,-1 1 0-16,1 1 0 15,-1 1 0-15,-1 2 0 16,1 0 0-16,-1 2 0 15,-1 1 129-15,-1 6-129 16,2-9 129-16,-2 9-129 16,0 0 129-16,0-6-129 15,0 6-129-15,0 0 129 16,0 0-129-16,0 6 129 15,0 1-129-15,0 2 129 16,-1 2-129-16,0 4 129 0,0 5-129 16,-1 3 129-16,0 6 0 15,-1 4 0-15,-1 4 0 16,0 2 129-1,-2 3 0-15,-1 2 0 16,0 1 129-16,1 2-129 0,-1 2 129 16,2 2-129-16,0 1 129 15,0 3-129-15,0 1-129 16,1 1 0-16,0-2 0 15,0 0 129-15,1-1-258 16,-1-4 258-16,-1-5-129 16,1-4 0-16,1-4 0 15,0-4 0-15,1-5 0 0,0-7 0 16,2-5 0-1,0-5 0-15,0-4 129 16,0-7-129-16,0 0 0 16,0 0 0-16,0-7 0 0,2-6 0 15,0-3 129-15,1-8-129 16,0-6 0-16,2-5 0 15,2-4 0-15,-1-4 0 16,1-2 0-16,-1-3 0 16,1 1 0-16,1 3 0 15,-2 2 0-15,0 3 0 16,-2 4 0-16,0 5 0 15,-1 3 0-15,-1 7 0 16,0 3 0-16,-2 4-129 16,0 4 129-16,0 3 0 15,0 6 0-15,0-7-129 16,0 7 129-16,0 0-129 0,-2 7 129 15,1 2 0-15,0 7 0 16,-2 4 0-16,2 6-129 16,-2 3 258-1,1 5-129-15,-2 4 0 0,1 4 0 16,-1 3 0-16,1 3 0 15,-3 3 0-15,2 3 0 16,-1 1 0-16,-1 1 129 16,3 1-129-16,-3-1 129 15,1-1-129-15,1-1 0 16,1-3 0-16,-1-4 129 15,3-4-129-15,-1-4 0 16,-1-4 0-16,1-6 0 0,1-5 129 16,-1-5-129-16,0-5 0 15,0-4 0-15,0-3 129 16,2-7-129-1,0 0 0-15,0 0 0 0,-1-11 0 16,1-5 0-16,4-9-129 16,1-4 258-16,0-4-258 15,2-6 258-15,0-2-258 16,1-1 258-16,-1 0-129 15,-1-2-129-15,-1 3 129 16,-1 0 0-16,-1 1 0 16,0 4-129-16,-1 4 129 15,-2 4-129-15,0 5 129 0,0 6 0 16,0 5 0-16,0 12 0 15,0 0-129 1,-6 0 129-16,2 9 0 16,-1 7 0-16,0 5 0 0,0 7 0 15,0 6 0-15,-1 5 0 16,0 6 0-16,-1 5 129 15,-1 3-129-15,1 2 129 16,-1-1-129-16,0-4 0 16,1-3 258-16,0-6-387 15,1-6 129-15,2-7 129 16,1-9-129-16,3-4 0 15,-1-6-129-15,1-2 258 16,0-7-258-16,0 5 258 0,0-5-129 16,0 0 0-1,2-9 129-15,-1-2-258 16,2-6 258-16,-1-4-258 0,0-9 258 15,2-5-129-15,-1-5 0 16,3-2-129-16,-1-2 0 16,0 2 258-16,-1 2-129 15,0 2-129-15,1 5 129 16,-2 6 0-16,-2 3 0 15,1 5-129-15,-2 5 258 16,0 4-258-16,0 2 129 0,0 8 0 16,0 0 0-1,0 0 0-15,-1 10-129 16,0 1 258-16,-2 4-258 15,1 5 258-15,0 4-258 0,-2 2 258 16,1 3-129-16,1 3 129 16,-1 2-129-16,-1-1 0 15,2 0 129-15,-1-2-129 16,0-2 0-16,1-1 0 15,-1-4 0-15,-1 0 0 16,1-4-129-16,0 1 129 16,0-4-129-16,0 0 129 15,0-3 0-15,1-3 0 16,2-2 0-16,0-9 129 15,0 5-129-15,0-5 258 16,4-5-258-16,-1-6 0 16,1-3 129-16,0-3-258 0,1-4 258 15,-2-2-258-15,2-6 129 16,0-2 0-1,-1-2-129-15,0-3 129 0,1 0 0 16,-2-2 0-16,1 1-129 16,-1 0 129-16,0 2 0 15,1 2-129-15,-2-1 258 16,0 1-258-16,1-2 129 15,-1 1-129-15,-1-1 258 16,0 1-129-16,-1 1 0 16,2 2 0-16,-2 2-129 15,0 3 258-15,1 4-129 16,0 2 0-16,0 3 0 0,0 2-129 15,0 1 129 1,0 4 0-16,0 3 0 16,0 0 0-16,-1 7-129 15,1-8 129-15,-1 8 0 0,0 0 0 16,0 0 0-16,0 11 0 15,0 0 0-15,0 5 0 16,-2 3 129-16,1 7-129 16,-1 8 0-16,-1 5 0 15,-1 6 129-15,-2 5-129 16,0 4 0-16,-3 1 0 15,-1 0 0-15,1-4 129 16,0-7-129-16,4-5 0 16,1-10 0-16,2-7 0 15,2-9 0-15,0-13 0 16,12 0 0-16,-2-8-129 15,0-6 129-15,2-5 129 0,1-5-258 16,-2-4 129-16,3-3 0 16,-2-5-129-16,1-5 258 15,0-5-258-15,0-6 129 16,-1-5 0-16,-2-2-129 15,1-6 129-15,-2-7-129 16,0-2 0-16,-2-1-129 16,3 2-258-16,-2 2 129 15,3 4-129-15,-2 5 129 16,4 9-129-16,-3 12 129 15,0 10 129-15,-2 10 0 16,-1 8 258-16,-7 13 0 16,2 5 0-16,-1 14 258 0,-8 11 129 15,-1 16 0-15,-2 16 129 16,0 19 0-1,-4 19 0-15,1 16-129 16,-2 14 258-16,1 12-129 0,-2-3-129 16,3-6 0-16,-1-16 129 15,5-14-258-15,1-23 258 16,5-20-387-16,1-24 258 15,4-24-387-15,4-15 387 16,5-18-387-16,2-13-129 16,2-15 258-16,2-11-258 15,0-16 129-15,2-15-258 16,1-13 129-16,0-8-516 15,-2-13 258-15,2 0 0 0,-3 1-258 16,0 6 0 0,-4 10 0-16,0 17 258 15,-4 17 0-15,-3 17 129 0,-3 21 129 16,-3 14 0-16,-3 16 258 15,-3 11 0-15,-4 17 129 16,-2 15 0-16,-5 20 129 16,-2 17 0-16,-2 18 0 15,-3 15-129-15,-2 9 129 16,1 4 0-16,3 2-258 15,-1-7 129-15,5-15-258 0,2-15 129 16,5-18 0-16,2-19 0 16,4-16 0-1,1-12 0-15,3-12-129 16,1-8 0-16,1-17 0 0,4-7 129 15,1-11-129-15,3-10 0 16,1-14 0-16,4-15 0 16,3-12-129-16,2-9 0 15,5-12 0-15,1 1 0 16,1 3 0-16,-2 8-258 15,-1 12 258-15,-3 16-129 16,-4 15 0-16,-5 15 0 16,-7 20 129-16,-4 17 129 15,0 0 0-15,-10 22 258 16,-3 16 0-16,-3 18 0 15,-1 17 0-15,-5 20 129 16,0 19-129-16,1 12 0 0,2 7 0 16,1 0-129-16,5-9 0 15,5-15-129-15,6-15 0 16,2-24 258-16,4-20-258 15,5-19 258-15,2-21-129 16,4-17 0-16,0-21 0 16,1-15 1-16,1-11-130 15,-2-16 0-15,2-18 0 16,0-10-388-16,2-11 259 15,-2-1-258-15,-2 0 258 16,-1 9-129-16,0 9 0 16,-2 15 129-16,-3 18 0 15,-2 14 0-15,-3 22 129 0,-4 25 0 16,-3 10 129-16,-4 23-258 16,-3 17 258-16,-5 14-129 15,-3 19 258-15,-4 13-129 16,-2 4 0-16,-2 0 0 15,4-8 0-15,2-12 129 16,3-11-129-16,4-15 0 16,5-19-129-16,6-15 0 15,2-13 129-15,6-7-129 16,3-15 0-16,4-8 129 15,0-10-129-15,3-10 0 16,0-14 0-16,2-9-129 16,1-6 0-16,-1-1 0 0,-3 3 0 15,0 7-129-15,-3 10 129 16,-3 13 129-1,-3 19-129-15,-6 21 129 16,1 8 0-16,-3 18 0 0,-6 12 129 16,-4 8 0-16,-1 6 0 15,-3 2 0-15,1-5 129 16,4-7-129-16,1-8 0 15,2-6 0-15,4-10-129 16,4-10 0-16,6-9 0 16,6-11 0-16,6-11-387 15,5-2-516-15,1-11-2580 16,6-5-1290-16,-1-6-387 15,-1-8-129-15,1-5-516 16</inkml:trace>
</inkml:ink>
</file>

<file path=ppt/ink/ink47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0:44.713"/>
    </inkml:context>
    <inkml:brush xml:id="br0">
      <inkml:brushProperty name="width" value="0.10583" units="cm"/>
      <inkml:brushProperty name="height" value="0.21167" units="cm"/>
      <inkml:brushProperty name="color" value="#FFFF00"/>
      <inkml:brushProperty name="tip" value="rectangle"/>
      <inkml:brushProperty name="rasterOp" value="maskPen"/>
      <inkml:brushProperty name="fitToCurve" value="1"/>
    </inkml:brush>
  </inkml:definitions>
  <inkml:trace contextRef="#ctx0" brushRef="#br0">2106 795 1806 0,'14'-6'3225'0,"-6"4"258"16,-7-8-129-16,-1 4-2193 15,-5 0 258-15,-4 1-258 16,-4 3-258-16,-7-1-387 16,-6 3 0-16,-8 1-129 0,-9-1 0 15,-8 3 129-15,-7 2 0 16,-9-1 129-16,-7 1 0 15,-9-2 129-15,-4 1 0 16,-7-2 129-16,4 2-258 16,-7-1 0-16,4 1 0 15,2-1-258-15,8 1-129 16,7 1 0-16,9-1-258 15,9 2 129-15,10-1-129 16,11-1 0-16,10 2 0 16,8 0-129-16,9-1 129 15,8 1 0-15,9-1 0 16,11-2 0-16,10-1 0 0,10 0 0 15,14-2 0-15,10-3 129 16,9-3-129-16,7-1 0 16,8-1 0-16,5-1 0 15,1 0 0-15,-4 1 0 16,-5 1 0-16,-8 0 0 15,-6 3 129-15,-8 0-129 16,-11 1 0-16,-11 1 258 16,-11 2 0-16,-8-2 0 15,-9 0 0-15,-11 2 129 16,-6-5-129-16,-18 1 129 15,-8 1-129-15,-13-1 0 0,-13 1-129 16,-14 1 0-16,-9 1 0 16,-9 2 129-16,-10-1-129 15,-4 4 0-15,-2 2 0 16,1 1 0-1,3 2 0-15,4 0-129 0,9 1 129 16,9-2-129-16,15-1 0 16,12-2 0-16,12 1 0 15,10-4 0-15,16 0 0 16,15-2 0-16,13-1 0 15,20-4 0-15,14-2 0 16,13-2 0-16,14-3 0 16,17-1 0-16,9-2 0 0,9-1 0 15,8-2 0-15,-1 1 0 16,0-2 0-1,-1 1 0-15,-3 2 0 16,-7 0 0-16,-8 1 129 0,-11 1-129 16,-14 4 129-16,-13 0-129 15,-12 3 129-15,-13 1-129 16,-13 0 129-16,-14-1-129 15,-12 4 0-15,-20 1 0 16,-17 0-129-16,-11 2 129 16,-14 0 0-16,-15 1 0 15,-15 7-129-15,-11 3 129 16,-6 1 129-16,-6 2-129 15,1 4 0-15,-1 1 0 16,1 2 129-16,4 0-129 16,8-1 0-16,10 1 0 15,12-4 0-15,14-2 0 0,12-2 129 16,11-2-258-16,15-3 129 15,11 0 0-15,13-2 0 16,9-6 0-16,8 10 0 16,13-8 0-16,12-2 0 15,13 0 0-15,13-3 0 16,9-5 0-16,12-3 0 15,10-4 0-15,7-3 0 16,5-3 0-16,4-4 0 16,0-2 0-16,-2-2 0 15,-2 0 129-15,-5-1-129 16,-7 0-129-16,-7 1 129 15,-8 3-129-15,-13 3 129 0,-13 2 0 16,-9 1 0-16,-12 2-129 16,-10 2 129-16,-14 2 0 15,-16 2 0-15,-17 3 0 16,-15 3-129-16,-15 4 129 15,-17 2 0-15,-12 5-129 16,-15 5 258-16,-11 3-258 16,-5 2 258-16,-4 3 0 15,-3 1 0-15,1 0 0 16,7-1 0-16,6 0 0 15,9-1 0-15,13-1 129 16,12-2-258-16,13-2 0 16,17-3 0-16,14-1 0 0,12-1 0 15,16-2 0-15,11-3 0 16,19-2 129-1,14-3-129-15,17-4 0 16,15-3 0-16,11-4 129 0,15-6-258 16,11-1 0-16,7-3 129 15,3-1-129-15,4-2 129 16,-3-1-258-16,-7 2 258 15,-5 0-129-15,-11 2 129 16,-13 2 0-16,-13 2 0 16,-13 3 129-16,-18 2-129 15,-12 2 0-15,-14 3 0 16,-12 3 0-16,-19 3 129 15,-16 4-258-15,-17 1 129 16,-14 6 0-16,-13 2 0 16,-14 6 0-16,-12 2 0 15,-7 0 0-15,-2 2 0 0,-3-2 0 16,1 0 129-16,4-1-129 15,3 1 129-15,5-2 0 16,9-2 0-16,7-1-129 16,12-2 129-16,14 0 0 15,12-2-129-15,11 0 129 16,12-3-129-16,14 0 0 15,13-5 0-15,15 6 129 16,14-6-129-16,14-1-258 16,12-4 258-16,12-4-129 15,15-4 129-15,10-3-129 16,8-3 0-16,4-2 0 0,3-2 129 15,0-1 0-15,0-3 0 16,-4-1 0-16,-4 0 0 16,-4 1 0-16,-7 1 0 15,-10 0 0-15,-10 4 0 16,-11 3 129-16,-9 2-129 15,-15 2 129-15,-9 3-129 16,-14 2 0-16,-10 2 0 16,-14 1 0-16,-18 3 0 15,-13 2 0-15,-14 2 0 16,-15 5 0-16,-16 4 0 15,-11 2 0-15,-8 4 0 16,-6 4 0-16,-5 1 0 0,0 2 129 16,1 1-129-16,3 1 129 15,6 0-129-15,8-1 0 16,10 0 129-1,12-2-129-15,17-2 0 0,13-4 0 16,13-2 0-16,16-1-129 16,16-2 129-16,11-5 0 15,21-2 0-15,13-3 0 16,14-2 0-16,9-6 0 15,17-5-129-15,11-4 258 16,9-5-258-16,4-3 129 16,5-2 0-16,0-2 0 15,-1 0 0-15,0-1 0 0,-7 3 0 16,-7 1 0-1,-9 5 0-15,-10 2 129 16,-15 5-129-16,-14 2 129 16,-12 2 0-16,-15 3-258 0,-19 7 129 15,-6-8 0-15,-23 8 0 16,-17 0-129-16,-15 4 129 15,-14 1 0-15,-12 3-129 16,-11 3 258-16,-9 1-129 16,-2 0 0-16,-2 1 0 15,2-2 129-15,8 0-129 16,5 0 0-16,10-2 129 15,11-3-129-15,15-1 0 16,15 0 0-16,15-2 0 16,14 0 0-16,16-3 0 15,22 4 0-15,14-4 0 16,17-1 0-16,17-4-129 0,13-2 129 15,14-3 0-15,11-4 0 16,6-1 0-16,3-1 0 16,3 0 0-16,-4 1-129 15,-9 1 129-15,-11 0 0 16,-13 1 129-16,-17 3-129 15,-14 1 0-15,-17 1-129 16,-17 1 129-16,-18 7-129 16,-16-7-129-16,-19 7-258 15,-13 5-516-15,-7 7-1290 16,-12 1-2451-16,-7 3 0 15,0 2-258-15,3-2-129 16</inkml:trace>
</inkml:ink>
</file>

<file path=ppt/ink/ink47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13.930"/>
    </inkml:context>
    <inkml:brush xml:id="br0">
      <inkml:brushProperty name="width" value="0.10583" units="cm"/>
      <inkml:brushProperty name="height" value="0.21167" units="cm"/>
      <inkml:brushProperty name="color" value="#FFFF00"/>
      <inkml:brushProperty name="tip" value="rectangle"/>
      <inkml:brushProperty name="rasterOp" value="maskPen"/>
    </inkml:brush>
  </inkml:definitions>
  <inkml:trace contextRef="#ctx0" brushRef="#br0">26 65 32637 2948,'31'0'0'16,"12"0"-258"-16,11 2 129 15,7 4 0-15,8 1 129 16,10 2-258-16,7 1 258 16,6 2-129-16,3 1 0 0,8 0 258 15,7 0-129 1,9 0 129-16,9 0-129 15,3-3 129-15,6 1-129 16,9-3 129-16,3-1 0 0,2-1 0 16,2 0 0-16,-2-3 0 15,-2-1-129-15,-2-1 130 16,-9 0-130-16,-8-2 0 15,-10 1 0-15,-14-1 0 16,-15 1 0-16,-16-1 0 16,-21 0 0-16,-13-2 0 15,-16 0 0-15,-25 3 0 16,-9-6 0-16,-28 5 0 15,-17 0 0-15,-20 1 0 16,-17 0 0-16,-19 1 0 16,-17 3 0-16,-10 1 0 15,-4 0 0-15,-3 0 0 0,3 1 0 16,8 1 0-16,6-1 0 15,12 2-130-15,19-2 130 16,16 2-129-16,19-1 129 16,18 1-129-16,17 0 129 15,23-2 0-15,22-2 0 16,25-3 0-16,21-1 129 15,20-2-129-15,20-5 129 16,21-4 1-16,17-4-130 16,12-2 0-16,8-2 0 15,6 1 0-15,1 1 0 16,-2 0 0-16,-4 3 0 15,-11 4 0-15,-13 1 0 0,-20 4 0 16,-18 2 0-16,-23 2 0 16,-21 1 0-16,-16-2 0 15,-20 2 0 1,-22 0 0-16,-28-1 0 0,-18 0 0 15,-19 1 0-15,-19 1 0 16,-17 2 0-16,-21 3 0 16,-15 1 0-16,-12 2 0 15,-3 1 0-15,-1 2 0 16,-2-1 0-16,5 4 0 15,6-1 0-15,10 1 0 16,16 0 0-16,18-2 0 0,18 0 0 16,19-2 0-16,14 2 0 15,18-2 0 1,19-2 0-16,17 0 0 15,22-3 0-15,21-1 0 0,18-3 0 16,21-1 0-16,19-3 0 16,20-7 0-16,19-3 0 15,10-3 0-15,8-3 0 16,2 0 0-16,4 0 0 15,0 2 0-15,-5 0 0 16,-8 4 0-16,-11 4 0 16,-8 2 0-16,-20 4 0 15,-17 2 0-15,-18 0 0 16,-18 0 0-16,-18 2 0 15,-16 0 0-15,-15-1 0 16,-19 0 0-16,-22 1 0 16,-20 0 0-16,-18 2 0 0,-22 2 0 15,-18 3 0-15,-22 2 0 16,-21 5 0-16,-12 0 0 15,-10 4 0-15,-5 1 0 16,-4 1 0-16,3-1 0 16,5 0 0-16,9 1 0 15,11-2 0-15,19-1 0 16,21-3 0-16,23-3 0 15,23 2 0-15,20-3 0 16,20-1 0-16,28-3 0 16,29-4 0-16,22 0 0 15,25-5 0-15,24 0 0 16,24-6 0-16,23-3 0 0,20-4 0 15,11-1 0-15,11 0 0 16,5 0 0-16,3 2 0 16,-1 2 0-16,-10 3 0 15,-12 2 0-15,-15 3 0 16,-21 2 0-16,-24 1 0 15,-24 2 0-15,-23 0 0 16,-22 0 0-16,-25 0 0 16,-24-2 0-16,-34 4 0 15,-24-2 0-15,-23 1 0 16,-24 0 0-16,-27 4 0 15,-23 3 0-15,-18 2 0 16,-12 2 0-16,-6 2 0 0,-6 3 0 16,2 1 0-16,5 2 0 15,11 2 0 1,13 0 0-16,13 0 0 15,19-2 0-15,24-1 0 0,24-3 0 16,21-3 0-16,24 0 0 16,23-4 0-16,25-6 0 15,30-4 0-15,24-2 0 16,26-5 0-16,19-5 0 15,22-3 0-15,20-5 0 16,12 0 0-16,8 0 0 16,8 0 0-16,4 2 0 15,-5 3 0-15,-3 4 0 16,-10 2 0-16,-12 3 0 15,-20 4 0-15,-18 0 0 16,-22 1 0-16,-23 3 0 16,-16 0 0-16,-20-1 0 0,-19 0 0 15,-16-2 0-15,-24 2 0 16,-24 0 0-16,-18 1 0 15,-22 3 0-15,-20 1 0 16,-23 3 0-16,-17 5 0 16,-13 4 0-16,-6 0 0 15,-2 3 0-15,-3 2 0 16,4 1 0-16,8 0 0 15,14-1 0-15,12-2 0 16,18-3 0-16,23-3 0 16,20-3 0-16,24-2 0 15,24 0 0-15,29-11 0 16,12 8 0-16,35-8 0 0,27-2 0 15,22-4 0-15,23-3 0 16,19-3 0-16,19-3 0 16,11 1 0-16,8-1 0 15,6 1 0-15,-2 1 0 16,1 2 0-16,-10 3 0 15,-11 1 0-15,-14 4 0 16,-17 3 0-16,-20-1 0 16,-21 2 0-16,-20 0 0 15,-22 2 0-15,-22-1 0 16,-24-2 0-16,-26 8 0 15,-23-4 0-15,-24 2 0 0,-19 1 0 16,-23 2 0-16,-20 3 0 16,-14 1 0-16,-5 1 0 15,-5 1 0 1,-3 2 0-16,4 1 0 0,5 0 0 15,13 0 0-15,10-2 0 16,13 0 0-16,18-1 0 16,19-4 0-16,20 1 0 15,18-3 0-15,17 0 0 16,23-4 0-16,19-1 0 15,26-4 0-15,21 0 0 16,21-4 0-16,17-4 0 16,21-3 0-16,14-1 0 0,7-1 0 15,9 1 0 1,2 0 0-16,0 2 0 15,-4 2 0-15,-9 3 0 16,-15 2 0-16,-15 0 0 0,-13 1 0 16,-22 2 0-16,-19 0 0 15,-18 0 0-15,-16-1 0 16,-17 1 0-16,-14 0 0 15,-23 1 0-15,-19-1 0 16,-16 0 0-16,-14 1 0 16,-22 4 0-16,-13 1 0 15,-10 2 0-15,-11 2 0 16,-4 3 0-16,-3 2 0 15,-1 3 0-15,3 0 0 16,8 3 0-16,10-1 0 16,9 0 0-16,19 0 0 15,15-5 0-15,20-2 0 0,19-1 0 16,18-3 0-16,16-2 0 15,17-4 0-15,22-3 0 16,21-1 0-16,17-5 0 16,15-2 0-16,17-5 0 15,17-1 0-15,8-1 0 16,10 1 0-16,2 0 0 15,0 1 0-15,-5 2 0 16,-2 1 0-16,-12 1 0 16,-17 2 0-16,-14 1 0 15,-21 1 0-15,-15 2 0 16,-18-1 0-16,-18 2 0 15,-21 0 0-15,-26 3 0 0,-21-1 0 16,-17 1 0-16,-19 2 0 16,-16 2 0-16,-18 1 0 15,-10 2 0 1,-7 3 0-16,6-2 0 0,5 0 0 15,8 0 0-15,14-1 0 16,17-3 0-16,16 1 0 16,18-2 0-16,19-4 0 15,19-3 0-15,21-5 0 16,23-4 0-16,19-3 0 15,20-2 0-15,16-3 0 16,15-3 0-16,19-2 0 16,9-1 0-16,5-1 0 0,6-1 0 15,0-1 0 1,-9-1 0-16,-7-1 0 15,-8 0 0-15,-18 1 0 16,-14 4 0-16,-18 2 0 0,-20 0 0 16,-12 2 0-16,-14 1 0 15,-13 2 0-15,-8 0 0 16,-9 1 0-16,-3-1 0 15,-5 3 0-15,1 0 0 16,-3 3 0-16,3 2 0 16,4 3 0-16,4 1 0 15,2 2 0-15,9 5 0 16,-6-7 0-16,6 7 0 15,10-7 0-15,5 3 0 16,1-1 0-16,5-1 0 16,2-1 0-16,3-1 0 15,-2-1 0-15,0 0 0 0,-5-2 0 16,-3-1 0-16,-4-1 0 15,-7-2 0-15,-4 0 0 16,-8-3 0-16,-9 1 0 16,-8 1 0-16,-6 0 0 15,-8 1 0-15,-8 2 0 16,-5 2 0-16,-7 1 0 15,-1 3 0-15,1 0 0 16,2 2 0-16,4 0 0 16,7 0 0-16,5 1 0 15,10 0 0-15,8 2 0 16,7-2 0-16,6 1 0 0,9 3 0 15,-6-5 0-15,6 5 0 16,10-6 0-16,4 3 0 16,3 1 0-16,8 2 0 15,2 0-130-15,7 4-1160 16,-6 0-2193-16,2 3-1548 15,-3 1 0-15,-4-3-387 16,-5-1-258-16</inkml:trace>
</inkml:ink>
</file>

<file path=ppt/ink/ink47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13.929"/>
    </inkml:context>
    <inkml:brush xml:id="br0">
      <inkml:brushProperty name="width" value="0.10583" units="cm"/>
      <inkml:brushProperty name="height" value="0.21167" units="cm"/>
      <inkml:brushProperty name="color" value="#FFFF00"/>
      <inkml:brushProperty name="tip" value="rectangle"/>
      <inkml:brushProperty name="rasterOp" value="maskPen"/>
    </inkml:brush>
  </inkml:definitions>
  <inkml:trace contextRef="#ctx0" brushRef="#br0">2126 766 9675 0,'0'0'4386'15,"0"0"-129"-15,-8 1-387 16,-10-1-2451-16,-3 0-903 16,-9 1 129-16,-11 1-258 15,-9 4 0-15,-11 0-129 16,-13 2 0-16,-13 1-129 15,-9 2 129-15,-9-2 0 16,-7 3-129-16,-1-3 129 16,0 3 0-16,1-2 0 15,6-1-129-15,10 1 129 16,11-2-258-16,12-1 129 15,17-1-129-15,14 0 0 0,12 0 0 16,15-1 0-16,15-5 0 16,25 10 0-16,16-7 0 15,14-1 0-15,20-1 129 16,15-1-129-1,19-3 0-15,13-3 129 0,8-1 0 16,8 0 0-16,5 0 0 16,-1 0 0-16,-6 1 0 15,-3 2 0-15,-11 1 129 16,-15 2-129-16,-14-1-129 15,-18 2 129-15,-16 0-129 16,-17 0 129-16,-16-1 129 16,-26 1-129-16,-14-2 0 0,-27 0 0 15,-18 2 0 1,-18 0 0-16,-21 0-129 15,-15 0 129-15,-20 5-129 16,-9 1 0-16,-2 1 0 0,-5 1 129 16,1 0-129-16,6 2 0 15,9 0 0-15,9 2 0 16,16 1 0-16,15-1 0 15,20 1 0-15,17 1 0 16,17 3 0-16,17-1-129 16,22-1 129-16,22 0 0 15,19 0 0-15,16-4 0 16,19-1 0-16,16-4 0 15,15-4 129-15,13-2-129 16,5-2 0-16,2-3 0 16,-3 0 0-16,-1 0 0 15,-13 0 0-15,-11 2 0 0,-15 2 0 16,-22-1 129-16,-15-1-129 15,-18-3 129-15,-20 1-129 16,-23 1 0-16,-26-1 0 16,-22 1 129-16,-22 1-129 15,-18 2 0-15,-23 1-129 16,-12 2 129-16,-10 3 0 15,-2 1 0-15,2 1 129 16,7 0-129-16,12-1 0 16,16 1 0-16,19-1 0 15,19 1 0-15,19 0 0 16,22 1 0-16,23 1 0 15,18-1-129-15,27-2 129 0,20-2 0 16,19-1-129-16,17-3 129 16,21-2 0-16,12-8 0 15,14-4-129 1,7-1 129-16,-1-2 0 0,-3-1 0 15,-3 0 0-15,-10-1 0 16,-17 3 0-16,-18 2 129 16,-21 2-129-16,-20 1 129 15,-17 0-129-15,-22 1 0 16,-24 2 0-16,-24 2 0 15,-22 0 0-15,-18 1 129 16,-21 2-129-16,-13 4 0 16,-19 0 129-16,-6 3 0 0,2 4-129 15,3 1 129 1,5 0-129-16,8 0 0 15,15 0 129-15,14-1-129 16,21-3 0-16,13 1 0 0,14-3 0 16,13 0 0-16,17-2 0 15,19-1 0-15,18-3 0 16,15-4 0-16,13 0 0 15,15-3 0-15,15-3 0 16,11-2 0-16,8-2 129 16,4 2-129-16,2-1 129 15,-4 1 0-15,-4-1 0 16,-9 2-129-16,-15 2 129 15,-13 1 0-15,-15 1-258 16,-18-1 258-16,-18 1-258 16,-15 2 258-16,-23 2-258 15,-19 1 258-15,-20 1-258 0,-16 3 258 16,-18 1-129-16,-15 3 0 15,-11 5-129-15,-5 0 129 16,-6 2 0-16,4 1 0 16,6 0 0-16,9-2 0 15,11 1-129-15,13-1 129 16,14-3 0-16,17 1 0 15,16-3 0-15,17 0-129 16,16-1 129-16,17-2 0 16,21-1 0-16,15-2-129 15,17-3 129-15,16-4 0 16,11-4 0-16,12-2 129 0,11-3-258 15,6-4 258-15,2-3-129 16,3-2 0-16,-2 0 0 16,-6 1 129-16,-7 0-129 15,-10 1 0-15,-17 3 129 16,-15 4-129-16,-15 2 0 15,-19 3 129-15,-19 2-129 16,-16 3 0-16,-23 3 0 16,-21 3 0-16,-17 1 0 15,-16 2-129-15,-17 0 129 16,-11 5 0-16,-9 4-129 15,-4 0 129-15,0 1 0 16,6 0 0-16,10-1 0 0,8-2 0 16,14 1 0-16,13-2 0 15,15-3-129 1,15 1 129-16,16-3 0 15,15-2 0-15,14 0 0 0,19-4 0 16,16-3 0-16,16-2 0 16,14-3 0-16,13-2 0 15,15-2 0-15,8-3 0 16,7 1 129-16,4 0-129 15,2 0 129-15,-4-1-129 16,-5 1 0-16,-8 2 0 16,-14 1 129-16,-14 1-129 15,-14 2 0-15,-15 1 0 16,-19 1 0-16,-16 1 0 15,-15 2 0-15,-19 2 0 16,-19 3 0-16,-16 0-129 16,-14 3 129-16,-13 1-129 0,-14 4 0 15,-5 3 129-15,-2 1-129 16,2 0 129-16,3 0 0 15,7-1-129-15,11 0 129 16,10-1 0-16,15-2 0 16,11-1-129-16,13-1 129 15,10-2 0-15,16 0 0 16,11-2 0-16,12 1 0 15,16-1 0-15,13-2 0 16,10-3 0-16,11-3 0 16,11-1 129-16,12-2-129 15,5-2 0-15,4 0 0 16,-1-1 129-16,2 0-129 0,-2 1 129 15,-5 0-129-15,-7 1 129 16,-12 0-129-16,-12 2 129 16,-9-1 0-16,-13 2-129 15,-14-1 130-15,-9 0-130 16,-12 0 0-16,-10-1 0 15,-17 1 0-15,-13 2 0 16,-13-1 0-16,-10 2-130 16,-16 3 1-16,-10 2 129 15,-6 3-129-15,-2-1 129 16,-1 0-129-16,4 0 129 15,0 1-129-15,5 0 258 16,8-1-129-16,11 0-129 0,9-1 129 16,8-2 0-16,12-1 0 15,10 1 0 1,12-2 0-16,12 1-129 15,9-2 129-15,14 0 0 0,14 1 0 16,12-1 0-16,10 0 0 16,9-1 0-16,11 1 0 15,8 0 129-15,7 0-129 16,2 0 0-16,2 2 0 15,-3-1 129-15,0 2-129 16,-3-1 129-16,-5 0-129 16,-10 0 0-16,-11 1 129 0,-11 0-129 15,-10 0 129 1,-10 0-129-16,-13-2 0 15,-15 5 0-15,-5-9 130 16,-20 4-130-16,-13 1 0 16,-11-1 0-16,-13 3 0 0,-13 0-130 15,-10 2 130-15,-7 2 0 16,-3 1-258-16,0 3 258 15,-2 0-258-15,0 1 258 16,4 1 0-16,5 1-129 16,10-1 129-16,4 0-129 15,10-1 129-15,8-1 0 16,13-1 0-16,11-1 0 15,10-1-129-15,12-1 129 16,10-2 0-16,15 0 0 16,15 0 0-16,9-2 0 15,12-2 0-15,12-1 0 0,9-1 129 16,6 0-129-16,5-1 0 15,2 1 129-15,3 1-129 16,-2-1 0-16,-6 2 129 16,-6-1-129-16,-8 3 0 15,-8-1 129-15,-11 2-129 16,-12-2 129-16,-11 1-129 15,-11-1 0-15,-13 3 129 16,-7-7-129-16,-18 3 129 16,-11 0-129-16,-14 0 130 15,-10 0-260-15,-10 1 260 16,-8 1-130-16,-8 0 0 15,-5 3 0-15,-2-1 0 0,2 0 0 16,2 2 0-16,-3 2 0 16,6 0-259-16,4 0 259 15,9 1-258 1,9-2 258-16,10-1-258 0,8-1 258 15,12-1 0-15,22 0 129 16</inkml:trace>
</inkml:ink>
</file>

<file path=ppt/ink/ink4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32.235"/>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367 118 1290 0,'7'-22'1806'16,"-7"22"129"-16,0 0-129 15,0 0-258-15,0 0-258 16,0 0 0-16,0 0-129 16,0 0 0-16,8 17-129 15,-8 2 0-15,0 10 129 16,-1 4-129-16,-6 10-129 15,-7 8-129-15,-5 4-258 16,-7 7-129-16,-2 2-129 16,-8 0-129-16,3 2 129 15,-2-7-129-15,-3 1 0 16,7-15 0-16,-2-2 0 15,8-13 129-15,4-4-129 0,5-11 129 16,16-15-129-16,-19 16 0 16,19-16 0-16,0 0 0 15,0 0 0-15,0 0-129 16,5-14 129-16,7-5-129 15,4-5 0-15,0-6 129 16,6-11 129-16,1-2-258 16,1-9 0-16,0 2 129 15,-2-7-258-15,-1 5 129 16,0 2 0-16,-2 1 0 15,0 6-258-15,-5 1 258 16,0 10 0-16,-6 2-129 16,1 8 129-16,1-1 0 0,-3 6 0 15,-7 17 0-15,14-28-129 16,-14 28 0-1,14-22 0-15,-14 22-129 16,12-21 129-16,-12 21-129 0,14-17 0 16,-14 17-129-16,10-16 129 15,-10 16-258-15,11-15 0 16,-11 15-129-16,13-18 0 15,-13 18 129-15,0 0 129 16,25-20-129-16,-25 20 129 16,22-14 129-16,-22 14 0 15,24-14 258-15,-24 14 0 16,21-11 0-16,-21 11-129 15,17-8 129-15,-17 8 0 16,0 0 0-16,0 0 0 16,0 0 0-16,16 0 0 15,-16 0-129-15,0 0 129 0,0 21 129 16,-5-6 0-16,-4 6 129 15,-3 5 0-15,-5 5-129 16,-2 7 129-16,-7 4 0 16,0 2 0-16,-4 8 0 15,1-5-129-15,-4 7 129 16,0-4-129-16,-1 0 0 15,6-5 129-15,-1-5-129 16,3-6 0-16,8-8-129 16,3-2 129-16,3-8-129 15,12-16 0-15,0 0 129 16,-9 16 0-16,9-16-129 15,0 0 129-15,0 0 0 0,9-13 0 16,-9 13 0-16,19-27-129 16,-7 9 0-16,2-6 129 15,1 0-129-15,4-7 0 16,-3 2 0-16,3-4-129 15,-4 2 129-15,5 1 0 16,-5-3 0-16,2 9 0 16,-3-7 0-16,0 7-129 15,0-4 129-15,1 7 0 16,-1-5 0-16,0 6 0 15,3-3 0-15,-6 8 0 16,1-1 0-16,-2 0 0 0,-10 16 0 16,21-25-129-16,-21 25 129 15,16-23 0-15,-16 23 0 16,19-21 0-1,-19 21 0-15,19-17 0 16,-19 17 0-16,15-14 0 0,-15 14 0 16,0 0 0-16,14-15 129 15,-14 15-129-15,0 0 129 16,0 0-129-16,0 0 0 15,0 0 0-15,0 0 0 16,0 0-129-16,0 0 129 16,0 0-129-16,0 0 0 15,0 0 129-15,0 0-129 0,0 0 129 16,0 0 0-1,-2 12 0-15,2-12 129 16,-19 24-129-16,5-7 129 16,1 2 0-16,-6 7-129 0,0 0 129 15,-2 2-129-15,2-1 129 16,-4 8-129-16,3-4 0 15,-1 5 129-15,0 1-129 16,-3 1 129-16,1 0-129 16,-1 0 129-16,0-2-129 15,3-5 129-15,-5 2-129 16,5-9 0-16,8-1 129 15,-1-6-129-15,0 1 0 16,14-18 0-16,-12 24 0 16,12-24 0-16,-7 15 0 15,7-15-129-15,0 0 129 16,0 0 0-16,0 16 0 0,0-16 0 15,0 0 0-15,0 0 0 16,12-4 0-16,-12 4 0 16,23-22 129-16,-23 22-129 15,31-35 0-15,-11 13 0 16,1-6-129-16,0 1 129 15,3-8 0-15,-1 0-129 16,-3 1 129-16,3-1-129 16,-2 1 129-16,-1-1 0 15,-2 4 0-15,2 0-129 16,-6 3 129-16,4 0 0 15,-3 6 0-15,-1-1 0 16,0 4 0-16,-4 2 0 0,1 2-129 16,-11 15 129-16,19-30 0 15,-19 30 0-15,15-21 0 16,-15 21 0-1,14-15 0-15,-14 15 0 0,0 0 0 16,17-19 0-16,-17 19 0 16,0 0 0-16,0 0 0 15,0 0 0-15,0 0 0 16,16-14 0-16,-16 14 0 15,0 0 129-15,0 0-129 16,0 0 0-16,0 0 0 16,0 0 0-16,0 0 0 15,0 0 0-15,0 0 0 0,0 0 0 16,-4 10 0-1,4-10 129-15,-14 21-129 16,14-21 129-16,-17 28 0 16,7-13-129-16,-2 4 129 0,-2 0 0 15,4 0 0-15,-4 2-129 16,0 0 129-16,0 0-129 15,0-1 129-15,-1 5-129 16,4-5 129-16,-3 1-129 16,4-2 0-16,0 5 129 15,-2-3-129-15,-1 3 129 16,1 1-129-16,2-1 129 15,-2 2-129-15,0-2 0 16,0 2 129-16,0-5-129 16,-1 5 129-16,5-9-129 15,-6 2 129-15,14-19-129 16,-19 29 0-16,19-29 0 0,-21 23 0 15,21-23 0-15,-14 17 0 16,14-17 0-16,0 0 0 16,-12 17 0-16,12-17 0 15,0 0-129-15,0 0 129 16,0 0 0-16,0 0 0 15,0 0 0-15,0 0 0 16,11 0 0-16,-11 0 0 16,20-24 129-16,-4 5-129 15,-1 0 129-15,8-7-129 16,-2 0 0-16,-1-3 129 15,3-4-129-15,-2 2 0 0,-2 0 0 16,1 0 0 0,-2-2 0-16,-3 8 0 0,1-2 0 15,-2 4-129-15,0 1 129 16,-2 3 0-1,2 2 0-15,-14 17 0 0,25-28 0 16,-25 28 0-16,23-24 0 16,-23 24 0-16,19-23 0 15,-19 23 0-15,14-19 129 16,-14 19-129-16,10-15 0 15,-10 15 0-15,0 0 0 16,0 0 0-16,16-16 0 16,-16 16 0-16,0 0 0 0,0 0 0 15,0 0 129-15,0 0-129 16,0 0 0-1,0 0 129-15,0 0-129 16,0 0 0-16,0 0 0 0,0 0 129 16,-4 9-129-16,4-9 129 15,-15 20-129-15,15-20 258 16,-26 28-258-16,12-12 129 15,-2 3-129-15,-1 1 129 16,-2 5-129-16,2-1 0 16,-2 5 0-16,3 1 129 15,-3 2-129-15,0 5 0 16,-2-4 0-16,6 0 0 15,-4-4 129-15,0-3-129 16,3-2 0-16,2-3 0 16,2-6 129-16,12-15-129 15,-20 23 0-15,20-23 0 0,-20 19 0 16,20-19 129-16,-17 19-129 15,17-19 0-15,-19 17 0 16,19-17 0-16,-19 19 0 16,19-19 0-16,0 0 0 15,-15 21 0-15,15-21 0 16,0 0 0-16,0 0 0 15,0 0 0-15,0 0 0 16,0 0 0-16,0 0 0 16,0 0 0-16,0 0 129 15,8-22-129-15,6 4 0 16,5-4 0-16,0-4 0 15,4-5 0-15,3-2 129 0,-1-4-129 16,0 5 0-16,-1-3 0 16,-3 0 0-16,-1 1 0 15,-4 3 0-15,-2-2 0 16,0 3 0-16,-1-1 0 15,1 4 0-15,-2 1 0 16,1 3 0-16,0 3-129 16,-4 2 129-16,-9 18 0 15,19-26 0-15,-19 26 0 16,16-17 0-16,-16 17 129 15,0 0-129-15,0 0 0 16,17-21 0-16,-17 21 0 16,0 0 0-16,0 0 129 0,0 0-129 15,0 0 0-15,0 0 0 16,0 0 0-1,0 0 0-15,0 0-258 16,0 0-258-16,0 0-2709 0,-11 5-645 16,11-5-516-16,-20 0-258 15,20 0-258-15</inkml:trace>
</inkml:ink>
</file>

<file path=ppt/ink/ink48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0:54.247"/>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932 772 1032 0,'-11'-18'2064'15,"5"11"387"-15,-7-3-774 16,2 3-774-16,-3-2-129 15,-1 1-129-15,0 1 516 16,-3-1 0-16,1 0 258 16,-3 0 0-16,3 0 258 15,-3-1-258-15,1 1 129 16,-3-1-387-16,2 0-129 15,-5-2-129-15,2 2 0 16,-5-3-258-16,0 2 129 16,-3 0-258-16,-2 3 0 0,-2 2-129 15,0 3-129-15,-2 2 0 16,2 5-258-16,-1 4 0 15,5 3 0-15,1 0 0 16,5 3 0-16,4-2 0 16,7 0 0-16,4-3 0 15,7 0 129-15,3-2-129 16,12-3 129-16,7-2-129 15,8-2 129-15,9-1 0 16,9-4 0-16,5-3-129 16,7-5 129-16,2-2 0 15,2-4-129-15,0-1 129 16,-2-1-129-16,-5-2 129 0,-7 1 0 15,-9 1 0-15,-8 1 129 16,-8 1-129-16,-10 3 129 16,-11 0-129-1,-8 3 129-15,-15 3-129 0,-10 2 0 16,-9 3-129-16,-11 3 0 15,-9 1 0-15,-8 8 0 16,-5 5 0-16,-2 2 0 16,-1 3 0-16,1 0 0 15,5 1 0-15,9 0 0 16,8-2 0-16,11-3 129 15,10-3-258-15,10-4 129 16,9 0 0-16,14-7 0 0,0 8 129 16,18-8-129-1,13-1 0-15,8-7 0 16,9-3 129-16,12-4-129 15,7-4 129-15,6-3-129 0,1-4 129 16,0-1 0-16,-3-3-129 16,-2 3 0-16,-5-3 0 15,-9 2 129-15,-7-2-129 16,-11 1 0-16,-7 1 0 15,-12-1 0-15,-10 2 129 16,-9 1-129-16,-15 1 129 16,-7 3-129-1,-11 3 0-15,-11 5 0 0,-8 5 0 16,-10 6 0-16,-5 6 0 15,-6 8 0-15,0 4 0 16,-1 2 0-16,2 1 0 16,2 2 0-16,8-3 0 0,11 0 129 15,8-4-258-15,12-4 258 16,7-3-129-16,10-1 0 15,15-5 129-15,8-2-129 16,18-6 0-16,10-5 0 16,9-6 129-16,10-3-129 15,4-3 0-15,6-1 0 16,-1-1 129-16,-7 1-129 15,-7 3 129-15,-9 5-129 16,-10 3 129-16,-9 4-129 16,-8 0 129-16,-10 5-129 15,-9 3 0-15,-12 2-387 16,-6 5-387-16,-10 4-2451 0,-1 7-1548 15,-6 4 129-15,-1 0-516 16,0 4-258-16</inkml:trace>
</inkml:ink>
</file>

<file path=ppt/ink/ink48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19.161"/>
    </inkml:context>
    <inkml:brush xml:id="br0">
      <inkml:brushProperty name="width" value="0.26667" units="cm"/>
      <inkml:brushProperty name="height" value="0.53333" units="cm"/>
      <inkml:brushProperty name="color" value="#00FF00"/>
      <inkml:brushProperty name="tip" value="rectangle"/>
      <inkml:brushProperty name="rasterOp" value="maskPen"/>
    </inkml:brush>
  </inkml:definitions>
  <inkml:trace contextRef="#ctx0" brushRef="#br0">224 442 32250 1623,'-39'14'0'0,"10"2"0"16,16-2-129-16,14-2 129 15,20-3 0-15,17-5 0 0,19-3 0 16,11-3 129-1,14-9-129-15,10-4 0 16,10-4 0-16,2-3 129 16,3-1-129-16,-30 6 0 0</inkml:trace>
</inkml:ink>
</file>

<file path=ppt/ink/ink48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19.163"/>
    </inkml:context>
    <inkml:brush xml:id="br0">
      <inkml:brushProperty name="width" value="0.26667" units="cm"/>
      <inkml:brushProperty name="height" value="0.53333" units="cm"/>
      <inkml:brushProperty name="color" value="#00FF00"/>
      <inkml:brushProperty name="tip" value="rectangle"/>
      <inkml:brushProperty name="rasterOp" value="maskPen"/>
    </inkml:brush>
  </inkml:definitions>
  <inkml:trace contextRef="#ctx0" brushRef="#br0">9 442 32121 1295,'-9'10'-129'0,"9"7"129"16,17-2-129-16,17-1 129 15,16-2 0-15,15-2 0 16,16-4 0-16,11-4 0 16,12-2 0-16,9-6 0 15,4-4 0-15,3-2 0 16,6-1 129-16,-1-1-129 15,-5 0 129-15,0-2-129 16,-13 2 0-16</inkml:trace>
</inkml:ink>
</file>

<file path=ppt/ink/ink48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19.165"/>
    </inkml:context>
    <inkml:brush xml:id="br0">
      <inkml:brushProperty name="width" value="0.26667" units="cm"/>
      <inkml:brushProperty name="height" value="0.53333" units="cm"/>
      <inkml:brushProperty name="color" value="#00FF00"/>
      <inkml:brushProperty name="tip" value="rectangle"/>
      <inkml:brushProperty name="rasterOp" value="maskPen"/>
    </inkml:brush>
  </inkml:definitions>
  <inkml:trace contextRef="#ctx0" brushRef="#br0">728 403 31992 921,'-32'6'0'0,"-4"4"-129"0,12-1 129 15,12 2 0-15,12 2-129 16,11-3 129-16,17-1 0 16,17-3 0-16,12 0 0 15,14-3 0-15,11-4 129 16,16-1-129-16,9-6 0 15,6 0 0-15,8-3 0 16,0 0 129-16,-2-1-129 0,-80 8 0 16</inkml:trace>
</inkml:ink>
</file>

<file path=ppt/ink/ink48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19.164"/>
    </inkml:context>
    <inkml:brush xml:id="br0">
      <inkml:brushProperty name="width" value="0.26667" units="cm"/>
      <inkml:brushProperty name="height" value="0.53333" units="cm"/>
      <inkml:brushProperty name="color" value="#00FF00"/>
      <inkml:brushProperty name="tip" value="rectangle"/>
      <inkml:brushProperty name="rasterOp" value="maskPen"/>
    </inkml:brush>
  </inkml:definitions>
  <inkml:trace contextRef="#ctx0" brushRef="#br0">1907 787 1935 0,'21'-10'3225'0,"-8"6"129"16,-8-7 0-16,5 3-1935 16,-2 0-258-16,1 0-387 15,0 1-258-15,0 1-129 0,-2 2 129 16,-7 4 129-16,8-5-129 15,-8 5 387-15,0 0-129 16,-10 0 0-16,-4 1 129 16,-9 2 0-16,-7 4 129 15,-12 0-387-15,-7 2 0 16,-9-1 0-16,-3 3-129 15,-9-3-129-15,-2 2 0 16,-5-3 0-16,4 1 0 16,3-4 0-16,5 2-129 15,4-3 0-15,9 1 0 16,6-2-129-16,13 1 0 15,8 0-129-15,10 0 0 0,10 1 0 16,5-4 0-16,18 5 0 16,12-3 0-1,13 0 0-15,15-2 0 16,11-2 129-16,16-3 0 0,13-3-129 15,7 0 129-15,5-2 0 16,7-1-129-16,-3-2 129 16,-5 1 0-16,-4-1-129 15,-10 1 129-15,-12 2 0 16,-12 0 0-16,-12 1 0 15,-16 1 129-15,-15 3-129 16,-12-1 129-16,-16 6-129 16,-7-9 0-16,-20 5 0 15,-13 1 0-15,-14 0 0 16,-14 0 0-16,-10 2-129 15,-11 1 129-15,-10 1-129 16,-5-1 129-16,-2 0 0 0,1 0-129 16,1 1 129-16,2-1-129 15,3 1 0-15,7-1 129 16,8 0-129-16,8 0 0 15,0 0 0-15,10 0 0 16,9 0 0-16,11 0 0 16,7 1-129-16,9 0 129 15,12 1 0-15,18-2-258 16,4 6 258-16,23-4 0 15,12 0-129-15,12-1 129 16,15-1 129-16,13 0-129 16,12-4 0-16,6-2 129 15,10-1-129-15,2-2 0 0,1 1 0 16,0-3 0-16,-4 0 129 15,-6 0-258-15,-9-2 258 16,-12 0-129-16,-13 0 0 16,-14-2 129-16,-14-2-129 15,-10-2 129-15,-14-3-129 16,-13-1 129-16,-12-1-129 15,-19 0 0-15,-10 1 129 16</inkml:trace>
</inkml:ink>
</file>

<file path=ppt/ink/ink48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19.153"/>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803 285 32121 359,'-42'7'0'16,"-55"12"129"-16,10 2-129 0,11-1 0 15,10-3 129-15,12-1-258 16,16-2 258 0,15-1-129-16,13-2 0 15,12-3 0-15,18-2 0 0,14-4 0 16,16-2 0-16,12-2 0 15,13-9 0-15,11-5 0 16,12-5 0-16,4-3 0 16,0-1 0-16,0-2 0 15,-4 0 0-15,-7 2-129 16,-7 2 129-16,-12 1 0 15,-13 4 0-15,-14 1-129 16,-11 2 258-16,-14 0-258 16,-15 2 129-16,-15 3 129 15,-19 1-258-15,-14 1 129 16,-13 3 0-16,-15 2 0 15,-14 1 0-15,-8 2 0 0,-7 0-129 16,-2 4 129-16,-1 1 0 16,68-4 0-16</inkml:trace>
</inkml:ink>
</file>

<file path=ppt/ink/ink48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19.154"/>
    </inkml:context>
    <inkml:brush xml:id="br0">
      <inkml:brushProperty name="width" value="0.26667" units="cm"/>
      <inkml:brushProperty name="height" value="0.53333" units="cm"/>
      <inkml:brushProperty name="color" value="#FFFF00"/>
      <inkml:brushProperty name="tip" value="rectangle"/>
      <inkml:brushProperty name="rasterOp" value="maskPen"/>
    </inkml:brush>
  </inkml:definitions>
  <inkml:trace contextRef="#ctx0" brushRef="#br0">315 285 28251 47,'-38'15'129'16,"-18"7"0"-16,2 1-129 15,6-2 129-15,5-2-258 16,8-2 129-16,11-2 0 16,10-3 0-16,11-4 0 15,8-3 0-15,17-3 0 16,15-2 0-16,13-3 129 15,13-6-129-15,13-4 129 16,16-3 0-16,10-4-129 16,8 0 0-16,7 0 129 0,-1 1-129 15,0 1 0-15,-5 4 0 16,-6 2 0-16,-10 3 129 15,-11 3-129-15,-13 2 0 16,-16 2 129-16,-14 1 129 16,-12 0 0-16,-11-1 0 15,-18 2 0-15,-8-6 129 16,-19 2-129-16,-12 2 129 15,-13-2-129-15,-14 3-129 16,-11 1 0-16,-12 2-129 16,-5 7 129-16,-5 2 0 15,-3 4-129-15,64-9 0 16</inkml:trace>
</inkml:ink>
</file>

<file path=ppt/ink/ink48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33.662"/>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684 122 903 0,'7'1'1935'0,"-7"-1"387"0,0 0 387 15,0 0-645-15,0 0 387 16,2 7-258-16,-2 0 129 16,-8 0-387-1,-1 7-129-15,-6-3-387 0,-1 7-129 16,-6-2-258-16,-4 5-129 15,-7-3 0-15,1 2-129 16,-5-2-129-16,0 2-129 16,-4-1 0-16,3 1-129 15,-1-1-258-15,6 0 129 16,2-1-258-16,4-1 0 15,5-1 0-15,6-4 0 16,3 0 0-16,4-4 0 0,5-1-129 16,4-7 129-16,-2 9-129 15,2-9 129 1,4 2 0-16,4-2 0 15,2-7 129-15,4-3-129 0,1-5 129 16,5-1 0-16,0-6 0 16,2-1-129-16,2-2 129 15,0-1-129-15,0 0-129 16,2 1 129-16,-2 0-129 15,-1 4 129-15,-2 1-129 16,-2 3 129-16,-5 3-129 16,-4 1 129-16,-6 4 0 15,-5 3 129-15,-9 2-129 16,-6 2 0-16,-5 1 0 15,-6 1 0-15,-4 0 129 16,-2 3-129-16,-6 2 129 0,-1 2 0 16,-4 0-129-16,0 3 129 15,1-1-129-15,2 0 129 16,5-1-129-16,4 0 0 15,7 0 0-15,9-2 0 16,6 0-129-16,10-6 129 16,0 9 0-16,11-6 0 15,7 0 0-15,7-2 0 16,3-1 0-16,6-1 0 15,2-4 0-15,2-1 129 16,0-3-129-16,-1 0 0 16,-2-3 129-16,-3 0-129 15,-3-1 0-15,-2-1 0 0,-3 0 0 16,-2 1 0-16,-2 1 129 15,-3 2-129-15,-4 1 129 16,-4 1-129 0,-1 0 129-16,-5 2 0 0,-3 0-129 15,0 6 0-15,-12-7 129 16,-3 5-129-16,-4 2-129 15,-4 0 129-15,-4 4 0 16,-2 1 0-16,-2 3 0 16,-1 1 0-16,3 0 0 15,1 1 0-15,4-2-129 16,5 1 129-16,3-1 0 15,5-2 0-15,4 1-129 0,5-1 129 16,2-6 0 0,7 7-129-16,4-3 129 15,4-2 0-15,3-2 0 16,3 0 0-16,1-4 129 0,2-1-129 15,1-2 0-15,1-1 0 16,0-1 129-16,0-1-129 16,-1 0 0-16,-2 0 0 15,-2-1 129-15,-3 0-129 16,-3 0 129-16,-4 1-129 15,-5 0 129-15,-3 0 0 16,-3 1-129-16,-6 0 0 16,-5 0 129-16,-2 1-129 15,-5 1 0-15,-3 1 0 16,-2 3-129-16,-2 3 129 15,-1 0 0-15,-1 5 0 16,-1 3 0-16,-1 3 0 0,0 0-129 16,0 2 129-16,2 0 0 15,3-1 0-15,2-1 0 16,4-1-129-16,5-2 129 15,3-2 0-15,5 1-129 16,5-7 129-16,0 11 0 16,6-6 0-16,2-1-129 15,2 0 129-15,1 0 0 16,0-1-258-16,2 1-258 15,-4-3-903-15,3 3-3096 16,-5 2-129-16,-7-6-258 16,3 11-387-16</inkml:trace>
</inkml:ink>
</file>

<file path=ppt/ink/ink48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35.17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382 209 516 0,'14'-15'3483'16,"-12"5"645"-16,-2 10-903 16,7-12-258-16,-7 12-387 15,3-8-387-15,-3 8-516 16,-8-6-258-16,-3 3-387 15,-2 3-516-15,-5 0-129 16,-5 2-129-16,-4 0 129 16,-1 0 0-16,-5 0-129 15,0-1 0-15,-2-1 129 16,4 0-129-16,-1 0 129 0,5 0-129 15,2 0 0-15,5 0-129 16,2 0-129-16,7 0 0 16,2 2 0-16,9-2-129 15,-6 7 129-15,6-7-129 16,5 12 129-16,3-5 0 15,2 0 0-15,3 0 129 16,2-1-129-16,2 0 129 16,2-2-129-16,1-1 129 15,1-2 0-15,2-1-129 16,1-1 129-16,0-3-129 15,1-3 129-15,-2 0 0 16,1-3 0-16,-2-1-129 0,-2 0 129 16,-3 0 0-16,-4 0 0 15,-2-2 0-15,-3 1 0 16,-3 1-129-1,-3 0 129-15,-2-1 0 0,0 2 0 16,-5-2-129-16,-3 2 129 16,-2 1-129-16,-4 0 0 15,-2 2 129-15,-4 2-129 16,-1 1 0-16,-2 2 0 15,-2 2 0-15,0 0 0 16,1 0 0-16,1 4 0 16,4-1 0-16,2-1 0 15,3 0 0-15,3 0 0 0,3-1-129 16,1 0 129-1,7-1-129-15,0 0 129 16,0 0 0-16,8 1-129 16,1-1 129-16,2 0 0 0,4-1 0 15,3-2 0-15,1-1 0 16,3 0 0-16,-2-2 0 15,3 2 0-15,-4 0 0 16,-1 0 0-16,-3 0 129 16,-3 0-129-16,-2 3 0 15,-4 0 129-15,-6 1-129 16,0 0 129-16,0 0-129 15,0 0 129-15,0 0-129 16,-6-2 0-16,-2 2 0 16,1 0 0-16,-1 0 0 15,-1 2 0-15,0 0-129 0,0 1 129 16,1 0 0-16,2 0-129 15,6-3 0-15,-9 4-258 16,9-4-129-16,0 0-774 16,-5 6-1806-16,5-6-1419 15,1 10-258-15,-1-10-258 16,0 9-129-16</inkml:trace>
</inkml:ink>
</file>

<file path=ppt/ink/ink48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37.230"/>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702 120 774 0,'-1'-6'3483'0,"1"6"0"16,0 0-387-16,-3-8-387 15,3 8-129-15,-8-7-645 16,1 6-129-16,-3-1-645 16,-1 2-258-16,-6-1-258 15,-1 1 129-15,-5 0-387 16,1 1 129-16,-4-1 129 15,0 0 0-15,-2 0-129 16,1 0 0-16,-1 0-129 16,1-1-129-16,-1 0 0 15,1 1 0-15,1 0 0 16,1 1-258-16,3 0 129 0,3 0 0 15,3 1-129-15,4-1 0 16,4 0-129-16,8-1 129 16,-6 2-129-16,6-2 0 15,7 3 129-15,3-2-129 16,5-1 129-16,3 0 0 15,2-1 0-15,4-2 0 16,1-2 129-16,2-1-129 16,-1-1 0-16,1-1 0 15,-2 0 0-15,0-1 129 16,-5 1-129-16,-1 1 0 15,-2 0 129-15,-4 0 0 16,-4 2 0-16,-2 1 0 0,-7 4 0 16,4-7 129-16,-4 7-129 15,-6-6 0-15,-5 2 129 16,-1 2-258-1,-3 0 129-15,-3 1 0 0,-3 1-129 16,-1 0 129-16,-2 2-129 16,0 1 129-16,2 2-129 15,0 0 0-15,2 0 0 16,3 1 0-16,2 0 0 15,2-1 0-15,4 0 0 16,2-1-129-16,7-4 129 16,-3 7-129-16,3-7 129 15,0 7 0-15,0-7-129 16,12 10 129-16,-5-5-258 15,0-1 129-15,1 0 0 16,-2-1 0-16,0 0 0 16,-6-3 0-16,6 3 0 0,-6-3 0 15,0 0 129-15,0 0 0 16,0 0 0-16,-6 2 0 15,0-2 0-15,-2 0 0 16,-1 0 0-16,-4 2 0 16,-2-1 0-16,-5 1 0 15,-1 1 0-15,-2 0 0 16,-4 0 0-16,1 1 0 15,-1 0 0-15,1 0 129 16,1 0-129-16,2 0 0 16,3 0 0-16,4-1 129 15,3-1-129-15,3-1-129 16,3 1 129-16,7-2 0 0,0 0-129 15,0 0 129-15,0 0-129 16,9 0 0-16,2 0 0 16,2 0 0-16,4 0-387 15,-1 0-903-15,8 0-1290 16,-3 5-1548-16,-3-1-387 15,0 3-258-15,-6-4 0 16</inkml:trace>
</inkml:ink>
</file>

<file path=ppt/ink/ink4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36.437"/>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1513 255 1677 0,'6'-25'2193'0,"1"7"-258"15,-7 18 516-15,0 0-387 16,0 0-258-16,0 0-129 16,0 0-129-16,0 0 0 15,0 0-387-15,-13-1-129 0,-4 1-387 16,17 0-258-1,-31 15 0-15,14-3-129 16,-6 0 0-16,4 4 129 16,-3-4-129-16,6 5-129 0,-5-1 129 15,6 1-129-15,-1 0 0 16,4 1-129-16,0-1 0 15,2-1-129-15,10-16 129 16,-18 22 0-16,18-22 0 16,0 0-129-16,-13 19 129 15,13-19 0-15,0 0 0 16,0 0 0-16,0 0 129 15,0 0-129-15,0 0 129 16,0 0 0-16,0 0 0 16,0 0 129-16,8-10 0 15,-8 10 0-15,26-25 0 16,-10 10-129-16,3-9 0 0,1 1 0 15,6-1-129-15,4-4 0 16,1 2 0-16,-5 0 0 16,7 2 0-16,-2 0 0 15,2 3 0-15,-4 1 0 16,-1 0 0-16,-4 5 0 15,-3 1 0-15,-2-1 0 16,-2 2 0-16,-17 13 129 16,26-27-129-16,-26 27 0 15,22-24 0-15,-22 24 0 16,20-19 0-16,-20 19 0 15,0 0 0-15,17-16-129 16,-17 16 129-16,0 0 0 0,0 0 0 16,0 0-129-16,0 0 129 15,0 0 129-15,-2 16-129 16,-10-1 0-1,-2 2 129-15,-7 8-129 0,-5 2 129 16,-5 3-129-16,-3-1 0 16,-4 6 129-16,-2-4-129 15,2 2 258-15,-2-4-129 16,2 4-129-16,2-2 0 15,5-2 0-15,1 1-129 16,6-8 129-16,1-1-258 16,8 0 258-16,1-4-129 0,14-17 0 15,-19 23 129-15,19-23 0 16,0 0 0-1,-14 15 0-15,14-15 0 16,0 0 0-16,0 0 0 16,0 0 0-16,0 0 0 0,0 0 129 15,0 0-129-15,4-10 0 16,-4 10 0-16,22-30 129 15,-6 10 129-15,3-5-258 16,2 3 0-16,-1-2 129 16,4-4-129-16,1 4 129 15,2-6-129-15,-1 6-129 16,5 0 129-16,-5 0 0 15,6 1 0-15,-1 1 0 16,0 1 0-16,-2 0-129 16,1 6 258-16,-5 1-129 15,0 2 0-15,-5 1 0 0,-2 3 0 16,-3-1 0-16,-15 9 0 15,26-14 0-15,-26 14 0 16,21-10-129-16,-21 10 129 16,16-5 0-16,-16 5 0 15,0 0 0-15,0 0 0 16,0 0 0-16,0 10 0 15,-14 4 129-15,-9 5-129 16,-6 3 129-16,-7 3-129 16,-11 8 129-16,-5-2 0 15,0 8-129-15,-3 1 0 16,-1 3 0-16,3 1 0 15,6-3 0-15,2-3 0 0,7-1-129 16,4-5 129-16,2-4 0 16,8-4 0-16,2-5 0 15,4-5 0-15,18-14 0 16,-20 23 0-16,20-23 0 15,0 0 0-15,0 0 0 16,0 0 129-16,0 0-129 16,13-25 0-16,5 8 0 15,8-9 129-15,8-5 0 16,4-4 0-16,7-3-129 15,4-1 129-15,1-5-129 16,-2 6 129-16,-3 2-129 16,-7 7 129-16,-12 6-129 0,-5 6 0 15,-21 17 0-15,0 0 0 16,-12-4 0-1,-21 11 129-15,-5 14-129 16,-9 7 129-16,-8 10-129 0,-11 12 0 16,-1 7 0-16,-9 12 0 15,-9 11 129-15,-3 11-258 16,-16 11 258-16,-7 4-258 15,1 1 258-15,-6-1-129 16,9-6 129-16,1-5 0 16,13-14-129-16,13-18 129 15,21-11-258-15,16-11 129 16,15-13-129-16,11-6 129 15,17-22-129-15,-3 19 0 16,10-19 129-16,17-15 0 16,7-8 129-16,14-10 0 15,5-12 0-15,17-12-129 0,13-10 129 16,8-9 0-16,2-7-129 15,-2 3-129-15,-6 1 129 16,-6 8 0-16,-11 7 0 16,-16 14 129-16,-16 10-129 15,-13 14 0-15,-20 26 0 16,7-16 0-16,-7 16 0 15,-26 28 0-15,-8 12 0 16,-6 8 0-16,-10 11 0 16,-9 10 0-16,-10 9 0 15,-5 7 258-15,-4-2-387 16,3-7 387-16,10-4-387 15,1-8 129-15,12 0-129 0,3-8 129 16,11-6-129-16,11-7 0 16,9-7 129-16,5-6-258 15,2-6 258-15,6-7 0 16,5-17-129-16,0 0 129 15,0 0 0-15,21-20 0 16,0-8 0-16,4-7 0 16,3-1 0-16,5-5 258 15,2-3-258-15,4 4 0 16,-1 4 129-16,0 0-129 15,0 1 0-15,2 4 0 16,-7 0 129-16,-2 3-258 0,-5 4 0 16,-5 5 129-16,-2 2 0 15,-19 17 0-15,16-17 0 16,-16 17 0-1,0 0 0-15,-9 20 0 16,-10 1 0-16,-2 3 129 0,-7 9-258 16,-4 2 387-16,-5 6-387 15,-4 1 129-15,3 3-129 16,-2 0 129-16,0 1-129 15,6 4 0-15,-3 1 129 16,6-8-258-16,5-2 387 16,2-1-258-16,3-9 258 15,6-1-258-15,3-10 129 16,3-4 0-16,9-16 0 15,-10 17 0-15,10-17 0 16,0 0-129-16,0 0 129 16,0 0 0-16,12-8-129 0,-12 8 129 15,31-35 0-15,-12 9 0 16,3 0-129-16,4-5 129 15,0 2 0-15,0-4 0 16,0 3 0-16,2 1 0 16,-2 1 0-16,1 2 0 15,-2 4 0-15,0 1 129 16,-4 4-129-16,3 1 129 15,-8 4-129-15,0 5 129 16,-16 7-258-16,17-5 258 16,-17 5-129-16,0 9-129 15,-12 8 129-15,-9 4-258 16,0 5 258-16,-12 7-129 0,4 5 129 15,-11 5-129-15,6 2 129 16,-4 7 0-16,3-4 0 16,2 4 0-16,4-7 0 15,6 0 0-15,4-9 0 16,4-3 0-16,4-10 0 15,6-8-129-15,5-15 258 16,0 16-129-16,0-16-129 16,0 0 129-16,10-4 0 15,-10 4 0-15,23-26-129 16,-4 4 129-16,0-8-129 15,3-2 129-15,3-3 0 16,-1-3-129-16,2-2 129 0,0 2 0 16,-2 7 0-16,-2-2 0 15,-1 7 0 1,0 2 0-16,-7 7 0 15,1-1 0-15,-3 3 0 0,-12 15 0 16,23-21 0-16,-23 21 0 16,0 0 0-16,17-16 0 15,-17 16 0-15,0 0 0 16,0 0 0-16,0 0 0 15,0 0 0-15,-20 18-129 16,2-4 129-16,-4 3 0 16,-1 5 0-16,-6 4 0 15,-1 2 0-15,1 5 0 16,1-4 0-16,2 6 0 15,1-2 0-15,4 1 0 16,3-1 0-16,1 0 0 16,2-4 0-16,-1 3 0 0,2-8 0 15,2-2 0-15,0-1 0 16,-2-5 0-16,14-16 0 15,-21 27 0-15,21-27 0 16,-13 24 0-16,13-24 0 16,-11 21 0-16,11-21 0 15,0 0 0-15,0 0-129 16,0 0 129-16,0 0 0 15,0 0 0-15,0 0 0 16,17-10 0-16,-3-7 0 16,4-2 129-16,2-9-129 15,8-5 0-15,0-2 0 16,1-3 0-16,1 2 0 0,1-4 0 15,-4 4 0-15,4-2 0 16,-6 12 0-16,-3 0 129 16,-6 9-129-16,-16 17 0 15,20-25 0-15,-20 25 0 16,0 0 0-16,0 0 0 15,0 0 0-15,0 0 0 16,0 0 0-16,-6 13 0 16,6-13-129-16,-26 36 129 15,8-10 0-15,-4 5 0 16,-2 2 0-16,-2 7 0 15,0-2 0-15,0-2 0 0,2 4 129 16,1-2-258-16,1-5 258 16,4-4-258-16,3 0 258 15,3-6-129 1,1-2 0-16,1-6 0 0,3 1 0 15,7-16 0-15,-14 19 0 16,14-19 0-16,0 0 0 16,-9 15 0-16,9-15 0 15,0 0 0-15,0 0-129 16,0 0 129-16,9-13 0 15,-9 13 0-15,21-25 0 16,-7 8 0-16,3-5 0 16,2-3 129-16,2-6-129 0,3 0 0 15,2-7-129 1,2 2 258-16,1-6-129 15,4 1 0-15,-2 3 0 16,2-4 0-16,-4 9 0 0,1-1 0 16,-6 6 0-16,-2-1 0 15,-6 10 0-15,-2 0 129 16,-14 19-129-16,12-26 0 15,-12 26 0-15,5-16 129 16,-5 16-129-16,0 0 0 16,0 0 129-16,0 0-129 15,-9-2 0-15,9 2 0 16,-20 4 129-16,20-4-258 15,-25 10 0-15,25-10-258 16,-24 12-1161-16,24-12-2322 16,0 0-516-16,0 0-258 15,11 2-258-15</inkml:trace>
</inkml:ink>
</file>

<file path=ppt/ink/ink49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4T04:51:41.527"/>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366 90 4515 0,'-33'1'3483'0,"16"1"-387"15,-11-2 129-15,1 0-2322 16,2 4-129-16,-4 0 258 16,4 1-129-16,-4-1 258 15,8-1-129-15,1-3-129 0,6 2-129 16,3-1-129-16,11-1-258 15,0 0 0-15,5-1-258 16,12 0 0-16,5-2 0 16,5-2 0-16,5 0 258 15,3-3-129-15,2 1 258 16,-2-1-258-16,-2 0 129 15,-8 0 129-15,-3 2-129 16,-8-1 0-16,-7 2-129 16,-7 5-129-16,-15-5 129 15,-8 5-129-15,-6 0-129 16,-5 1 129-16,-5 2-129 15,-2 3 129-15,-1-1-129 0,0 1 129 16,7-1 0-16,4-1-129 16,5 1 129-16,6-2 0 15,5-1-129 1,5-1 0-16,10-1 0 0,0 0 0 15,0 0 129-15,13 0-129 16,2-4 0-16,4 1 0 16,2-3 129-16,0 0-129 15,1 0 129-15,-3 0-129 16,-3 0 129-16,-5 1 0 15,-2-2-129-15,-5 1 258 16,-4 6-258-16,0-11 258 16,-8 5-258-16,-3 2 129 0,-4 1 0 15,-1 1-129 1,-3 2 129-16,-1 0-129 15,2 0 129-15,2 2-129 16,2-1 0-16,4 0 0 0,4 0 0 16,6-1 0-16,0 0 0 15,0 0-258-15,5 0-645 16,8 6-2451-16,0 2-1419 15,-2-2 129-15,0 1-645 16,-3-2-258-16</inkml:trace>
</inkml:ink>
</file>

<file path=ppt/ink/ink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0T06:52:26.67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904 388 1032 0,'-15'-9'1290'0,"15"9"258"16,0 0-129-16,0 0 129 15,0 0-129-15,0 0-258 16,-26-15-129-16,26 15-129 16,0 0 129-16,-24-11-387 0,24 11 129 15,-19-6 0 1,19 6-129-16,0 0 258 15,-21-11 0-15,21 11-129 16,0 0-129-16,-22-17 258 16,22 17-258-16,0 0-129 0,0 0 129 15,-24-28-258-15,24 28 129 16,0 0-129-16,-17-21 0 15,17 21 0-15,0 0 0 16,-28-28 0-16,28 28-129 16,-15-20 129-16,15 20-129 15,-17-23 0-15,17 23 0 16,-21-22 0-16,21 22 0 16,-17-23-129-16,17 23 129 15,-18-20-129-15,18 20 0 16,-17-19 0-16,17 19-129 15,-21-17 129-15,21 17-129 0,-24-17 0 16,24 17 129-16,-26-13-129 16,26 13 0-16,-30-13 0 15,30 13 0 1,-34-15 0-16,34 15 0 0,-39-11 0 15,18 7-129-15,-9-2 129 16,2 1 0-16,-2 1 0 16,0-3 0-16,-5 5 0 15,-3 2-129-15,3 0 129 16,1 0-258-16,8 9-387 15,-14-5-903-15,22 20-1032 16,-1 8-1419-16,-5-10-258 16,22 14-258-16,-13-12-129 0</inkml:trace>
</inkml:ink>
</file>

<file path=ppt/ink/ink5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37.244"/>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754 0 129 0,'0'0'1677'0,"0"0"0"0,0 0 0 16,-13 19 0-16,13-19 0 15,-14 21-258-15,14-21 258 16,-21 29-516-16,9-10 129 15,-2-2-258-15,0 2 0 16,0-1 0-16,-1 2-258 16,-3-2 129-16,1 4-258 15,-2-3 0-15,-2 2-258 16,1-2 0-16,-5 5-129 15,1-1-129-15,-2-1 129 16,-5 2-258-16,9 1 129 16,-9 1-129-16,3 0 129 15,-3-1-129-15,3 0 0 0,-3-1 129 16,5 0 0-16,-3 0 0 15,6 1 0-15,-3-1-129 16,5-2 129-16,-1 4 0 16,3-2-129-16,2 4 0 15,-1-4 129-15,5 2-129 16,0-3 0-16,3 1 0 15,1-5 0-15,1-2 0 16,8-17 0-16,-12 28-258 16,12-28-387-16,0 0-1032 15,0 17-1548-15,0-17-903 16,17-12-129-16,-8-16-258 0</inkml:trace>
</inkml:ink>
</file>

<file path=ppt/ink/ink5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37.847"/>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666 0 1161 0,'0'0'1032'0,"0"0"258"0,0 0 129 16,0 0 0-16,1 11 387 16,-1-11-516-16,-1 24 129 15,1-24 0-15,-19 31 0 16,5-10-387-16,0-1 0 15,-5 3-129-15,2-1-258 16,-8 4-129-16,3 0 129 16,-6 2-258-16,4-2 0 15,-4 0 0-15,1 1-258 16,1 5 129-16,-2-5-258 15,2 1 258-15,-2 0-258 16,6-1 258-16,-7-4-258 16,8 1 258-16,-7-3-129 0,6-1 129 15,-4 1-129-15,5 2 129 16,-3-1-258-16,6-1 129 15,-2 1 0-15,4-1-129 16,1 3 0-16,2-5 129 16,1 2-129-16,5-4 0 15,1 1 0-15,-1-3 0 16,1 1-258-16,6-16 0 15,-7 26-387-15,7-26-645 16,-3 15-645-16,3-15-645 16,0 0-645-16,0 0-774 15,9-19-387-15</inkml:trace>
</inkml:ink>
</file>

<file path=ppt/ink/ink5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38.434"/>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690 0 2064 0,'0'0'2838'16,"0"0"-387"-16,0 0-516 15,0 0-258 1,-12 5-258-16,12-5-387 15,-21 26-129-15,9-7-258 0,-3 2 258 16,-1-2 0-16,-3 5-129 16,0-1-258-16,0 3 258 15,-3 1-387-15,3 1 0 16,-7 0-129-16,8 1 129 15,-11 2-258-15,10-3 258 16,-7 0-129-16,5-1 0 16,-3 1 0-16,3 1 0 0,-5 1 0 15,6-3 0 1,-6 3-129-16,5-1 129 15,-5 1-129-15,5 1 129 16,-5 0-129-16,6 0 0 0,-3 0-129 16,2-1 129-16,1-1-129 15,4-1 0-15,-1-6 0 16,3 4 0-16,2-9 0 15,3-1 129-15,9-16-258 16,-14 21 129-16,14-21-129 16,0 0-129-16,0 0-516 15,0 0-387-15,0 0-645 16,0 0-1161-16,9-6-1161 15,6-2-129-15,-6-22-258 16</inkml:trace>
</inkml:ink>
</file>

<file path=ppt/ink/ink5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38.959"/>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628 0 903 0,'-6'2'2709'0,"6"-2"-516"16,-14 26 387-16,10-7-129 16,-13 0-516-16,3 5 0 15,-1 2-516 1,-10 0-129-16,5 7-258 0,-8-5-129 15,5 3-258-15,-8-2-258 16,9 4 129-16,-9-2-258 16,10 0 129-16,-7 4 0 15,8 0-129-15,-6-1-129 16,5 1 129-16,-3 3 0 15,1-2 129-15,-3 0-129 16,4 2 0-16,-4-3-129 16,5 5 129-16,-5-9-129 0,7 2 258 15,-2-7-387 1,4-2 129-16,3-5-129 15,4-3 0-15,10-16 0 16,-14 17-516-16,14-17-129 0,0 0-774 16,0 15-516-16,0-15-1419 15,0 0-1032-15,26-15 0 16,-16-13-387-16</inkml:trace>
</inkml:ink>
</file>

<file path=ppt/ink/ink5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39.518"/>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654 0 129 0,'-19'6'2322'15,"2"7"0"-15,13 3 258 16,-11-7-258-16,3 8 0 16,-4 2-258-16,-3-2-258 15,5 6 0-15,-8-4-387 16,4 5-258-16,-6 0-516 15,5 2 129-15,-7-3-129 0,9 6-129 16,-11-3 0-16,7 8 0 16,-6-2-129-16,4 0 129 15,-8 3-258 1,5 3 129-16,-1-3-129 0,2 1 0 15,-2-1-129-15,2 1 0 16,1-7 0-16,2 4 129 16,1-10-129-16,5 1 0 15,1-5 0-15,1 2-129 16,14-21 0-16,-19 27 0 15,19-27-129-15,-16 21 0 16,16-21-258-16,-6 16-258 0,6-16-387 16,0 0-387-16,0 17-387 15,0-17-387 1,0 0-1032-16,13-5-1032 15,-7-13-258-15,9 15-129 0</inkml:trace>
</inkml:ink>
</file>

<file path=ppt/ink/ink5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0:40.297"/>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0 1162 258 0,'0'0'2709'0,"0"0"129"16,0 0-387-16,0 0-387 15,0 0-258-15,0 0-516 16,-3-12-129-16,3 12-129 16,0 0 0-16,5-21-258 15,-5 21-129-15,11-26 129 16,-5 9-258-16,5 0-129 15,-1-4-129-15,1-1 129 16,1-1-129-16,0-1 0 16,0 1 0-16,0-1 0 15,-2 0 129-15,2 2-129 16,-1-3 0-16,1 5 0 0,-2-5 0 15,4 8 129-15,-2-5-258 16,0 3 0-16,2-4 129 16,2 4-129-16,-4-2 0 15,2 6 0-15,-6-4 129 16,6 3 0-16,-2-1-129 15,-12 17 129-15,23-28-129 16,-23 28-129-16,24-27 129 16,-24 27-129-16,22-23 129 15,-22 23-129-15,25-22 129 16,-25 22-129-16,24-25 0 15,-24 25 0-15,26-22 129 16,-26 22-129-16,24-26 129 0,-24 26-129 16,24-24 0-16,-24 24 129 15,26-26 0 1,-26 26-129-16,28-26 258 15,-28 26-129-15,28-33 129 0,-11 17-129 16,-2 1 129-16,1 3 0 16,1-6 0-16,2 3-129 15,-3-2-258-15,5 1 258 16,-6-3-387-16,4 0 258 15,0 0-129-15,2-2 129 16,-2 0-129-16,2 1 0 16,-1 2-258-16,-4-4-387 15,8 12-1290-15,-6-4-2322 16,-6-5 0-16,-12 19-387 15,13-35-387-15</inkml:trace>
</inkml:ink>
</file>

<file path=ppt/ink/ink5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46"/>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656 1540 31605 12090,'-11'18'0'16,"11"-18"0"-16,-15 24 0 16,15-24 0-16,-19 24 0 15,19-24 0-15,-17 26 0 16,17-26 0-16,-18 28 0 15,18-28 0-15,-21 28 0 16,13-13 0-16,-4 6 0 16,3-4 0-16,-3-1 0 15,2 1 0-15,1-1 0 16,9-16 0-16,-21 27 0 15,21-27 0-15,-19 26 0 16,19-26 0-16,-21 23 0 0,21-23 0 16,-20 24 0-16,20-24 0 15,-21 24 0-15,21-24 0 16,-26 24 0-1,26-24 129-15,-21 24-129 0,21-24 0 16,-21 25 0-16,21-25 0 16,-20 22 0-16,20-22 0 15,-21 23 0-15,21-23 0 16,-21 26 0-16,21-26 0 15,-26 31 0-15,12-17 129 16,14-14-129-16,-27 31 0 16,13-16 0-16,0 1 129 15,14-16-129-15,-26 28 0 0,26-28 0 16,-22 24 129-1,22-24-129-15,-26 29 0 16,26-29 0-16,-28 26 0 16,28-26 129-16,-26 28-129 0,26-28 258 15,-21 26-258-15,21-26 129 16,-20 17-258-16,20-17 0 15,0 0-387-15,0 22-387 16,0-22-2193-16,0 0-1935 16,22-12 129-16,-3 0-516 15,2-3-129-15</inkml:trace>
</inkml:ink>
</file>

<file path=ppt/ink/ink5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47"/>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1385 552 32508 11466,'2'-4'0'0,"-2"4"-129"16,0 0 129-16,0 0-129 16,0 0 129-16,0 4 0 15</inkml:trace>
</inkml:ink>
</file>

<file path=ppt/ink/ink5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49"/>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656 1520 31863 11030,'-4'5'0'0,"4"-5"0"15,-15 26-129-15,15-26 129 16,0 0 0-1,0 0 129-15,0 0-129 16,0 0 0-16,0 0 0 0,19-19 0 16</inkml:trace>
</inkml:ink>
</file>

<file path=ppt/ink/ink5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51"/>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1412 552 32508 10484,'10'-15'0'0,"12"-16"0"15,-1 0 0-15,-5 7 0 16,-2 5 0-16,-14 19 0 15,19-24 0-15,-19 24 0 16,0 0-129-16,0 0 129 16,0 0 0-16,0 0-129 15,-7 22 129-15,-4 2-129 16,-8 2 129-16,4 7 0 15,-4 2 0-15,17-31 0 16</inkml:trace>
</inkml:ink>
</file>

<file path=ppt/ink/ink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0T06:52:27.60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946 300 258 0,'0'0'1032'16,"0"0"-129"-16,-21-27 258 0,21 27 0 15,0 0-129 1,0 0 258-16,-30-22-129 15,30 22-258-15,-24-13 0 16,24 13 0-16,-32-15 0 0,8 7-129 16,3-1 258-16,-5-2 0 15,4-2-129-15,-8 1 258 16,9-1-258-16,-9-5-129 15,6 6 129-15,-6-6-129 16,9 6-258-16,-9-8 0 16,6 9-258-16,-6 1 0 15,6 1 0-15,-6-2-129 0,7 3-129 16,-7-1 129-16,0 3-129 15,2 2 0 1,-5-1 0-16,-1 3 0 16,-2 0 0-16,-3 2 0 0,-2 0 0 15,7 0-129-15,0 0 0 16,1 4-258-16,5 1-903 15,9 3-774-15,10 16-1548 16,9-24 0-16,-4 23-387 16,4-23-129-16</inkml:trace>
</inkml:ink>
</file>

<file path=ppt/ink/ink6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53"/>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1389 552 32508 10125,'16'-15'0'0,"23"-19"129"15,-1-2-129-15,0-1 0 16,1 3 0-16,-5 1 0 16,-3 3 0-16,-3 3 0 15,-6 3 0-15,-4 6 130 16,-4 1-130-16,-14 17 0 15,15-19 0-15,-15 19 0 16,0 0 0-16,0 0-130 0,0 0 130 16,0 0 0-16,0 0-129 15,-15 9 129-15,-3 10 0 16,-4 1-129-1,-11 8 129-15,-2 5 0 0,-3 1 0 16,-3 4 0-16,-1 2 0 16,8 2 0-16,-1-2 0 15,18-19 0-15</inkml:trace>
</inkml:ink>
</file>

<file path=ppt/ink/ink6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55"/>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1477 552 32637 9766,'26'-32'0'0,"17"-21"0"16,2 1 0-16,4 0 0 15,-4 7 0-15,-4 3 0 0,-6 6 130 16,-6 7-260-1,-5 4 130-15,-8 8-129 16,-7 2 258-16,-9 15-387 16,12-18 387-16,-12 18-387 0,0 0 258 15,0 0 0-15,0 0-129 16,-12 2 258-16,-2 12-258 15,-7 3 258-15,-3 4-129 16,-7 5 129-16,-6 1-129 16,-4 5 129-16,-6 0-129 15,2 1 0-15,0 2 0 16,-1 1 0-16,2 1 0 15,5 1 0-15,4 1 0 16,11-12 0-16</inkml:trace>
</inkml:ink>
</file>

<file path=ppt/ink/ink6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57"/>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1480 552 32508 9392,'20'-23'129'15,"18"-20"-129"-15,3-4 0 16,3 0 0-16,-1-1 130 0,-3 3-130 15,-4 5-130-15,-2 2 260 16,-9 5-389-16,-8 5 388 16,-3 3-258-1,-2 4 129-15,-2 2-129 0,-3 3 129 16,-7 16 0-16,9-21 0 15,-9 21 0-15,0 0 0 16,0 0-129-16,0 0 129 16,-12 23 129-16,-9 1-258 15,-5 6 258-15,-9 6-258 16,-1 5 258-16,-9 8-258 15,-2 3 387-15,1 3-387 16,3-1 129-16,3-1 0 0,5-3 0 16,18-23 0-16</inkml:trace>
</inkml:ink>
</file>

<file path=ppt/ink/ink6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59"/>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1606 552 32508 9080,'8'-11'0'15,"32"-43"0"-15,1-1 0 16,4-4 129-16,-2 2-129 15,-1 2-129-15,-2 1 129 16,-1 7 0-16,-6 4 0 16,-7 9-129-16,-3 4 129 15,-8 8-129-15,-6 6 129 16,-9 16 0-16,7-15 0 15,-7 15 0-15,0 0 0 16,-17 12-129-16,-3 7 129 16,-7 8 0-16,-8 11 0 15,-5 7 0-15,-8 6 0 0,-2 4 129 16,-7 4-258-16,1 0 258 15,1-2-129-15,5-6 0 16,5-4 0-16,15-15 0 16</inkml:trace>
</inkml:ink>
</file>

<file path=ppt/ink/ink6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61"/>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1646 552 31992 8534,'28'-25'0'0,"28"-30"0"15,3-2 0-15,-9 3 0 16,0 4 0-16,-12 3-129 15,-5 7 258-15,-9 8-258 16,-10 6 129-16,-7 3-129 16,-7 8 129-16,0 15-129 15,-12-13 129-15,-7 13 258 0,-4 7-387 16,-10 12 387-16,0 6-387 15,-8 6 258-15,-2 3-129 16,-2 6 129-16,1-2-129 16,3-2 0-16,8-1 0 15,4-4-129-15,10-5 129 16,7-3 0-16,6-6 0 15,6-17 0-15,0 24 0 16,0-24 0-16,31 0 0 16,-8-5 129-16,5-11-129 15,-1-4 129-15,6-10-129 16,0-3 0-16,3-3 0 15,-1-4 129-15,1-1-129 0,-1-4-129 16,-4 5 258-16,2 4-387 16,-7 3 387-16,-4 7-258 15,-4 2 258-15,-5 6-258 16,-13 18 0-16,4-19 258 15,-4 19-129-15,0 0 0 16,-23 7 0-16,-3 11 129 16,-1 8-258-16,-6 5 258 15,-9 12-258-15,-4 9 258 16,-3 5-258-16,-4 3 258 15,4-3-258-15,3 6 129 16,1-4 0-16,16-19 0 16</inkml:trace>
</inkml:ink>
</file>

<file path=ppt/ink/ink6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63"/>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1642 552 31605 8268,'19'-18'-129'0,"62"-56"258"0,-5 6-129 16,-5 9 0-16,-14 13 0 16,-9 6 0-16,-15 16 129 15,-9 6-129-15,-24 18 0 16,0 0 0-16,0 0 0 15,0 0 0-15,-19 7 0 16,-8 16 0-16,-11 8 0 16,-4 9-129-16,-8 8 258 0,-7 4-258 15,-2 3 258-15,-1 2-258 16,19-23 258-1</inkml:trace>
</inkml:ink>
</file>

<file path=ppt/ink/ink6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65"/>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1596 552 31347 7941,'20'-27'0'0,"-1"-2"0"15,-6 5 0-15,0 5 0 16,-13 19 0-16,19-26 0 16,-19 26-129-16,12-19 129 15,-12 19 0-15,0 0 0 16,17-16 0-16,-17 16 0 0,0 0 0 15,0 0 0-15,0 0 0 16,-2 23 0-16,-20 4 0 16,-9 11 0-16,-13 9 0 15,20-22 0-15</inkml:trace>
</inkml:ink>
</file>

<file path=ppt/ink/ink6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67"/>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656 1776 30573 7676,'-5'12'0'0,"-9"14"0"15,7-9 0-15,7-17 0 16,-14 21 0-16,14-21 0 15,0 0 0-15,0 0 0 16,7-14 0-16,2-5 0 16,3-7 0-16,0 9 0 15</inkml:trace>
</inkml:ink>
</file>

<file path=ppt/ink/ink6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69"/>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656 1633 30960 5975,'-38'49'0'0,"-4"3"0"0,8-3 0 16,-4-6 0-16,3-2 0 15,4-6 0-15,0-2 0 16,1-2 0-16,3-3 0 16,1-1 0-16,0-2 0 15,5-1 0-15,7-4 0 16,-3-4 0-16,7 0-129 15,10-16 258-15,-19 24-129 16,19-24 0-16,0 0 0 16,-16 19 0-16,16-19 0 15,0 0 129-15,0 0-129 16,0 0 0-16,0 0 0 15,0 0-129-15,2-9 129 0,-2 9 0 16,14-31 0-16,1 7-129 16,9-2 129-16,2-9-129 15,4-1 129-15,8-6 0 16,-2 4 0-16,0 0 0 15,2 6 0-15,-5 0-129 16,-5 8 129-16,-7 7 0 16,-6 3 0-16,-15 14 0 15,18-12 0-15,-18 12 0 16,0 0-129-16,0 0 129 15,-6 10 0-15,-8 6-129 16,-6 3 129-16,-8 5 0 16,-5 7-129-16,-3 4 258 0,-9 1-258 15,3 4 258-15,-4-2-129 16,4-2 0-1,2 1 0-15,4-6 0 16,3 2 0-16,0-6 0 0,6-2 0 16,6-5 0-16,2 3 0 15,3-6 129-15,3-1 0 16,13-16-129-16,-19 24 129 15,19-24 0-15,0 0 0 16,-14 19-129-16,14-19 129 16,0 0-129-16,0 0 0 15,0 0 0-15,0 0-129 16,0 0 0-16,0 0 0 15,10-14 129-15,-10 14-129 16,23-24 129-16,-8 10-129 16,2-3 0-16,4-1 129 15,-2-1 0-15,2 4 129 0,0-3-258 16,-2 3 129-16,0 1 0 15,-2-1 0-15,-17 15 0 16,23-23 0-16,-23 23 0 16,13-16 0-16,-13 16 0 15,0 0 0-15,12-19 0 16,-12 19 0-16,0 0-129 15,0 0 129-15,0 0-129 16,0 0 129-16,0 0 0 16,-12 16-129-16,12-16 129 15,-22 28 0-15,5-8 0 16,1-1 0-16,-5 2 0 15,2-3 0-15,4-1 0 0,-1-3 0 16,16-14 0-16,-21 20 0 16,21-20 0-16,0 0 0 15,0 0 0-15,0 0 0 16,0 0 0-16,0 0 0 15,16-17 0-15,-16 17 0 16,29-28 0-16,-10 13 0 16,-1-1 0-16,1 2 0 15,0-1 0-15,-4-2 0 16,4 1 0-16,-7 2 0 15,2-1 0-15,-14 15 0 16,28-31 0-16,-28 31 0 16,22-28 0-16,-22 28 0 0,25-28 0 15,-25 28 0-15,26-24 0 16,-26 24 129-1,20-28-129-15,-20 28 0 16,18-20-129-16,-18 20 258 0,19-19-129 16,-19 19 0-16,19-21 0 15,-19 21 0-15,20-23 0 16,-20 23 0-16,21-27 0 15,-21 27 0-15,23-25 0 16,-23 25 0-16,22-22 0 16,-22 22 129-16,16-23-129 15,-16 23 0-15,19-26 0 0,-19 26 0 16,15-29 0-1,-15 29 0-15,21-28 0 16,-21 28 129-16,19-24-129 16,-19 24 0-16,21-27 0 0,-21 27 129 15,17-26-129-15,-17 26 0 16,2-2 0-16</inkml:trace>
</inkml:ink>
</file>

<file path=ppt/ink/ink6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71"/>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656 1638 30702 5616,'-40'46'0'0,"0"-1"0"0,4-7 0 16,0-5 129-16,6-5-129 16,3-4 0-16,6-9 0 15,3-3 0-15,18-12 0 16,-17 13 0-16,17-13 0 15,0 0 0-15,0 0 0 16,14-21 0-16,7 0 0 16,6-10 0-16,6-4 129 15,2-8-129-15,10-5 0 0,-2-1 0 16,-1-4 0-1,-37 46 0-15</inkml:trace>
</inkml:ink>
</file>

<file path=ppt/ink/ink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0T06:52:28.30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879 238 774 0,'-25'-17'1419'0,"25"17"258"0,-26-15-258 16,26 15 258-16,-32-20-129 15,32 20-129-15,-26-21 0 16,26 21-258-16,-30-22 0 15,30 22-258-15,-30-21-129 16,30 21-129-16,-35-21 129 16,35 21-387-16,-34-18-129 15,34 18 0-15,-39-17 0 16,39 17-129-16,-34-17 129 15,15 8-129-15,-1 3 129 16,-1 0-129-16,4-1 0 16,-5 1 0-16,22 6 0 15,-36-9 0-15,36 9 0 0,-35-6-129 16,35 6 129-16,-27 0-129 15,27 0 0 1,-31 0 0-16,31 0 0 16,-30 2 0-16,30-2 0 0,-32 6 0 15,11-4 129-15,1 3-129 16,-3 1 0-16,1-2 129 15,-3 1-129-15,1 1 129 16,0 1 0-16,1-1-129 16,1 0 129-16,1 3-129 15,21-9 0-15,-35 15 0 16,35-15-129-16,-25 22-258 15,25-22-1032-15,0 0-1677 16,-5 45-258-16,5-45-258 16,9 28-258-16</inkml:trace>
</inkml:ink>
</file>

<file path=ppt/ink/ink7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73"/>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656 1667 30831 5273,'-24'33'0'16,"1"-4"0"-16,9-5 0 15,2-8 0-15,12-16 0 16,-12 17 0-16,12-17 129 16,0 0-129-16,0 0 0 15,5-15 0-15,7-6 129 16,2-9-258-16,9-6 258 0,3-5-129 15,-21 33 0-15</inkml:trace>
</inkml:ink>
</file>

<file path=ppt/ink/ink7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75"/>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718 1821 30315 3526,'-3'5'0'16,"3"-5"0"-16,-14 24 0 15,14-24 129-15,0 0-129 16,0 0 0-16,0 0 129 15,0-14-129-15,7-1 0 16</inkml:trace>
</inkml:ink>
</file>

<file path=ppt/ink/ink7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77"/>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656 1630 30444 2200,'-9'13'0'16,"-13"14"0"-16,-8 8 0 15,-4 10-129-15,-8 1 258 16,-5 6-129-16,-3-1 0 15,0-3 0-15,3 2 0 16,-1-7 0-16,7-3 0 16,1-7 0-16,7 0 0 15,5-9 0-15,6-3 0 16,3-6 0-16,19-15 0 0,-21 21 0 15,21-21 0 1,0 0 0-16,0 0 0 0,0 0 0 16,0 0 0-16,0 0 0 15,0 0 0-15,0 0 129 16,10-7-129-16,-10 7 0 15,31-27 0-15,-10 9 0 16,5-3 0-16,2-3 0 16,1 0 0-16,4-2 0 15,0-3 0-15,2-1 0 0,-3-1 0 16,3-2 0-16,-6 0 0 15,3 4 0 1,-7 1 0-16,-2 2 0 16,-7 2 0-16,1 3 0 0,-3 4 0 15,-14 17 0-15,13-22 0 16,-13 22-129-16,0 0 129 15,0 0-129-15,0 0 129 16,0 12 0-16,-6 7-129 16,-10 3 129-16,-6 8 0 15,-3 3 0-15,-8 3 0 16,-1 0 0-16,-1 4 0 15,-5-2 0-15,1 4 129 16,-1-6-129-16,5 0 0 16,-1-3 0-16,8-4 0 15,2-3-129-15,4-1 258 16,5-6 0-16,17-19-129 0,-21 24 0 15,21-24 0-15,0 0 0 16,0 0 0-16,0 0 0 16,0 0 0-1,0 0-129-15,0 0 258 0,0 0-258 16,14-9 129-16,-14 9 0 15,31-26 0-15,-14 12 0 16,2 1 0-16,0-1 0 16,0 0 0-16,-1 0 0 15,2 0 0-15,-1-1 0 16,-3-1-129-16,3-3 129 15,-4 0 0-15,4 2 0 16,2-4 0-16,3-1 0 0,-1-1 0 16,-2 1 0-16,-1-1 0 15,-1 6 0-15,0-1 0 16,-19 18 0-16,21-22 0 15,-21 22-129-15,0 0 129 16,0 0 0-16,0 0 0 16,0 0-129-16,-19 10 129 15,-3 11-129-15,-8 3 129 16,-1 7 0-16,-9 2 0 15,-1 4-129-15,1-5 258 16,0 1-129-16,6-5 0 16,6-4 0-16,6-6 0 15,4-5 0-15,18-13-129 0,-20 14 129 16,20-14 0-1,0 0 0-15,0 0 129 16,0 0-129-16,13-5 129 16,1-7-129-16,7-4 129 0,5-6 0 15,7-4-129-15,7-7 129 16,3-2-258-16,3-6 258 15,5-4-129-15,1-3 0 16,1-8 0-16,-1 1 0 16,-2-4 0-16,-7 2 0 15,-32 44 0-15</inkml:trace>
</inkml:ink>
</file>

<file path=ppt/ink/ink7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79"/>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656 1683 30057 1826,'-31'37'0'0,"-11"10"0"15,-3 1 0-15,-5 3 0 16,2-3 0-16,1 0 129 0,0-1-129 15,6-5 0 1,6-4 0-16,4-7 0 16,7-2 0-16,3-6 0 15,7-6 0-15,14-17 0 0,-19 19 0 16,19-19 0-16,0 0 0 15,0 0 0-15,0 0 0 16,0 0 129-16,0 0-129 16,4-9 0-16,-4 9 129 15,24-34-129-15,-3 10 0 16,-1-6 0-16,8 1 0 15,0-4 0-15,3 2 0 16,-2-4 0-16,4 2 0 16,-5 1 0-16,3 2 0 15,-3-3 0-15,-1 2 0 16,-4-2 0-16,3 4 0 15,0-2 0-15,-4 1 0 0,-1 4 0 16,-2 4 0-16,-5 3 0 16,-2 4 129-16</inkml:trace>
</inkml:ink>
</file>

<file path=ppt/ink/ink7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81"/>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656 1767 30186 1436,'-33'40'0'0,"-5"3"0"15,-2-1 0-15,-1-3 129 16,-1-1-258-16,6-1 258 15,-2-3-258-15,7-1 258 0,1-5-258 16,8-6 258-16,3 1-258 16,8-8 258-1,11-15-258-15,-19 25 258 16,19-25-129-16,0 0 0 0,0 0 0 15,0 0 129-15,0 0-129 16,0 0 0-16,0 0 129 16,0 0-129-16,7-18 129 15,7-2-258-15,2-10 129 16,8-1 0-16,5-10 0 15,9-4-129-15,4-6 258 16,1 1-258-16,2 0 129 16,0-4 0-16,-2 8 0 15,-7 1 0-15,-18 23 0 0</inkml:trace>
</inkml:ink>
</file>

<file path=ppt/ink/ink7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83"/>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694 1821 29928 1030,'-16'17'-129'0,"-46"42"258"16,-4-6-129-16,6-1 0 15,4-3 0-15,6-4 0 16,4-12 0-16,13-2 0 15,3-9 0-15,11-3 0 16,19-19 0-16,-26 24 0 16,26-24 0-16,0 0 0 0,0 0 129 15,0 0-129-15,12-5 0 16,6-10 129-16,4-4-129 15,6-6 0-15,1-6 129 16,6 0-129-16,3-7 0 16,-3-5 0-16,4 1 0 15,-4-3 0-15,3 2 0 16,-3-4 0-16,-3 2 129 15,-2 1-258-15</inkml:trace>
</inkml:ink>
</file>

<file path=ppt/ink/ink7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85"/>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764 1821 29799 702,'-11'14'129'0,"-50"50"-129"16,-1-6 0-16,8-9 0 16,-1-8 0-16,8-4 0 15,6-12 129-15,10-5-258 16,8-5 258-16,9-6-129 15,14-9 0-15,0 0 0 16,0 0 0-16,23-18 0 16,10-2 0-16,6-6 129 15,5-5-129-15,6-9 0 16,3-3 0-16,1-6 129 15,-4-3-129-15,-5 2 0 16,-43 47 0-16</inkml:trace>
</inkml:ink>
</file>

<file path=ppt/ink/ink7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87"/>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915 1821 29670 406,'-45'55'0'16,"-24"25"0"-16,2-8 0 15,4-8 129-15,8-14-129 0,8-10 0 16,13-12 0-1,6-7 0-15,9-9 129 16,19-12-129-16,0 0 0 16,0 0 0-16,14-30 0 0,12 1 0 15,7-6 0-15,8-10 0 16,2-8 0-16,9-13 0 15,5-3 0-15,2-6 0 16,-44 55 0-16</inkml:trace>
</inkml:ink>
</file>

<file path=ppt/ink/ink7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88"/>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828 1821 25026 78,'-8'14'516'0,"-27"51"0"16,-11 3-129-16,-10 11 0 16,-11 3 0-16,0 2-258 15,-3-2 129 1,5-8-129-16,8-10 129 0,12-9-129 15,10-13 129-15,14-9-129 16,7-14 0-16,14-19 0 16,0 0 129-16,21-2-129 15,7-24 129-15,6-7-129 16,10-12 0-16,6-7 0 15,12-12-258-15,6-3 129 16,6-8-129-16,0-6 129 0,1-5-129 16,-1-4 0-16,-5 3 258 15,-31 34-258 1</inkml:trace>
</inkml:ink>
</file>

<file path=ppt/ink/ink7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31"/>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607 564 30831 250,'14'-46'0'16,"4"-6"129"-16,-3 4-129 15,-3 3 0-15,-1 4 0 16,1 4 0-16,-5 8 0 15,-6 6 0-15,3 8 129 16,-4 15-129-16,0 0 129 16,0 0-129-16,0 0 129 15,-18 2-129-15,8 17 129 0,-7 3 0 16,0 9 0-16,-6-1-129 15,2 2 129-15,1 1-129 16,-1-3 129-16,5-1-129 16,6-5 0-16,1-1 129 15,4-6-129-15,5-17 0 16,0 23 0-16,0-23 129 15,17 1-129-15,-17-1 129 16,30-12 0-16,-13-9-129 16,0-3 129-16,1-7 1 15,-5-4-130-15,1-4 0 16,-5-3 0-16,-2-3 0 15,-4-1 0-15,-1 1 0 0,-2 3 0 16,0 6 0-16,0-1 0 16,2 10-130-16,-4 4 130 15,-1 6 0 1,3 17-129-16,-4-22 129 0,4 22 0 15,0 0-129-15,0 0 129 16,-3 15 0-16,1 4 0 16,2 5 0-16,-4 6 0 15,-1 6 129-15,0-1-129 16,-2 4 0-16,-2-1 0 15,3-1 129-15,0-1-258 16,5-7 129-16,-3-4 0 16,4-5 0-16,0-2 0 0,0-18 0 15,5 17 129 1,-5-17-129-16,0 0 0 15,0 0 0-15,19 0 0 16,-19 0 0-16,13-12 0 0,-13 12 0 16,17-29-129-16,-5 9 129 15,-3 0 0-15,1-1 0 16,0 2-129-16,-3-4 129 15,-2 4 0-15,2 2 0 16,-5 2 129-16,-2 15-129 16,0-26 0-16,0 26 0 15,0-18 0-15,0 18-129 16,0 0 129-16,-10 0-129 15,10 0 0-15,-33 31 0 16,10-6 0-16,-3 4 129 16,-5 4 0-16,0 2-129 15,0-3 129-15,3 1 0 0,2-5 0 16,6-2 0-16,4-7 0 15,16-19 0-15,-21 22 0 16,21-22 129-16,0 0-129 16,0 0 0-16,0 0 0 15,11-20 0-15,1 2 0 16,2-4 0-16,3-8 0 15,0 1 0-15,4-4 0 16,-2 0 0-16,2 0 129 16,-4 1-258-16,-1 2 129 15,-8 3-129-15,3 2 129 16,-8 6-258-16,-3 19 258 0,0-24-258 15,0 24 129-15,0 0 0 16,-14 0 129-16,14 0 129 16,-24 19-258-16,7-2 258 15,1 4-258-15,-1 5 258 16,-4 0-129-16,-1 3 258 15,-3 1-387-15,1-2 129 16,0-3 129-16,3-2-129 16,-1-2 0-16,3-4 0 15,0-1 0-15,19-16 0 16,-21 19 0-16,21-19 0 15,0 0 0-15,0 0 0 16,0 0 0-16,0 0 0 0,0 0 0 16,9-11 0-16,1-4 0 15,6-4 0 1,1 0 0-16,-2 0-129 15,3 0 129-15,-6 1 0 0,-12 18-129 16,22-22 0-16,-22 22 129 16,0 0 0-16,0 0-129 15,-10 10 129-15,-6 9 0 16,-3 5 0-16,-3 2 0 15,-6 7 0-15,-1 2 0 16,-2 3 0-16,-2 2 129 16,-2-1-129-16,28-31 0 15</inkml:trace>
</inkml:ink>
</file>

<file path=ppt/ink/ink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0T06:52:32.16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974 243 1032 0,'-2'-15'1548'16,"2"15"516"-16,0 0 0 16,0 0-387-16,-9-24-129 0,9 24 129 15,0 0-645-15,-23-26 387 16,23 26-516-16,-32-23 129 15,32 23-129-15,-28-26-129 16,28 26 0-16,-41-30 0 16,41 30-258-16,-32-26-129 15,32 26 0-15,-30-21-129 16,30 21-129-16,-39-15 0 15,39 15 0-15,-34-13-129 16,14 8 0-16,-3 1 129 16,-3 0-258-16,2-1 258 15,-2 3-129-15,9 0 0 16,-4 0 0-16,2 2 0 0,1 0-129 15,-7 0 129-15,25 0 0 16,-35 2-129-16,35-2 129 16,-32 13-258-16,32-13 258 15,-28 17-129-15,28-17 129 16,-30 20-129-16,30-20 0 15,-26 17 258-15,26-17-258 16,-25 17 129-16,25-17 0 16,-20 17 0-16,20-17 0 15,0 0 0-15,-23 28-129 16,23-28 129-16,-22 19 0 15,22-19-129-15,-15 20 129 16,15-20-129-16,-13 21 0 0,13-21 129 16,-2 28-129-16,2-28 0 15,0 30 0-15,0-11 129 16,0-19-129-16,17 37 129 15,-8-18-129-15,8 5 129 16,-2-5 0-16,0 7 0 16,4-5-129-16,5 3 258 15,0-5-129-15,-3 3 0 16,5-3 0-16,2-2 0 15,2 0 129-15,4-2-129 16,-2 1 129-16,1-4-258 16,1-1 258-16,0 0-258 15,-4-3 258-15,5-1-258 0,-10-1 0 16,10 1 0-1,-7-3 0-15,2-2-129 16,-4 0-129-16,1 1 258 16,-3-3-129-16,2-3 129 0,-7 3 0 15,9 0 129-15,-9-2-129 16,3-4 129-16,-22 6 129 15,34-20-129-15,-15 8 0 16,-19 12 0-16,26-26 129 16,-26 26-129-16,24-30 0 15,-24 30 0-15,28-26 129 16,-28 26-129-16,17-28 0 0,-17 28 129 15,11-26 0 1,-11 26-129-16,4-28 129 16,-4 28-129-16,0-30 129 15,0 30 129-15,-4-28-258 0,4 28 129 16,-11-30 0-16,11 30 0 15,-24-30 0 1,24 30 0-16,-34-30 129 0,34 30-129 16,-26-30 0-16,7 15 0 15,19 15 0-15,-32-23 0 16,10 12 0-16,-4-2 0 15,7 4 0-15,-7 1-129 16,-4-1 129-16,2 3 0 16,5-1-129-16,-5-1 129 15,-2 6 0-15,2-5-129 16,2 3 129-16,-4 0-129 15,9 1 0-15,-9 1 129 0,2 2-258 16,-5 2 129-16,8-2-129 16,-5 3 129-16,2 3-129 15,-4 0 129-15,-1 3-129 16,3 0 0-16,0 1 129 15,2 1 0-15,-6-2 0 16,2 1-129-16,4-1 129 16,0 4 0-16,-2-2 0 15,0-1 0-15,2 3 0 16,9 0 0-16,-5 0 0 15,24-13-129-15,-32 26 129 16,12-13 0-16,20-13-129 16,-23 28 129-16,23-28-129 0,-15 21 129 15,15-21-129-15,-4 24 129 16,4-24-129-1,0 25 129-15,0-25-129 16,12 28 129-16,-12-28-129 0,30 26 129 16,-8-11 0-16,-3 2 0 15,11-4-129-15,-4 0 129 16,2-2 0-16,0 2 0 15,6-3 0-15,-2-1 0 16,3 0 0-16,3-1 0 16,-1 1-129-16,4-3 129 15,4 1 0-15,-4-3 0 16,2 2 0-16,-3 1-129 15,1-3 129-15,4-2 0 16,-4 0 0-16,2 1 0 16,0-3 0-16,-4 0 0 15,-3 0 0-15,3-5 0 0,-7-1 0 16,-2-1 0-16,2-1 0 15,-8 1 0-15,1-1 0 16,1-1 0-16,-4-2 0 16,-1 3 0-16,-1-3 0 15,-20 11 0-15,25-21 0 16,-25 21 129-16,30-22-129 15,-30 22 129-15,20-23-129 16,-20 23 129-16,8-28-129 16,-8 28 129-16,0-30 0 15,0 30-129-15,0-30 129 16,0 30-129-16,-8-33 129 15,8 33-129-15,-18-30 0 0,1 11 129 16,17 19-129-16,-32-30 129 16,15 17-129-16,-9-2 0 15,3 4 129-15,1-2-129 16,-8 0 0-16,-2 3 0 15,4 1 129-15,-13 1-129 16,9 1 0-16,-5 1 0 16,5 1 0-16,-2 3 0 15,0 0 129-15,3 2-129 16,10 0 0-16,-11 0 0 15,6 0-129-15,0 0 129 16,1 0-129-16,-1 4 129 16,2 5-129-16,3-3 129 0,1 1-129 15,-5 1 129-15,5 1 0 16,-3 0-129-16,-1-3 258 15,7 5-258 1,-2-5 258-16,-1 3-258 0,20-9 129 16,-30 13 0-16,30-13 0 15,-19 8 0-15,19-8 0 16,0 0 0-16,-22 7-129 15,22-7 0-15,0 0 129 16,0 0-129-16,0 0 0 16,0 0-258-16,9 21-1419 15,-9-21-1548-15,32 9-129 0,-32-9-387 16,52 4 0-16</inkml:trace>
</inkml:ink>
</file>

<file path=ppt/ink/ink8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30"/>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786 423 4644 0,'-11'-21'3741'16,"1"2"-129"-16,10 19-387 16,0 0-645-16,-14-20-645 15,14 20-387-15,-21 0-387 16,7 12-129-16,-12 2-258 15,2 17 129-15,-12 0-258 16,5 14 0-16,-7-5-129 16,18-12 0-16</inkml:trace>
</inkml:ink>
</file>

<file path=ppt/ink/ink8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1:00.846"/>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192 209 387 0,'-9'-15'2580'15,"9"15"0"-15,0 0 645 16,0 0-1806-16,0 0 0 15,0 0-516-15,0 0 258 16,0 0-129-16,2 19-129 16,5-4-129-16,5 4 0 15,1 7-129-15,3 4-129 16,5 8 129-16,-2-2-258 15,2 4-129-15,-4-2 0 16,-2-2 0-16,-1-7-129 0,-5-3-129 16,1-5 129-16,-10-21-129 15,9 17 129-15,-9-17-129 16,0 0 129-16,0-13-129 15,0-6 0-15,0 0 0 16,-7-11 129-16,2 3 0 16,-2-8-129-16,-2 6 129 15,-3-8 0-15,-2 4 0 16,0-1 0-16,1 3 0 15,-6 0 0-15,7 1 0 16,-2 2 0-16,3 6 129 16,3 1-258-16,2 6 129 15,6 15 0-15,-8-25 0 0,8 25 0 16,0 0 258-16,-4-19-258 15,4 19 129 1,0 0 0-16,0 0 0 16,-1 9 0-16,1-9-129 0,8 23 258 15,-8-23-387-15,18 27 0 16,-8-9 0-16,-1-3 0 15,1 1 0-15,-10-16 0 16,14 24 0-16,-14-24 0 16,8 15 0-16,-8-15 0 15,0 0 0-15,0 0 129 16,0 0-129-16,0 0 129 15,0 0-129-15,0 0 129 0,0-13-129 16,0 13 129-16,-6-30 0 16,-1 15 0-1,7 15 0-15,-16-30-129 16,6 15 129-16,1-1-129 0,-1 1 129 15,1-1-258-15,0-1 258 16,2 1-258-16,7 16 258 16,-13-29-258-16,13 29 129 15,-11-21 129-15,11 21-258 16,0 0 258-16,0 0-258 15,0 0 129-15,0 0 0 16,0 0 129-16,11 3-129 16,-11-3 258-16,20 28-129 15,-6-9 0-15,0 0-129 16,-2 2 129-16,-1-2-129 15,1-2 129-15,-4-1-129 0,-8-16 0 16,18 24-129-16,-18-24 129 16,6 16 0-16,-6-16 0 15,0 0-129-15,0 0 129 16,0 0 0-16,0 0 0 15,0 0 129-15,0 0-129 16,0 0 0-16,13-13 0 16,-13 13 258-16,0-19-258 15,0 19 129-15,-7-26-129 16,7 26 129-16,-6-24-258 15,6 24 129-15,-5-21-129 16,5 21 129-16,0 0-258 16,-1-19 258-16,1 19-129 0,0 0 129 15,0 0 129-15,0 0-129 16,0 0 129-16,5 16 0 15,-5-16 0-15,3 19 0 16,-3-19-129-16,5 21-129 16,-5-21 129-16,6 22 0 15,-6-22 0-15,1 21-129 16,-1-21 129-16,2 16-129 15,-2-16 129-15,0 0 129 16,0 0-129-16,0 0 0 16,0 0 0-16,0 0 129 15,-14 0-129-15,14 0 0 16,-19-12 0-16,19 12 129 0,-22-18-129 15,22 18 129 1,-21-17-129-16,21 17 129 16,-24-16-129-16,24 16 129 15,-24-13-129-15,24 13-129 0,-19-9 129 16,19 9 0-16,-16-5 0 15,16 5 0-15,-17 0-129 16,17 0 129-16,0 0 0 16,-23 3 0-16,23-3 0 15,0 0-129-15,-22 19 129 16,22-19-129-16,-18 19 0 15,18-19 129-15,-13 17 0 16,13-17-129-16,0 0 129 16,0 0-129-16,-14 14 0 15,14-14 0-15,0 0 129 16,0 0 0-16,0-10-129 15,0 10 129-15,0-17 0 0,0 17 129 16,7-23-129-16,-7 23 129 16,7-19 0-16,-7 19 0 15,0 0 0-15,0 0 0 16,0 0 0-16,0 0 0 15,0 0 0-15,-14 2-129 16,14-2 129-16,-14 24-129 16,14-24 0-16,-14 28 0 15,14-28 0-15,-7 21 0 16,7-21 0-16,0 0 0 15,0 0 0-15,0 0 0 16,0 0-129-16,0 0 129 16,0 0-258-16,-14-18-645 0,14 3-3354 15,0 15 129-15,0-21-387 16,0 21 0-16</inkml:trace>
</inkml:ink>
</file>

<file path=ppt/ink/ink8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1:04.323"/>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261 293 258 0,'-33'-25'1290'15,"33"25"0"-15,-38-29 258 0,38 29-516 16,-38-28 516-16,38 28-387 15,-31-27-258-15,31 27 0 16,-22-26 129-16,22 26 129 16,-11-18-258-16,11 18 516 15,0 0-129-15,0 0 0 16,0 0-258-16,12 0 129 15,4 12-258-15,-16-12 0 16,33 39-258-16,-16-19-129 16,11 8 0-16,-6-2 0 15,11 5-129-15,-9-5-129 16,6 7 129-16,-4-6 0 15,5 5-258-15,-7-5 0 16,4 3 129-16,-6-4 0 16,2 0-129-16,-5-2 0 15,0-2 0-15,-3-4 0 16,-2 1 0-16,-14-19 0 0,22 27-129 15,-22-27 129-15,19 19-129 16,-19-19 129-16,12 18-129 16,-12-18 0-16,7 15 129 15,-7-15 0-15,0 0-129 16,4 17 0-16,-4-17 0 15,0 0 0-15,0 0-129 16,0 0-129-16,0 0 129 16,0 0-129-16,0 0 0 15,-9-8 129-15,9 8-129 16,-19-30 129-16,7 11 129 15,-4-1 0-15,1-5 0 16,-4-1 0-16,-2-1 0 0,-1 1 0 16,-3-5-129-16,3 1 258 15,-1-1-258-15,6 2 258 16,-7-2-258-16,7 5 258 15,-2 0-129-15,1 2 0 16,1-1 0-16,-2 5 0 16,3-1 0-16,-1 2 0 15,2 2 0-15,-3 1 0 16,3 0 0-16,15 16 0 15,-26-20 0-15,26 20 0 16,-19-16 129-16,19 16-129 16,0 0 0-16,-17-5 0 0,17 5 0 15,0 0 129-15,0 0-129 16,0 12 0-16,0-12 129 15,13 35-129 1,3-9 129-16,1 3 0 16,7 7 129-16,2 2-129 0,4 4 0 15,-4-2 0-15,5 1 0 16,-5-1 0-16,1-4 0 15,-2-1 0-15,1 1-129 16,-6 0 129-16,5-1 0 16,-5-6-129-16,-1 1 129 15,2-6-129-15,0-2 0 16,-4-3-129-16,2-1 129 0,-3-1-129 15,-1-5 129-15,-15-12 0 16,21 19-129-16,-21-19 129 16,0 0 0-1,0 0 0-15,16 16 0 0,-16-16 0 16,0 0 0-16,0 0 0 15,0 0 129-15,0 0-129 16,-2-11 129-16,2 11 0 16,-16-27 0-16,2 6-129 15,-5-3 129-15,2-2-129 16,-5-7 129-16,1 0-129 15,-7-1 0-15,2-3-129 16,2-3 129-16,-4 4 0 0,-1 0 0 16,3 1 0-1,-2 1 0-15,4 2 0 16,0-2 0-16,3 6-129 15,2 2 129-15,5 4 0 0,1 1 0 16,6 5-129-16,7 16 129 16,-7-17-129-16,7 17 0 15,0 0 129-15,0 0 0 16,0 0 0-16,14 17 0 15,-2 4 0-15,8 7 0 16,3 1 129-16,3 11 0 16,3 3 0-16,4 2 0 15,0-1-129-15,2-1 129 16,-6-5-129-16,0-2 129 15,-1-3-129-15,0-5 129 16,-8-6-129-16,-1-3 0 16,-5-3 0-16,-14-16 0 0,18 19 129 15,-18-19-129-15,0 0 0 16,0 0 0-16,0 0 0 15,0 0 129 1,3-18-129-16,-3-1 0 0,-12-1 129 16,-4-8-129-16,1-5 0 15,-8-1 129-15,3-4-129 16,-8-2 0-16,2 0 0 15,-3-2 0-15,1-1 0 16,-2 3 0-16,1 2 129 16,0 2-258-16,3 5 258 15,-2 3-258-15,9 4 258 16,-2 5-258-16,7 3 258 0,14 16-258 15,-20-19 258-15,20 19-258 16,0 0 129-16,-18-12 0 16,18 12-129-1,0 0 129-15,0 0-129 0,0 0 129 16,6 11 0-16,-6-11-129 15,27 34 129-15,-8-13 129 16,4 8-129-16,3 3 129 16,1 0 0-16,3 1-129 15,-6-3 0-15,2-1 129 16,-5-5-129-16,-1 1 0 15,1-10 0-15,-5-1 0 16,-16-14 0-16,26 19 129 0,-26-19-129 16,0 0 129-1,17 9-129-15,-17-9 129 16,0 0 0-16,0 0-129 15,-10-13 129-15,10 13-129 0,-28-27 129 16,7 8-129-16,-1-4 129 16,-6-3-129-16,2-1 0 15,-5-4 0-15,2-1 0 16,-3 0 0-16,3 2-129 15,1-1 129-15,2 2 0 16,1 3 0-16,4 3 0 16,0 6 0-16,4 1 0 15,-1 3 0-15,3 2 0 16,15 11 0-16,-26-15 0 15,26 15 0-15,-21-13 0 16,21 13 0-16,-19-10 0 0,19 10 0 16,0 0 0-16,-19-14 0 15,19 14 0-15,0 0 0 16,0 0 0-16,0 0-129 15,0 0 129-15,-15-14 0 16,15 14 0-16,0 0 0 16,0 0 0-16,0 0 0 15,0 0-129-15,0 0 129 16,0 0 0-16,0 0-129 15,0 0 129-15,0 0-129 16,0 0 129-16,0 0-129 16,0 0 129-16,19 11 0 15,1 1-129-15,3 3 258 0,4 5-129 16,5 4 0-16,4 2 0 15,2 0 0-15,-2 5 0 16,4 0 129-16,0 0-129 16,-4 0 0-16,2-3 0 15,0-1 0-15,-3-2 0 16,1-5 0-16,-3-2 0 15,-2-3 0-15,-3-1 0 16,-2-3 0-16,-6-3 0 16,-2-1 129-16,-18-7-129 15,24 7 0-15,-24-7 0 16,0 0 0-16,17 3 0 15,-17-3 129-15,0 0-129 0,0 0 0 16,0 0 129-16,-3-15-129 16,-9-1 129-1,-4-1-129-15,-3-5 129 16,-5-6-258-16,-5-2 258 0,-4-6-129 15,-2 3 0-15,-1-3-129 16,1 0 258-16,1 1-258 16,2 4 129-16,5 5 0 15,4 2 0-15,6 5 0 16,17 19-129-16,-21-18 129 15,21 18-129-15,0 0 129 16,0 0 0-16,21 18 0 16,0 3 0-16,5-1 0 15,5 4 129-15,5 2 0 16,0 2-129-16,4-2 129 15,-5-5 0-15,-1-2-129 16,-2 0 129-16,-5-11-129 0,-6 1 0 16,-2-2 129-16,-19-7-129 15,22 7 129-15,-22-7 0 16,0 0 0-16,0 0 0 15,0-12 0-15,0 12-129 16,-22-23 129-16,1 8-129 16,-5-4 0-16,-1 0 0 15,-4 1-129-15,1 1 129 16,2 3 0-16,8-1-129 15,1 8 129-15,19 7 0 16,-16-4 0-16,16 4 0 16,9 13 129-16,8-3-129 15,4 4 129-15,3 0 0 0,5-2-129 16,3-2 0-16,0-8-387 15,12 8-1935-15,-3-10-2322 16,-10-21 0-16,0 6-516 16,-13-21-129-16</inkml:trace>
</inkml:ink>
</file>

<file path=ppt/ink/ink8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1:09.319"/>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1254 452 774 0,'0'0'3225'16,"9"9"516"-16,-9-9-258 16,0 0-516-16,0 0-516 15,0-11-387-15,0 11-387 16,-16 0-258-16,-1 2-387 15,-18-2-129-15,0 9-258 16,-13-9-129-16,-2 3-129 16,-9-3-129-16,4 0 129 15,-7-5 0-15,8-4 0 0,-3-3-129 16,7 2 129-16,0-2-129 15,8 5-129-15,4-2 0 16,10 6 0-16,6 3-129 16,22 0 0-16,-14 12 0 15,17 7 0-15,18 2 0 16,12 3 0-16,5 5 0 15,9 4 0-15,6 0 0 16,3 2 129-16,3-6-129 16,-4 0 0-16,2-3 0 15,-9-1 0-15,-1-3 0 16,-7-3 129-16,-7-3-129 0,-9-3 129 15,-5-4 0-15,-19-9 0 16,16 10 0-16,-16-10 129 16,-16-1-129-1,-8-10 0-15,-13-6 129 0,-8-4-129 16,-10-6-129-16,-9-6 129 15,-9-2-129-15,3-3 129 16,0-2-129-16,8 8 0 16,5 0 129-16,12 6-129 15,11 6 0-15,11 8-129 16,23 12 129-16,-16-7 0 15,16 7 0-15,20 10 0 16,7 9-129-16,13 0 258 0,7 0-129 16,10 5 0-1,10-1 129-15,6 1-129 16,6-5 129-16,3-5-129 15,-5-2 0-15,-6-3 129 0,-10-4 0 16,-11-2 0-16,-17-3-129 16,-16-5 129-16,-17-12 0 15,-26-2 0-15,-19-7 0 16,-12-4 0-16,-9-2-129 15,-10-1 0-15,-5-4 0 16,-2 6 129-16,4 0-129 16,9 7 0-16,8 3 0 15,12 2 0-15,10 5-129 16,11 4 129-16,10 7 0 15,19 3-129-15,0 0 129 16,14 13 0-16,17 3-129 16,10 5 129-16,9-2 0 0,9 3 129 15,7 4-129-15,7-5 0 16,-1-4 0-16,-3-1 0 15,-6-2 0-15,-12-4 129 16,-7-7-129-16,-15-3 129 16,-29 0 0-16,7-8-129 15,-28-11 129-15,-24 1-129 16,-13-4 129-16,-12-2-129 15,-9-2 0-15,-8 2 0 16,1-1 0-16,5 8 0 16,6 2 0-16,13 2 0 15,10 6 0-15,11 2 0 16,11 0-129-16,13 5 129 0,17 0-129 15,0 0 129-15,15 9 0 16,15-1-129-16,8 6 129 16,9 4 0-1,10 2 0-15,7-1 129 0,3 0-129 16,4-3 0-16,2-2 0 15,-4-2 0-15,-3-7 0 16,-6-2 129-16,-13-3-129 16,-13 0 129-16,-15-6-129 15,-19 6 0-15,-17-30 129 16,-23 11-129-16,-17-3 0 15,-14-4 0-15,-7 3 0 16,-6 1 0-16,-3-2 0 16,6 3 0-16,7 0 0 15,10 2 0-15,8 3 0 16,13 4 0-16,10 2-129 15,12 3 129-15,21 7 0 0,-17-2-129 16,17 2 129-16,19 4 0 16,12 3 0-16,9 1-129 15,10 4 258-15,9-1-129 16,10-1 0-16,9-1 0 15,0-4 0-15,1 0 0 16,-2 0 129-16,-10-3-129 16,-10-2 0-16,-10 0 129 15,-14 0-129-15,-18 0 129 16,-15 0-129-16,-21-12 129 15,-18 3-129-15,-13 1 129 16,-9-3-129-16,-8-1 0 16,-9 0 0-16,-3 2 0 0,1-1 0 15,4 3 0-15,2 3 0 16,8 1 0-16,7-3 0 15,11 7-129-15,10 0 129 16,10 0 0-16,11 2-129 16,17-2 129-16,0 0 0 15,17 19-129-15,14-12 129 16,9 0 0-16,9 1 0 15,6-2 0-15,4-1 0 16,3 0 129-16,-5 0-258 16,-3-1 258-16,-8-1-129 15,-9 1 0-15,-8-1 0 0,-8-1 129 16,-21-2-129-16,0 0 0 15,0 0 129-15,-2-16-129 16,-22 6 0 0,-11 1 129-16,-8-3-129 0,-7 3-129 15,-7 1 129-15,-5 3 0 16,-1 3 0-16,5 2 0 15,6 0 0-15,7 0 0 16,8 0-129-16,10 2 129 16,9 3-129-16,18-5 129 15,-3 21 0-15,3-21-129 16,19 29 129-16,7-8 0 15,2-1 0-15,8 1 0 0,7 3 0 16,2-5 0 0,0 0 0-16,0-1 0 15,-3 1 0-15,-6-5 0 16,-5-4 0-16,-7-3 0 0,-8 2 129 15,-16-9-129-15,0 0 0 16,0 0 129-16,-9 0-129 16,-13-2 0-16,-6-5 0 15,-5 2 129-15,-5-2-258 16,0 0 129-16,3 2 0 15,6 1 0-15,5 4 0 16,7 0-129-16,17 0 129 16,-16 23 0-16,16-6-129 15,9 4 129-15,10 1 0 16,7 2 0-16,1 1 0 15,3-5 0-15,4-2 0 16,-3-6 0-16,-3-2 0 0,-6-3 0 16,-2-2 129-16,-20-5-129 15,22 4 0-15,-22-4 129 16,0 0-129-16,7-19 0 15,-7 3 129-15,-7-1 0 16,-7-4-129-16,-3-7 0 16,-7 2 0-16,-4 2 0 15,-1 4 0-15,-1 0 0 16,3 7 0-16,2 2-129 15,6 6 129-15,19 5-129 16,-17 0 129-16,17 0-129 16,9 21 129-16,8-7 0 15,9 0 0-15,2-1 0 0,8-1 0 16,0-1 0-16,2-4 0 15,2-4 0-15,-5-3 129 16,-3 0-129 0,-4-3 0-16,-4-6 0 0,-8-6 129 15,-6-3-129-15,-8-1 0 16,-4-3 0-16,-13-1 129 15,-8-1-129-15,-6 0 0 16,-6 1-129-16,-5 6 129 16,-1 1 0-16,-2 6 0 15,1 3 0-15,6 2-129 16,1 3 129-16,9 2 0 15,4-1 0-15,22 1-129 0,-24 0 129 16,24 0-129 0,0 0 129-16,10 12 0 15,9-5 0-15,5-2 0 16,7 2-129-16,2 0 129 0,4-2 129 15,-3-2-129-15,-3-1 0 16,-5 0 0-16,-7-2 0 16,-19 0 0-16,19-4 129 15,-19 4-129-15,-3-22 0 16,3 22 0-16,-36-28 0 15,8 14 0-15,-7 0 0 16,-6 4 0-16,-8 3 0 16,-1 4 0-16,-2 1-129 15,2 0 129-15,0 2 0 16,7 0 0-16,6 0 0 15,8 0 0-15,7 0 0 0,6 0 0 16,16 0-129-16,0 0 129 16,0 0 0-16,0 0-129 15,12 4 129-15,12-3 0 16,7 1 0-16,6-2 0 15,6 0 0-15,2 0 0 16,2 0 0-16,-1-5 0 16,-4 0 0-16,-6-2 129 15,-5 2-129-15,-8-1 0 16,-23 6 0-16,21-10 129 15,-21 10-129-15,0 0 0 16,-25-17 0-16,3 12 0 16,-6-2 0-16,-3 1 0 0,-4 1 0 15,-1 2 0-15,0 3 0 16,1-2 0-16,1 2 0 15,1 0 0-15,2 0 0 16,6 0 0-16,5 0 0 16,4 0-129-16,16 0 129 15,-19 7 0-15,19-7 0 16,0 0-129-16,0 0 129 15,19 17 0-15,2-11 0 16,7-5 0-16,3 1 0 16,3-2 0-16,8 0 129 15,-2-2-129-15,-1 1 0 16,-2-3 0-16,-8 1 0 0,-5-3 0 15,-5 3 129-15,-19 3-129 16,0 0 0 0,11-17 129-16,-11 17-129 15,-16-12 0-15,-3 6 0 0,-5 3 0 16,-6-2 0-16,-1 3 0 15,-7 0 0-15,0 2 0 16,0 0 0-16,0 0 0 16,0 2 0-16,7 0 0 15,3 3 0-15,4-3 0 16,9 1 0-16,15-3 0 15,-18 4-129-15,18-4 129 16,0 0-129-16,11 6 129 16,4-2 0-16,9-1 0 15,4-1 0-15,3 0 0 16,7-2 0-16,2 0 0 15,0 0 129-15,-4 0-129 0,-1 0 0 16,-6-2 0-16,-5-1 0 16,-6-1 129-16,-18 4-129 15,15-12 0-15,-15 12 129 16,0 0-129-16,-10-19 0 15,10 19 0-15,-35-12 0 16,11 9 0-16,-4 1 0 16,-1 2 0-16,-4 0 0 15,0 0 0-15,0 0-129 16,6 2 258-16,1 1-129 15,5 0-129-15,7-1 129 16,14-2 0-16,-19 7 0 16,19-7-129-16,0 0 129 0,0 0 0 15,0 21 0-15,0-21 0 16,19 12 0-16,-2-7 0 15,4-1 0-15,5-3 0 16,4-1 129-16,-5 2-129 16,3-2 0-16,-7 0 129 15,-2 0-129-15,-19 0 0 16,21-2 0-16,-21 2 0 15,0 0 0-15,0 0 129 16,-18-12-258-16,1 7 129 16,-7 2 0-16,-6 1 0 15,-1 0 0-15,-5 2 0 16,0 0 0-16,3 0 0 0,0 2 0 15,9 3 0-15,-2-2-129 16,26-3 129 0,-26 11 0-16,26-11-129 15,0 0 129-15,7 17 0 0,8-12 0 16,6 2 0-16,7-2 0 15,-1-1 0-15,6 1 0 16,0-1 0-16,-2-3 0 16,-5 1 0-16,-3 0 0 15,-8-2 129-15,-15 0-129 16,18 0 129-16,-18 0-129 15,0 0 0-15,-6-21 0 0,6 21 0 16,-32-17 0 0,13 11 0-16,-4 3 0 15,1 3 0-15,1 0 0 16,2 0-129-16,19 0 129 0,-23 0 0 15,23 0 0-15,0 0-129 16,0 0 129-16,0 0 0 16,-10 16 0-16,10-16 0 15,0 0 0-15,0 0 0 16,0 15-129-16,0-15 0 15,0 0-516-15,24 33-1677 16,-24-33-2322-16,19 23-129 16,-19-23-258-16,17 17-387 15</inkml:trace>
</inkml:ink>
</file>

<file path=ppt/ink/ink8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1:23.459"/>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1482 369 1677 0,'-16'7'2709'0,"16"-7"-774"15,0 17 129-15,0-17-516 0,-1 21 129 16,1-21-645-16,-9 28 129 16,9-28-129-16,-16 31 0 15,1-14-129-15,1 7-129 16,-5-3-129-16,5 7 0 15,-7-4-387-15,4 0 129 16,-2 5-258-16,2-3 0 16,0 6 0-16,-2-1 0 15,0 1 0-15,-2 3 0 16,-5-2 0-16,3 3 0 15,-1 1 0-15,2-3 0 16,-3-3 0-16,5-5 0 16,1 0 0-16,3-7 0 0,16-19 0 15,-19 23 0-15,19-23-129 16,0 0 129-1,0 0-129-15,0 0 0 0,10-14 0 16,6-2-129-16,3-3 0 16,4-3 129-16,1-6 0 15,-2 0 0-15,4-4 0 16,-5 0-129-16,1 1 129 15,-3 2 0-15,2-4-129 16,-5 4 0-16,4 1 129 16,-2 0 0-16,-1 1 0 15,2 1 0-15,-2 0 0 0,-1 7 129 16,0-2-129-16,-4 5 129 15,-12 16 0-15,15-22-129 16,-15 22 0 0,0 0 0-16,0 0 129 15,11-16-258-15,-11 16 129 0,0 0 0 16,0 0 0-16,0 0 0 15,0 9 129-15,0-9 0 16,-7 21 0-16,1-6 0 16,-2 3 0-16,-1 4 129 15,-3-3-129-15,-2 7-129 16,-3 0 129-16,-2 3 0 15,-4 3-129-15,-1 2 129 0,0 4-129 16,2 0 258 0,-6 5-258-16,4-3 0 15,1 7 0-15,-1-2 129 16,1-2-129-16,4-3 0 0,0-2 0 15,4-5 0-15,-1-4 0 16,4-3 129-16,4-9-129 16,8-17 0-16,-13 21 129 15,13-21 0-15,0 0 0 16,0 0 0-16,11-12 129 15,-11 12-129-15,24-31 0 16,-5 8 129-16,-2-1-129 16,6-3-129-16,-6-5 0 15,2-2 0-15,0-1 0 16,0 1 129-16,-2-3-129 15,2 1 0-15,1 1 0 16,0 4 0-16,-1 0 0 0,2 5 0 16,0-1 129-16,0-1-258 15,-1 4 258-15,-1 1-129 16,0 3 0-16,-5 0 0 15,0 1 0-15,-2 4 0 16,-12 15 0-16,19-28 129 16,-19 28-129-16,19-21 129 15,-19 21-129-15,21-19 129 16,-21 19-129-16,19-13 129 15,-19 13-129-15,17-12 0 16,-17 12 129-16,0 0-258 16,0 0 258-16,0 0-129 15,16-6 0-15,-16 6-129 0,0 0 129 16,0 0 0-16,0 0 0 15,-4 12 0-15,4-12 0 16,-15 18-129 0,15-18 129-16,-21 29 0 0,5-13 0 15,1 1 0-15,-4 2-129 16,-2 2 258-16,2 1-129 15,0-1 0-15,-2 1 0 16,1 3 0-16,1 2 0 16,5-1 0-16,-7 4 0 15,4-1 129-15,-1 2-129 16,-1 0 0-16,-1 6 0 15,1 1 0-15,-4-2 0 0,1 4 129 16,1 0-129 0,-2-1 0-16,1 1 0 15,1 0 0-15,0-4 0 16,1-3 129-16,1-2-258 0,-2-1 258 15,2-3-129-15,-2-1 0 16,4-5 0-16,3-2 0 16,14-19 0-16,-24 22 0 15,24-22-129-15,-12 16 129 16,12-16 0-16,0 0 0 15,0 0 0-15,0 0 0 16,0 0 0-16,0 0 0 16,7-9 0-16,-7 9 0 15,25-26 129-15,-5 4-129 16,2-2 0-16,4-7 0 15,7-7 0-15,-2-7-129 16,2 0 129-16,0-7 0 0,3 0-129 16,-5-2 129-16,-2 2 0 15,-1 6-129-15,-2 2 129 16,-3 6 0-16,1 0 0 15,-7 7 0-15,2 2 0 16,0-1 0-16,0 3-129 16,-2 3 129-16,1 3 0 15,-3 0 0-15,1 4 0 16,-4 1 0-16,-12 16 0 15,22-26 0-15,-22 26 0 16,18-17 0-16,-18 17 0 16,0 0 0-16,0 0 129 0,0 0-258 15,15-12 129-15,-15 12 0 16,0 0 0-16,-1 9 0 15,1-9 0-15,-14 24 129 16,2-9-129 0,-2 4 129-16,-5 6-129 0,0 0 129 15,-7 5-129-15,5 3 0 16,-7 0 0-16,1 1 0 15,-3 6 0-15,3-4 0 16,-1 8 0-16,0-3 0 16,1-1 0-16,1-2 129 15,3 2-258-15,-3-6 258 16,4 1-258-16,1-4 258 0,2-7-129 15,3 0 0-15,-3-1 0 16,0-1 0 0,4-1 0-16,-4 5 129 15,3-5-129-15,-3 3 0 0,4-2 0 16,-1-1 0-16,1-5-129 15,15-16 129-15,-21 26 0 16,21-26 0-16,0 0 0 16,0 0-129-16,-14 15 129 15,14-15 0-15,0 0 0 16,0 0 0-16,10-10 0 15,-10 10 0-15,30-31 0 16,-10 10 0-16,8-8 0 16,5-6 0-16,2-5 0 15,1-6 0-15,2 1 0 16,-3-4-129-16,1 1 258 15,-5 4-258-15,-7 3 129 0,-3 6 0 16,-5 8 0-16,-6 6 129 16,-3 5-129-16,-7 16 0 15,10-15 0-15,-10 15 0 16,0 0 129-16,-7 12-129 15,-3 9 129-15,-4 3-129 16,-7 7 0-16,-1 9 129 16,-11 7-129-16,-2 4 129 15,-6 3-129-15,-1 3 0 16,-4-2 0-16,-1 6 0 15,-1-6 258-15,1 1-387 16,-2-4 387-16,-1-1-387 16,5-6 129-16,-1-1 0 0,4-3 0 15,2-6-129-15,6-2-129 16,4-8 258-16,4-2-129 15,7-7 129-15,19-16 0 16,-20 17 0-16,20-17 0 16,0 0 0-16,0 0 0 15,0 0 0-15,0 0 0 16,0 0 0-16,0-11 0 15,0 11 0-15,19-29 0 16,0 7 0-16,3-4-129 16,6-4 129-16,3-1 129 15,4-5 0-15,-3 1-129 16,5-1 129-16,-4 0-129 0,-1-2 0 15,-2 5 0-15,-2 0 129 16,-3 5-258 0,-2 2 0-16,-4 5 129 15,-3 4 0-15,-16 17 0 0,25-21 0 16,-25 21 0-16,0 0-129 15,0 0 129-15,0 0 0 16,-1 23 0-16,-11-2 0 16,-2 3 0-16,-9 7 129 15,-4 2 0-15,-10 5-129 16,3 0 129-16,-15 7-129 15,3 2 0-15,-4 1-129 0,-2 0 129 16,3-1-129 0,-3 3 0-16,9-5 129 15,2-3-129-15,6-2 129 16,6-4 0-16,4-5 0 15,3-2 0-15,6-10 0 0,4 2 0 16,12-21 129-16,-14 23-129 16,14-23 0-16,0 0 0 15,0 0 0-15,0 0 0 16,0 0 0-16,14-14-129 15,2-5 129-15,8-4 0 16,7-4-129-16,7-8 258 16,2-3-258-16,7-2 258 15,-1 0-129-15,1-1 0 16,-2-1 0-16,-3 4 129 15,-6 2 0-15,-5 0 129 16,-3 5-129-16,-6 5 0 0,-5 3 0 16,-3 2 129-16,-14 21-129 15,21-26-129-15,-21 26 0 16,0 0 0-16,0 0 0 15,0 0 0-15,0 0-129 16,-5 18 129-16,-14 4-129 16,-2 6 0-16,-7 3 129 15,-6 7-129-15,-6 4 0 16,-7-1 0-16,1 2 129 15,-1 2-129-15,0-1 129 16,4 4 0-16,3-5 0 16,2 2 0-16,9-7 0 15,-1 0 0-15,10-8 0 0,1-3 0 16,5-4 0-16,3-6 0 15,11-17 0 1,-13 21-129-16,13-21 129 16,0 0-129-16,0 0 129 0,0 0 0 15,0 0 0-15,13-17 0 16,1-6 0-16,7 1 0 15,1-6 0-15,8-5 0 16,-1-3 0-16,8-1 0 16,-1-4 0-16,4-4 0 15,1 3 0-15,1-1 0 16,-3 0 0-16,1 0 0 15,-2 5 0-15,-5 0 129 16,-2 5-129-16,-5 3 258 16,-2 6-129-16,-6 3 0 15,1 8 0-15,-19 13 0 16,20-19 0-16,-20 19-129 0,0 0 0 15,0 0 0-15,0 0-129 16,0 0 129-16,-6 12-129 16,-8 5 129-16,-9 5-129 15,-1 6-129-15,-5 2 258 16,-4 6-258-16,-4-2 258 15,1 4-129-15,-5 2 129 16,3 2-129-16,0-2 129 16,-2 5 0-16,7-1 0 15,-3 7 0-15,4-8 0 16,-2 5 0-16,6-4 0 15,-1-1 0-15,3-5 0 16,2-5 0-16,5-4 0 0,0-5 0 16,5-5 0-16,2-1 0 15,12-18 0-15,-16 20 0 16,16-20 0-16,0 0-129 15,0 0 129-15,-12 18-129 16,12-18 129-16,0 0-129 16,0 0 129-16,7-12-129 15,-7 12 129-15,24-32 0 16,-7 6-129-16,8-3 129 15,1-11 0-15,8-1-129 16,-1-8 129-16,9-1 0 16,-6 0-129-16,5 0 129 15,-6 0-129-15,1 3 0 0,-8 12 129 16,-2 3-258-16,-7 6 258 15,-7 5 0 1,-12 21 0-16,16-28 0 16,-16 28 258-16,0 0-258 0,6-17 0 15,-6 17 129-15,0 0-129 16,0 0 0-16,-13 7 129 15,13-7-129-15,-30 21 0 16,9-6 0-16,-1 2 129 16,-6 6-129-16,1-1 0 15,-3 6 129-15,3 3-129 16,-5 4 0-16,5-2 129 0,-3 5-129 15,3 0 0 1,-1 2 0-16,0-2 0 16,1 3 0-16,-1-3 129 15,0-3-129-15,4-1 129 16,0-3-129-16,5-1 0 0,0-6 0 15,3-1 0-15,4-3 0 16,2-1 0-16,10-19-129 16,-16 30 129-1,16-30 0-15,-10 17 0 0,10-17 0 16,0 0 0-16,0 0 0 15,0 0-129-15,0 0 129 16,0 0-129-16,0 0 129 16,15-16 0-16,1 1-129 15,3-11 129-15,4 0 0 16,4-9 0-16,4 1 0 15,0-11-129-15,4 2 258 0,0-4-129 16,-1-1 0-16,-3 3 0 16,0 0 0-16,-3 8 0 15,0-2 129-15,-6 11-258 16,1 2 258-16,-2 3-129 15,-2 8 0-15,-4 3 0 16,-15 12 0-16,23-14 0 16,-23 14 0-16,0 0 129 15,0 0-129-15,0 17 129 16,-7 0-129-16,-9 8 129 15,-5 4 0-15,-1 2 0 16,-9 9-129-16,1 0 129 16,-2 3-129-16,0-3 0 0,-2 1 0 15,4-1 129-15,-2-5-129 16,4-4 129-16,2-4-129 15,2-2 0 1,3-6 0-16,2 1 129 0,2-4-129 16,3 0 0-16,14-16 0 15,-23 22 129-15,23-22-129 16,0 0 0-16,-15 17-129 15,15-17 129-15,0 0-129 16,0 0 129-16,0 0 0 16,0 0-129-16,0 0 0 15,0 0 129-15,0-10 0 16,0 10 0-16,5-17-129 0,-5 17 129 15,10-21 0 1,-10 21 0-16,16-24 0 16,-16 24 0-16,15-23 0 15,-15 23 0-15,11-15 0 0,-11 15 0 16,0 0 0-16,0 0 129 15,0 0-129-15,0 0 0 16,0 0 129-16,0 0-129 16,0 0 0-16,0 0 0 15,0 0 0-15,0 0 0 16,0 0 0-16,0 0 0 15,0 0 0-15,0 0 0 16,-5 12 0-16,5-12 129 16,0 0-129-16,-16 12 0 15,16-12 0-15,0 0-129 16,0 0 129-16,0 0 0 15,0 0-129-15,0 0 129 0,0 0-129 16,4-9 129-16,-4 9 0 16,25-27 0-16,-7 9 0 15,3-6 0-15,3 2 0 16,0-6 0-16,4 0 0 15,-4-3 0-15,2 0 129 16,-4 2-129-16,1-1 0 16,-3 4 0-16,0-3 0 15,-3 8 129-15,0-3-129 16,-1 7 0-16,1-2 0 15,-1 3 0-15,1 2 129 16,-17 14-129-16,29-26 0 16,-29 26 0-16,28-21 129 0,-28 21-129 15,22-19 129-15,-22 19 0 16,23-22-129-16,-23 22 129 15,24-24-129 1,-8 12 0-16,-16 12 129 0,29-30-129 16,-12 18-129-16,-3 0 129 15,-14 12 0-15,31-24 0 16,-31 24 0-16,24-23 0 15,-24 23 0-15,28-22 0 16,-28 22 129-16,26-28-129 16,-12 13 258-16,-14 15-258 15,24-26 129-15,-24 26-129 0,21-21 258 16,-21 21-258-16,0 0 0 15,19-17 129 1,-19 17-129-16,0 0 0 16,0 0 0-16,0 0 0 0,0 0 0 15,0 0 0-15,0 0-129 16,0 0 129-16,0 0 0 15,0 0 0-15,-16 19-129 16,3-6 129-16,-5 7-258 16,-3 0 387-16,-3 4-387 15,-2 6 387-15,-1-2-387 16,-1-1 258-16,4 3 0 15,-2-6 129-15,0 5-129 16,0-1 0-16,0 0 0 16,0-2 0-16,0 1 0 15,2-3 0-15,1 1 0 16,4-3 0-16,0-3 0 0,4-2 0 15,1 4-129-15,2-5 129 16,0 1 0-16,3 0 129 16,-1-1-129-16,-1-1 0 15,11-15 0-15,-20 30 0 16,20-30 0-16,-16 24 0 15,16-24 0-15,-12 21 0 16,12-21 0-16,0 0 0 16,-12 15 0-16,12-15-129 15,0 0 129-15,0 0 0 16,0 0 0-16,0 0 0 15,0 0 0-15,0 0-129 16,-7 16 129-16,7-16-129 0,0 0 129 16,0 0-129-16,0 0 129 15,7-16-129-15,-7 16 129 16,17-26 0-16,-5 9 0 15,0-4 0-15,4-5 0 16,1-1 0-16,2-4 0 16,2 0 0-16,1-4 0 15,1 0 0-15,3 1 0 16,-4 1 0-16,1 0 0 15,-2 7 0-15,-2 2 0 16,-2 3 0-16,-3 4 0 16,-14 17 0-16,24-26 0 15,-24 26 0-15,21-19 0 0,-21 19 0 16,15-16 0-16,-15 16 0 15,0 0 0 1,18-12 0-16,-18 12 0 16,0 0 0-16,0 0 0 0,0 14-129 15,0-14 129-15,-18 33 0 16,6-14 129-16,-2 3-129 15,-3 4 0-15,-2 2 0 16,0 1 0-16,-2 1 129 16,1 3-129-16,-1-4 0 15,2 2 0-15,0-3 0 16,0 3 0-16,3-2 0 15,-1-3 0-15,5-3 0 16,-2-4 0-16,2 0 129 16,0-4-129-16,3 3 0 15,9-18 0-15,-17 24-129 16,17-24 129-16,-11 19 0 0,11-19-129 15,0 0 129-15,-1 16 0 16,1-16 0-16,0 0 0 16,0 0-129-16,0 0 258 15,0 0-129-15,0 0 0 16,7-13 0-16,-7 13 129 15,17-26-129-15,-5 7 0 16,5-6 129-16,-1-1-129 16,1-2 0-16,2 0 0 15,-2 2 0-15,1-1 129 16,-1 4-129-16,-1-1 0 15,-3 5 0-15,3-7 129 16,-2 5 0-16,1-1-129 0,3-2 0 16,-3 3 0-16,1 0 0 15,-2 0 0-15,1 4 0 16,-3 0 0-16,0 1-129 15,-12 16 129-15,19-26 0 16,-19 26 0-16,19-24 0 16,-19 24 0-16,18-21 0 15,-18 21 0-15,20-21 0 16,-20 21 0-16,20-19 0 15,-20 19 0-15,15-20 0 16,-15 20 0-16,19-18 0 16,-19 18 0-16,14-13 0 0,-14 13 129 15,17-16-129-15,-17 16 258 16,16-16-258-16,-16 16 129 15,15-15-129 1,-15 15 129-16,18-16-129 0,-18 16 129 16,13-15-129-16,-13 15 0 15,0 0 129-15,20-19 0 16,-20 19-129-16,0 0 0 15,15-21 129-15,-15 21-258 16,0 0 129-16,19-23-129 16,-19 23 0-16,14-17 0 15,-14 17 129-15,14-15-258 16,-14 15 258-16,0 0 0 0,15-23 0 15,-15 23 129 1,12-15-129-16,-12 15 0 16,9-19-129-16,-9 19 258 15,14-18-129-15,-14 18 0 0,14-17 0 16,-14 17 0-16,12-17 0 15,-12 17 0-15,9-19 0 16,-9 19 0-16,12-18 0 16,-12 18 0-16,10-17 0 15,-10 17 0-15,16-19 0 16,-16 19 0-16,10-19 0 15,-10 19 0-15,12-22 0 16,-12 22 0-16,14-21 0 16,-14 21 0-16,12-23 0 15,-12 23 0-15,14-24 0 16,-14 24 0-16,14-24 0 15,-14 24 0-15,12-23 0 0,-12 23 0 16,10-22 0-16,-10 22 0 16,12-21 0-16,-12 21 0 15,12-22-129-15,-12 22 258 16,11-19-129-16,-11 19 0 15,10-21 0-15,-10 21 0 16,10-19 0-16,-10 19 0 16,11-21-129-16,-11 21 129 15,10-21 0-15,-10 21 0 16,11-17 0-16,-11 17 0 15,10-17 0-15,-10 17 0 16,12-16 0-16,-12 16 0 16,12-15 0-16,-12 15 0 0,0 0 0 15,19-23 0-15,-19 23 0 16,9-15 0-16,-9 15 0 15,12-18 0-15,-12 18 0 16,9-17 129-16,-9 17-258 16,12-16 129-16,-12 16 0 15,14-17 0-15,-14 17 0 16,12-15 0-16,-12 15 0 15,13-16 129-15,-13 16-258 16,14-16 258-16,-14 16-129 16,0 0 0-16,21-22 0 15,-21 22 0-15,14-17 0 16,-14 17 0-16,15-19 0 0,-15 19 129 15,18-19-129-15,-18 19 0 16,21-19 0 0,-21 19 0-16,15-18 0 15,-15 18 0-15,19-14 0 0,-19 14 0 16,16-17-129-16,-16 17 129 15,19-15 0-15,-19 15 129 16,17-14-129-16,-17 14 0 16,17-12 0-16,-17 12 0 15,18-14 0-15,-18 14 0 16,15-16 0-16,-15 16-129 15,19-14 129-15,-19 14 0 0,21-13 0 16,-21 13 0-16,19-13 0 16,-19 13 129-1,17-12-129-15,-17 12 0 16,16-13 0-16,-16 13 129 0,0 0 0 15,19-19-129-15,-19 19 129 16,0 0-129-16,21-23 129 16,-21 23-129-16,0 0 0 15,20-21 0-15,-20 21 0 16,0 0-129-16,19-20 129 15,-19 20 0-15,0 0 0 16,23-23-129-16,-23 23 129 16,12-17 0-16,-12 17 0 15,14-18 0-15,-14 18 0 16,14-15 0-16,-14 15 0 15,13-17 0-15,-13 17 0 16,14-19 0-16,-14 19 0 0,14-19 0 16,-14 19 0-16,16-21 0 15,-16 21 0-15,14-19 0 16,-14 19 0-16,10-19 0 15,-10 19 0-15,0 0 0 16,14-21 0-16,-14 21 0 16,0 0 0-16,12-17 0 15,-12 17 0-15,0 0 0 16,10-16 0-16,-10 16 0 15,0 0 0-15,12-17 0 16,-12 17 0-16,0 0 0 16,16-14-129-16,-16 14 129 15,0 0 0-15,21-16 0 0,-21 16 0 16,0 0 0-16,20-19 0 15,-20 19 0-15,0 0 0 16,19-17 0-16,-19 17 0 16,0 0 129-16,14-17-129 15,-14 17 0-15,0 0 0 16,18-17 0-16,-18 17 0 15,0 0 0-15,19-23 0 16,-19 23 0-16,12-15 0 16,-12 15 129-16,0 0-129 15,13-18-129-15,-13 18 129 16,0 0 0-16,0 0 0 15,0 0 0-15,0 0 0 16,0 0 0-16,13-17 0 16,-13 17 0-16,0 0 0 15,0 0 129-15,0 0-129 16,0 0 0-16,0 0 129 0,0 0-129 15,0 0 0-15,0 0 0 16,0 0 0-16,0 0 0 16,-11 7 0-16,11-7 0 15,-29 22 0-15,10-8 0 16,-4 0 0-16,-1 2 0 15,-4-1 129-15,-1 1-129 16,0 4-129-16,-2 1 129 16,-6 7 129-16,-3 0-129 15,-6 6 129-15,-3-3-258 16,-3 7 258-16,-1-5-129 15,3 3 0-15,0-3 129 16,1-3-387-16,8-3 258 0,8-4-129 16,3-4 258-16,10-4-258 15,4-4 0-15,16-11 129 16,-19 12 0-16,19-12 0 15,0 0 0-15,0 0-129 16,0 0 129-16,0 0 0 16,0 0 0-16,10-10 0 15,8-3 0-15,6-6 0 16,10-3 0-16,11-6 129 15,11-6-129-15,9-3 129 16,1-6-129-16,5 5 0 16,-5 0 0-16,-6 3 0 15,-10 6 0-15,-10 7 129 0,-12 6 0 16,-11 6-129-16,-17 10 0 15,0 0 129-15,0 0-129 16,-12 5 0-16,-12 12 0 16,-11 7 0-16,-11 9 0 15,-15 12-129-15,-13 7 258 16,-9 10-129-16,-7 1 129 15,5 6 0-15,2-10-129 16,12-1 129-16,7-11 0 16,21-7 0-16,10-13-129 15,16-9 129-15,17-18 0 16,0 0 0-16,0 0 0 0,10-4-129 15,13-11 129-15,4-6 0 16,8-7-129-16,8-3 129 16,7-5-129-1,6-7 0-15,6-6 0 0,7-6 129 16,5-7-258-16,2-1 129 15,1 1 0-15,-8 3 0 16,-9 9 0-16,-10 7 0 16,-12 14 0-16,-12 8-129 15,-26 21 129-15,0 0 0 16,0 14 0-16,-22 13 0 15,-9 10-129-15,-12 9 129 16,-11 6 129-16,-8 4-258 0,-7-1 129 16,-4-3 0-1,0 0 0-15,2-7 0 16,2-7 129-16,7-4-258 15,7-10 129-15,10-3 129 0,7-7-129 16,10-2 0-16,4-7 0 16,24-5 129-16,-16 2-129 15,16-2 0-15,12-19 0 16,14 0 0-16,5-5 129 15,9-7-129-15,9-7 0 16,8-4 129-16,8-5-129 16,8-3 0-16,-2 2 0 15,-4-1 129-15,-1 8-129 16,-12 1 0-16,-9 7 0 15,-11 7 129-15,-15 6-129 16,-12 4 0-16,-7 16 0 16,-21-16 0-16,-12 16 0 0,-13 0-129 15,-15 7 129-15,-11 9 0 16,-10 6 0-16,-6 4 0 15,-2 4 0-15,5 1 129 16,8-5-129-16,11 1 0 16,12-6 0-16,11-5 0 15,14-2-129-15,8-7 129 16,21-7-129-16,0 0 129 15,0 0-129-15,12 0 129 16,19-4-129-16,9-8 129 16,8-5 0-16,9-1 0 15,9-1 129-15,7 0-129 16,3-3 0-16,-2 5 0 0,-1 1 0 15,-4 2 0-15,-5 0 129 16,-9 1 0-16,-11 0 0 16,-6 3 0-1,-14 0 0-15,-7 1 0 0,-17 9 129 16,0-17-129-16,-15 10 0 15,-23 3-129-15,-16 4 129 16,-13 0-129-16,-8 0 0 16,-11 9 0-16,-4 5 0 15,0 1 129-15,7 1-129 16,12-2-129-16,10 3 258 15,15-5-258-15,11-1 129 16,13-1-129-16,22-10 129 16,0 0-129-16,10 14 129 15,25-14-129-15,10 0 129 16,12-4 0-16,7-3 0 15,10-6 0-15,4 0 0 0,0 1 0 16,-7 2 0-16,-7 1 0 16,-14 1 129-16,-11 2-129 15,-9 1 129-15,-11 4 0 16,-19 1-129-16,0 0 129 15,-23 0-129-15,-15 0 129 16,-10 3-129-16,-11 6 0 16,-8-1 0-16,-11 3 0 15,-2 1 0-15,2 0 0 16,9 0 0-16,9 0 0 15,11-2-129-15,10-3 129 16,11 2 0-16,11-4-129 16,17-5 129-16,0 0-129 0,31 0 129 15,7-7-129-15,10 0 129 16,9-3 0-16,7-2 0 15,9 0 0-15,0-2 0 16,1 2 0-16,-5 0 129 16,-7 1-129-16,-6-1 0 15,-11 4 129-15,-11-1-129 16,-6 2 129-16,-28 7 0 15,19-17-129-15,-19 17 129 16,-23-16-129-16,-11 11 129 16,-13 0-129-16,-8 1 0 15,-11 6-129-15,-5-2 129 0,-5 2 0 16,2 8 0-16,6-1 0 15,11 0-129-15,11-1 129 16,13-1-129-16,8 0 129 16,25-7-129-16,0 0 0 15,0 0 0-15,19 16 129 16,18-18 0-16,11 2-129 15,9 0 258-15,11-5-129 16,8-2 0-16,3-4 0 16,1 3 0-16,-2 1 0 15,-9-2 0-15,-7 2 0 16,-12 2 129-16,-10 0-129 15,-12 0 129-15,-11 3 0 0,-17 2-129 16,0 0 129-16,0 0-129 16,0-16 129-1,-21 9-129-15,-8 2 0 16,-6 2 0-16,-18-2 0 0,-4 5 0 15,-11 0 0-15,-1 0 0 16,-2 3 0-16,5 6 0 16,6-4 0-1,10 0 0-15,13 0-129 0,11 0 129 16,7-3-129-16,19-2 129 15,0 0 0-15,0 0-129 16,18 12 129-16,8-10 0 16,5 1 129-16,7-3-129 15,5 0 0-15,9 0 0 16,3 0 0-16,1 0 0 15,-1 0 129-15,-1-1-129 16,-4-1-129-16,-5-3 129 0,-6 3 0 16,-9-1 0-16,-6 1 129 15,-24 2 0-15,23-5-129 16,-23 5 129-16,0 0-129 15,-18-18 129-15,-2 12-129 16,-8-3 129-16,-8-1-129 16,-8 1 0-16,-4-3 0 15,-2 3 0-15,-4 2 0 16,2 0 0-16,4 0 129 15,3 0-258-15,9 1 0 16,6 2 129-16,11-1-129 16,19 5 129-16,-19 0-129 15,19 0 0-15,9 0 0 0,12 5 129 16,8 0-129-16,12 2 129 15,10-2 0-15,7 2 0 16,6-5 0-16,2 3 0 16,-2 0 0-16,-5-1 0 15,-7-1 0-15,-12 1 0 16,-9-1 0-16,-9 1 0 15,-22-4 129-15,21 5-129 16,-21-5 129-16,0 0-129 16,0 0 129-16,0 0-129 15,0 0 129-15,-14-2-129 16,14 2 0-16,-35-15 0 15,10 6 0-15,-7-1 129 0,-2 1-129 16,-6-3 0-16,2 3 0 16,2 2 0-1,5-1 0-15,5 4-129 16,5-1 129-16,21 5-129 0,-21 0 0 15,21 0 129-15,0 0-129 16,19 5 129-16,2 0-129 16,3 0 129-16,7 2 0 15,6 0 0-15,2-1 0 16,-1-1 0-16,-3-4 0 15,-2 3 0-15,-7-2 0 16,-6-2 129-16,-4 0-129 0,-16 0 129 16,17 0-129-1,-17 0 129-15,0 0-129 16,-7-21 129-16,7 21-129 15,-22-17 0-15,6 6-129 0,1 4 129 16,-2 6-129-16,3 1 129 16,14 0-129-16,-26 8 129 15,26-8-129-15,-19 28 0 16,19-28 129-16,-9 29-129 15,7-13 129-15,2-16 0 16,0 28-129-16,0-28 129 16,7 22 0-16,-7-22-129 15,0 0 129-15,19 17-129 16,-19-17 0-16,0 0 129 15,19 9-129-15,-19-9 0 16,0 0 129-16,11 21-129 16,-11-21 129-16,0 31-129 0,-11-9 129 15,-1 4 0-15,-7 4 0 16,-2 2 0-16,-6 1 129 15,-4-2-129-15,-6 1 0 16,-2-3 0-16,0-3 0 16,0-4 0-16,4 1 0 15,4-6 0-15,3-1-129 16,8-1 129-16,20-15-129 15,-25 21 129-15,25-21 0 16,0 0-129-16,0 0 129 16,0 0-129-16,0 0 129 15,0 0 0-15,0 0 0 16,21 0-129-16,-2-2 258 0,5-6-258 15,4-4 258-15,3-4-129 16,4 0 0-16,-2-1 0 16,-2-2 0-1,-4 0 0-15,-6 0 0 0,-4 2 129 16,-3-2-258-16,-5 3 258 15,-9 16-258-15,7-24 129 16,-7 24-129-16,0 0 129 16,3-16-129-16,-3 16 0 15,0 0 0-15,0 0 0 16,0 0 129-16,0 11-129 15,0-11 129-15,-10 24 0 16,-4-5 0-16,-7 2 129 0,-5 3-258 16,-3 0 258-1,-7 4-258-15,-1 0 129 16,-1 1 0-16,0-3 0 15,2-2-129-15,0-1 129 0,6-3 0 16,3-2 0-16,4-6 0 16,4-4 0-16,19-8 0 15,-22 9 0-15,22-9 129 16,0 0-129-16,0 0 0 15,0 0 0-15,0 0 0 16,0 0 0-16,0-17 0 16,0 17 0-16,8-28-129 15,6 9 129-15,0-3 129 16,3-1-129-16,2-5 0 15,4 3 129-15,1-3-129 16,2-3 0-16,3 3 0 16,-1 0 0-16,1 2 0 0,4 2 0 15,-2 3 0-15,4 1 0 16,-2-1-129-1,-4 2 258-15,-1 3-258 0,-2-1 129 16,-4 3 0-16,-3 2 0 16,-3 3 0-16,-16 9 129 15,19-12-258-15,-19 12 129 16,0 0 0-16,0 0-129 15,0 0 129-15,0 0-129 16,-24 18 129-16,1 1 0 16,-10 5 0-16,-8 7 0 15,-9 7 129-15,-13 2 0 16,-1 8-129-16,-8-1 0 0,-4 7 0 15,-2-1 129-15,2 1-129 16,3-1 0-16,4 1 0 16,8-4 0-1,11-10 0-15,9 0 0 0,6-11 0 16,11-5 0-16,8-6-129 15,16-18 129-15,-8 19 0 16,8-19-129-16,8 0 129 16,-8 0 0-16,35-16 0 15,-9-3 0-15,3-5 0 16,6-6 0-16,3-9 0 15,5 1 0-15,-1-7 0 0,3 0 0 16,-6 3 0-16,-4 4 129 16,-6 5-129-1,-8 11 129-15,-21 22-129 16,14-19 129-16,-14 19-129 0,-26 19 0 15,-7 8 0-15,-7 12 0 16,-6 4 129-16,-13 7-129 16,-3 10 129-16,-6-2-129 15,-3 6 129-15,-5-2 0 16,-3-2 0-16,-1-3 0 15,4-3 0-15,7-7-129 16,8-8 0-16,9-7 0 16,16-10-129-16,8-3 0 15,15-10-129-15,13-9 0 16,0 0 0-16,0 0 0 15,0 0 0-15,26-18-129 16,-13-4-129-16,12 12-645 0,-13-16-2193 16,2-2-1032-16,6 7-387 15,-14-8-129-15,6 10-387 16</inkml:trace>
</inkml:ink>
</file>

<file path=ppt/ink/ink8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1:26.218"/>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934 7 129 0,'7'-16'3225'0,"-7"16"129"0,0 0-516 15,0 0 0-15,0 0-387 16,0 0-387-16,0 0-774 16,0 0-129-1,-23 14-387-15,-3-7-129 0,-5 7-258 16,-3 2-258-16,-9 1 129 15,-1 0 0-15,-2 0-129 16,4-3 129-16,2 0-129 16,6-2 129-16,6-1-129 15,7-5 0-15,21-6 129 16,-20 14-129-16,20-14-129 15,0 0 129-15,15 11 0 16,2-11 0-16,11 0 0 0,-4-2 129 16,9 2-129-1,-2-4-129-15,6-1 129 16,-6 0-129-16,-2 0 129 15,-3 0-129-15,-3 0 0 0,-6-1-129 16,-17 6 258-16,22-7-258 16,-22 7 258-16,0 0-258 15,0 0 258-15,0 0-258 16,-5-15 129-16,5 15 129 15,-29-2-129-15,10 2 0 16,-4 0 258-16,-1 0-258 16,-2 5 0-16,-2 1 258 15,-1-1-258-15,0 0 258 16,-2 2-258-16,1 1 258 15,2 1-258-15,2-4 129 16,2 2-129-16,7-2 0 16,17-5 0-16,-21 11 0 0,21-11-129 15,0 0 129-15,9 2 0 16,10-2 0-1,2 0 0-15,6-2 0 0,3-3 0 16,1-2 0-16,3-4-129 16,-1 3-129-16,-3-1 258 15,-4 0-258-15,-4 2 258 16,-5-1-387-16,-17 8 387 15,21-16-258-15,-21 16 258 16,0 0 0-16,-14-14 0 16,-5 14 0-16,-5 0 0 15,-4 0 129-15,-3 9 0 16,0 1 258-16,-3 4-387 0,-1 2 258 15,4-2-129-15,1-4 129 16,8 2-258-16,3-3 0 16,19-9 0-1,-21 10 0-15,21-10 0 0,0 0 129 16,0 0-129-16,0 0 0 15,0 0 0-15,18 4 0 16,-3-4 129-16,6 0-129 16,1 0 129-16,1-4-129 15,1-1 129-15,-3 0 0 16,0-4-129-16,-21 9-129 15,25-19 258-15,-25 19-258 0,2-19 129 16,-2 19-129-16,-8-19 129 16,8 19-258-1,-35-24 258-15,14 12 0 16,-5-2 0-16,-1 2 0 0,-1 0 0 15,-5 0 0-15,-2 3 0 16,-4 4 0-16,4 1-129 16,-6 4 129-16,3 0 0 15,3 0 0-15,2 5 0 16,7 1 0-16,4 2 0 15,6-2 0-15,16-6-129 16,0 0 129-16,-12 19 0 16,12-19 0-16,12 13 0 15,4-4 0-15,3 0 129 16,5-1-129-16,5 1 0 15,-1-2 0-15,1 0 129 16,3-2 0-16,-3 0-129 0,-1-1 258 16,-4-1-258-16,-3 1 258 15,-8-3-129-15,-13-1 129 16,16 2-258-16,-16-2-129 15,0 0 258-15,-9 0-258 16,9 0 258-16,-31-7-258 16,10 2 258-16,-5-2-387 15,-5-2 387-15,-3 1-129 16,-3-1 0-16,-1 0 0 15,-1 2-129-15,4-1 129 16,-1-1 0-16,5 2 0 16,6 2 0-16,8 0 0 15,17 5 0-15,-24-9 0 0,24 9-129 16,0 0 129-16,0 0-129 15,14 4 0-15,3 4 129 16,4 4 0-16,3 1 0 16,5 0 0-16,1 0 0 15,3-3 129-15,-1 0-129 16,3-1 258-16,-7-4-258 15,-1 0 258-15,-6-1-258 16,-2-1 258-16,-19-3-258 16,17 4 129-16,-17-4-129 15,0 0-129-15,0 0 258 16,0 0-258-16,-13-7 129 15,-5 0-129-15,-2 0 129 0,-10-2-129 16,-1 2 129-16,-4-1 0 16,-3 3 0-1,2 1 129-15,3 2-129 16,0 1 0-16,7 1 129 0,9 0-129 15,17 0 0-15,-19 7 129 16,19-7 0-16,11 17 129 16,11-9-258-16,6-1 258 15,1 4-129-15,4-6 129 16,2 2-129-16,-4-4 129 15,-4-1-258-15,-6-2 129 16,-7 0-129-16,-14 0 129 16,15 0-129-16,-15 0 129 15,0 0-258-15,0 0-258 16,0 0-645-16,0 0-3354 15,0 0-129-15,0 0-387 16,0 0-129-16</inkml:trace>
</inkml:ink>
</file>

<file path=ppt/ink/ink8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1:27.295"/>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282-1 1677 0,'-8'0'2322'16,"8"0"-903"-16,0 0 903 16,-26 3-516-16,26-3 258 15,-35 3-645-15,13 1-129 16,-3 1-387-16,-4 0-129 15,5 4-129-15,-4-2-258 16,7 1 0-16,1-1 0 16,20-7 129-16,-21 14 0 0,21-14 0 15,0 0-129-15,12 11 0 16,4-11 0-16,6 0-129 15,4-2-129-15,2 2 0 16,-2 0 0-16,0-2-129 16,-6 0 0-16,-1 2 258 15,-19 0 129-15,0 0 0 16,0 0 0-16,0 0 129 15,-14 7 0-15,-3-1 0 16,-12-5 0-16,3 4-129 16,-4-3-258-16,4 2 129 15,-1-4 0-15,10 1-258 16,1-1 129-16,16 0-129 0,-16 0 0 15,16 0-129-15,0 0 0 16,0 0 0 0,18 2 0-16,-18-2-258 15,27 0-903-15,-9 0-2709 0,-15-12-516 16,-3 12 129-16,5-29-774 15</inkml:trace>
</inkml:ink>
</file>

<file path=ppt/ink/ink8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08T20:11:27.931"/>
    </inkml:context>
    <inkml:brush xml:id="br0">
      <inkml:brushProperty name="width" value="0.00441" units="cm"/>
      <inkml:brushProperty name="height" value="0.00882" units="cm"/>
      <inkml:brushProperty name="color" value="#9C9CDE"/>
      <inkml:brushProperty name="tip" value="rectangle"/>
      <inkml:brushProperty name="rasterOp" value="maskPen"/>
      <inkml:brushProperty name="fitToCurve" value="1"/>
    </inkml:brush>
  </inkml:definitions>
  <inkml:trace contextRef="#ctx0" brushRef="#br0">695 202 7224 0,'-7'17'4128'0,"-24"-1"258"15,3 13-258-15,-8 9-2709 16,-16-9-258-16,10 16 129 15,-8-15-129-15,12 1-258 16,-5-10-258-16,15 1-258 0,2-10 0 16,26-12 0-16,-26 11 0 15,26-11-129-15,0 0 0 16,26-21-129-16,0 0 0 15,12-7 0-15,2-1 0 16,12-12-129-16,2-4 0 16,1-2 0-16,-5 0 0 15,-3 1 0-15,-13-1 129 16,-6 5-129-16,-9 4 129 15,-12 11 0-15,-7 8 0 16,-19 12 0-16,-16 7 0 16,-13 10 0-16,-11 13 129 15,-10 9-129-15,-12 3 0 0,-7 6 129 16,3-4-129-16,7-3 129 15,7-8-258-15,12-5 129 16,13-4 0 0,21-3-129-16,25-14 0 0,0 23-258 15,28-8-258-15,0-10-1290 16,8 9-2838-16,-3 2-129 16,-12-13-258-16,-21-3-516 15</inkml:trace>
</inkml:ink>
</file>

<file path=ppt/ink/ink8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18"/>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718 1550 28380 5273,'-19'24'129'0,"-5"5"-129"15,-4 4 0-15,-2-2 0 16,-6 4 129-16,0 1-129 16,1-1 0-16,1-1 0 15,1 1 0-15,3-4 129 16,4 0-129-16,-1-3 0 15,6 0 0-15,0-6 0 16,2 1 0-16,4-4 0 16,1-4 129-16,14-15-129 15,-26 24 0-15,26-24 0 16,-19 11 0-16,19-11 0 0,0 0 0 15,0 0-129-15,0 0 129 16,0 0 0-16,0 0 0 16,0 0 0-1,0 0 0-15,0 0 0 0,7-11 0 16,-7 11 0-16,28-27 0 15,-8 9 0-15,4-1 0 16,-1-3-129-16,3-4 129 16,2 0 0-16,-3 0 0 15,1 2 0-15,-5 1 0 16,-4 6 0-16,1-2-129 15,-18 19 129-15,21-21 0 0,-21 21 129 16,0 0-129-16,13-15 0 16,-13 15 0-1,0 0 0-15,0 0 0 16,0 0 0-16,-13 19 0 0,-1-5 0 15,-5 5 0-15,-4 0 0 16,-3 3 0-16,-1 2 0 16,-5 4 129-16,1-2-129 15,-2 3 0-15,2-1 0 16,2 0 0-16,1-2 0 15,4-4 0-15,2-1 0 16,6-4 0-16,-1-3 0 16,17-14 0-16,-21 23 0 15,21-23 0-15,0 0 0 16,-17 19 0-16,17-19 0 15,0 0 0-15,0 0 0 16,0 0 0-16,0 0 0 0,0 0 0 16,0 0 0-16,0 0-129 15,17-9 129-15,-17 9 0 16,33-21 0-16,-12 7 0 15,5 1 0-15,-6-1-129 16,1 0 129-16,0 0 0 16,-2 0 0-16,-4 2 0 15,-15 12 0-15,19-17 0 16,-19 17 0-16,0 0 0 15,0 0 0-15,0 0 0 16,0 0-129-16,0 0 129 16,0 0 0-16,0 0 0 15,-12 17-129-15,-2-1 258 0,-5 1-129 16,2 0 0-16,-9 7 0 15,0-1 129-15,-8-1-129 16,6 1 0-16,-5-1 258 16,5-4-258-16,4-1 129 15,2-3-129-15,6 1 0 16,16-15-516-16,-12 25-1548 15,12-25-2580-15,0 0 129 16,19 6-387-16,-19-6-387 16</inkml:trace>
</inkml:ink>
</file>

<file path=ppt/ink/ink8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20"/>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718 1532 27864 4867,'-16'21'0'16,"-13"12"0"-16,1 0 0 15,-3 2 129-15,0 1-129 16,0-2 0-16,3-1 0 16,4 0 0-16,0-5 0 15,3 0 0-15,2-6 0 16,3-3 0-16,16-19 0 15,-20 26 0-15,20-26 129 16,-18 14-129-16,18-14 0 0,0 0 0 16,0 0 129-16,0 0-129 15,0 0 0 1,0 0 129-16,0 0-129 15,0 0 0-15,0-11 0 0,0 11 0 16,26-24 129-16,-7 5-129 16,4-2 0-16,3-6 0 15,5-3 0-15,-2-2 0 16,-1-3 0-16,3-1 0 15,-2 1 0-15,-1 4 0 16,-7-2 0-16,-2 5 0 16,-2 6 0-16,-8 10 0 15</inkml:trace>
</inkml:ink>
</file>

<file path=ppt/ink/ink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0T06:52:41.81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2884 259 3999 0,'-67'-13'3870'0,"48"7"0"0,-33-24-258 15,5 2-2064-15,6 13-387 16,-19-13 0-16,4 11-387 16,-23-7-129-16,-3 7-129 15,-23-5-258-15,-7 12 0 16,-23-7 0-16,-13 10 129 15,-24-1-129-15,-8 3 258 16,-9-3-129-16,0 8 0 16,-4-5 0-16,15 8 258 0,2-3-387 15,25 0 129 1,20 2-258-16,24 6 0 15,17-3 0-15,28-1-129 16,19-2 129-16,23 4 0 0,20-6-129 16,35 9 129-16,18-5-129 15,27 1 129-15,14-3 0 16,20 2 0-16,15-4-129 15,19 0 129-15,13-2-129 16,9 2 0-16,4 0 0 16,2 0 129-16,0-2-129 15,-5 2 129-15,-5 0-129 16,-14 6 0-16,-19-2 129 15,-15 1-129-15,-19 1 129 16,-20 1 0-16,-14-1-129 16,-18-2 0-16,-10-1 0 0,-16 1 0 15,-21-4 0-15,0 0 129 16,-34 13-129-16,-9-9 0 15,-15 5 129-15,-13 1-258 16,-17 7 129-16,-11-1 0 16,-12 1-129-16,-5-2 129 15,-9 4 0-15,-8 0-129 16,-2-1 129-16,6 3 129 15,7-2-129-15,8-1 0 16,13 1 129-16,17 2-129 16,20-4-129-16,19-4 129 15,15 0 0-15,30-13 129 16,-15 28-129-16,30-15 0 0,30-7 129 15,28 1-129-15,19-1 129 16,20 3-129-16,16-5 0 16,14-4 0-16,6 5 0 15,5-3 129-15,-9-2-129 16,-11 2 129-16,-7-2-129 15,-8-2 129-15,-15 2 0 16,-12-5-129-16,-14 1 129 16,-19 0-129-16,-15 2 0 15,-20-1 0-15,-23 3 0 16,-10 0 0-16,-33 7 0 15,-20 4 0-15,-18-1 0 16,-20 5 0-16,-19 7-129 0,-20-1 129 16,-12 1-129-16,-11-5 129 15,-7 2 0 1,3-1 0-16,6-3 0 15,17-5 129-15,17-5 0 0,26-1 0 16,24 0 0-16,32-4 0 16,45 0 0-16,15-6 0 15,54-5-129-15,38 0 129 16,20-2-129-16,34-4 129 15,15 2-129-15,19-2-258 16,15 17-645-16,-27 0-3225 16,-3-2-516-16,-23 2-258 15,-35-2-387-15</inkml:trace>
</inkml:ink>
</file>

<file path=ppt/ink/ink90.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22"/>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718 1458 28638 4508,'-18'17'0'16,"1"4"0"-16,-2 0 0 16,5-4 0-16,4 2 0 15,10-19 0-15,-16 24 0 16,16-24 0-16,-7 16 0 15,7-16 0-15,0 0 0 16,0 0 0-16,0 0 0 16,0 0 0-16,0 0-129 0,0 0 129 15,0 0 0-15,11 0-129 16,-11 0 129-16,24-21 0 15,-10 7-129-15,5-3 129 16,-2-4 0-16,-1 4-129 16</inkml:trace>
</inkml:ink>
</file>

<file path=ppt/ink/ink91.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24"/>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718 1477 28767 4009,'-4'4'0'16,"4"-4"129"-16,-19 17-258 15,19-17 129-15,-17 10 129 16,17-10-129-16,0 0 0 16,-19 9 0-16,19-9 0 15,0 0 0-15,0 0 0 16,0 0 0-16,0 0 0 15,7-10 0-15,-7 10 0 16,26-23 0-16,-9 8 0 16,-8 7 0-16</inkml:trace>
</inkml:ink>
</file>

<file path=ppt/ink/ink92.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26"/>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1409 543 29283 3182,'2'-7'0'16,"-2"7"0"-16,0 0-129 16,0 0 129-16,0 0 0 0,0 0 0 15,0 7-129-15</inkml:trace>
</inkml:ink>
</file>

<file path=ppt/ink/ink93.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28"/>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1470 543 27864 2215,'16'-20'0'16,"6"-13"0"-16,1 0 0 0,-4 9 0 15,-2 1 0-15,-3 6 0 16,-14 17 0-16,15-23 0 16,-15 23 0-16,0 0 0 15,0 0-129-15,0 0 129 16,-10 0 0-16,10 0-129 15,-26 21 129-15,10-4 0 16,-1 8-129-16,-2 1 258 0,-3 5-129 16,1 2 0-16,7-13 129 15</inkml:trace>
</inkml:ink>
</file>

<file path=ppt/ink/ink94.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027"/>
    </inkml:context>
    <inkml:brush xml:id="br0">
      <inkml:brushProperty name="width" value="0.00441" units="cm"/>
      <inkml:brushProperty name="height" value="0.00882" units="cm"/>
      <inkml:brushProperty name="color" value="#9C9CDE"/>
      <inkml:brushProperty name="tip" value="rectangle"/>
      <inkml:brushProperty name="rasterOp" value="maskPen"/>
    </inkml:brush>
  </inkml:definitions>
  <inkml:trace contextRef="#ctx0" brushRef="#br0">2029 76 903 0,'10'-17'387'16,"-10"17"0"-16,23-16 129 15,-23 16 645-15,13-10 129 16,-13 10 129-16,0 0 0 15,12-17 129-15,-12 17 129 16,0 0-129-16,0 0-129 16,0 0-387-16,0 0-129 15,0 0-129-15,-8 10 0 16,8-10-129-16,-16 23 0 0,2-8-129 15,1 6-129-15,-1 0 0 16,-2-2 0-16,2 2-129 31,-3 3-258-31,3-5 129 0,0 2-258 0,1-4 129 16,13-17 129-16,-25 27-129 15,25-27 0-15,-22 20 129 16,22-20-129-16,0 0 0 16,-17 15 129-16,17-15 0 15,0 0 129-15,0 0-129 16,0 0 0-16,0 0 129 15,6-17-129-15,-6 17 0 16,18-24 0-16,-6 6 0 0,0 3-129 16,2-1 129-16,-2-1-129 15,2 0 0 1,-4-1-129-16,2 1 258 15,2-2-387-15,-2 3 258 0,0-1-258 16,-1-2 129-16,2 3 0 16,-13 16 0-16,21-25 129 15,-21 25-129-15,14-19 129 16,-14 19 129-16,0 0-129 15,0 0 0-15,0 0 0 16,0 0 0-16,0 0 0 16,0 0 0-16,0 0 0 15,-14 5 0-15,14-5 0 16,-22 20 0-16,22-20 387 15,-31 26-387-15,10-12 129 16,4 2 0-16,-4-1 0 16,-3-1 0-16,3 2-129 0,2-2 0 15,-2-1-129-15,0 0 129 16,7-3 0-16,14-10-129 15,-25 21 129-15,25-21 0 16,-14 14 0-16,14-14 0 16,0 0 0-16,0 0 0 15,0 0 0-15,0 0 129 16,0 0-129-16,0 0 0 15,0 0 129-15,0 0 0 16,12-2-129-16,-12 2 129 16,19-19 0-16,-19 19-129 15,21-21 0-15,-21 21 129 16,19-22-129-16,-19 22 258 0,15-19-258 15,-15 19-258-15,14-21 258 16,-14 21 0-16,14-18-129 16,-14 18 0-16,17-15 0 15,-17 15 129-15,16-12-129 16,-16 12 129-16,0 0 0 15,15-9 0-15,-15 9-129 16,0 0 129-16,0 0 0 16,19-2 0-16,-19 2 0 15,0 0 0-15,0 0 129 16,0 0-129-16,0 0 0 15,0 0 0-15,0 0 0 0,0 0 129 16,0 0-129-16,0 0 0 16,0 0 0-16,-12 2 0 15,12-2 258 1,-21 16-258-16,21-16 129 15,-27 22-129-15,13-8 258 0,-5 0-258 16,2 3 129-16,-4-1-129 16,-3-1-129-16,5 1-129 15,-2-2 258-15,0-2 0 16,4-2 0-16,0-1-129 15,17-9 129-15,-23 12 0 16,23-12 0-16,0 0 0 16,-17 7 129-16,17-7-129 0,0 0 0 15,0 0 0 1,0 0 258-16,7-12-258 15,-7 12 0-15,17-19 129 16,-17 19-129-16,22-23 129 0,-22 23-129 16,28-26 0-16,-28 26 0 15,26-24 129-15,-26 24-258 16,21-22 129-16,-21 22-129 15,19-21 129-15,-19 21-129 16,12-16 129-16,-12 16-258 16,0 0 258-16,17-17 258 15,-17 17-258-15,0 0-258 16,0 0 258-16,14-17 0 15,-14 17 258-15,0 0-258 16,0 0 0-16,0 0 0 16,0 0 0-16,0 0 129 15,0 0-129-15,0 0 0 0,0 0-129 16,0 0 129-16,0 0 0 15,0 0 0-15,0 0-258 16,0 0 645-16,-7 12-387 16,7-12 129-16,-21 24 0 15,21-24 0-15,-22 26-129 16,5-12 129-16,17-14-129 15,-30 27-129-15,11-11 129 16,2-2 0-16,-6 1-129 16,3 3 129-16,-3-1 0 15,1 0 0-15,-2 2 0 16,1 0 129-16,1-5-129 15,-1 2 0-15,8-2 129 0,-3-1-129 16,18-13 129-16,-26 23 0 16,26-23-129-16,-19 19 129 15,19-19-129 1,0 0 129-16,-14 19 0 0,14-19-129 15,0 0 0-15,0 0 0 16,0 0 258-16,0 0-258 16,0 0 0-16,0 0 0 15,0 0 0-15,0 0 129 16,0 0-129-16,11 0 0 15,-11 0 129-15,21-16-129 16,-21 16 0-16,27-20 0 16,-27 20 0-16,30-25 0 0,-15 13 129 15,-15 12-129 1,26-24 0-16,-26 24 0 15,28-24 0-15,-28 24 0 16,17-23 0-16,-17 23 0 0,17-15 0 16,-17 15 129-16,0 0-129 15,16-17 0-15,-16 17 0 16,0 0 0-16,0 0 0 15,0 0-129-15,0 0 129 16,0 0 0-16,0 0 0 16,0 0 0-16,0 0 0 15,-2 10 0-15,2-10 0 16,-21 22 0-16,8-4 129 15,-6 1-129-15,1 0 0 16,-2 3 0-16,1 2 129 16,-4 2-129-16,4-1 129 15,-2 1 0-15,4-2-129 0,-2 5 129 16,3-3 0-16,0-2-129 15</inkml:trace>
</inkml:ink>
</file>

<file path=ppt/ink/ink95.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6.996"/>
    </inkml:context>
    <inkml:brush xml:id="br0">
      <inkml:brushProperty name="width" value="0.07938" units="cm"/>
      <inkml:brushProperty name="height" value="0.15875" units="cm"/>
      <inkml:brushProperty name="color" value="#A3A3E0"/>
      <inkml:brushProperty name="tip" value="rectangle"/>
      <inkml:brushProperty name="rasterOp" value="maskPen"/>
    </inkml:brush>
  </inkml:definitions>
  <inkml:trace contextRef="#ctx0" brushRef="#br0">722 316 23607 3292,'-6'8'0'0,"2"-2"0"15,-3 2 0-15,1 0-129 16,-1 1 129-16,0 1 0 16,1 0 0-16,-2-1 0 0,1 0 0 15,-1 0 0-15,-1 0 0 16,0 1 0-16,2-1 0 15,-1 0-129-15,-1 0 258 16,0 0-258-16,2 1 129 16,-1-1 0-16,0 0 0 15,1 1 0-15,-1-2-129 16,2 0 258-16,-1 1-258 15,2-1 258-15,-2-1-258 16,2 0 129-16,0 1 0 16,0-1-129-16,1-1 129 15,-1 1 0-15,0-1 0 16,0-1 0-16,0 1 0 0,0 1 0 15,0 0 0-15,0 0 0 16,0-1 0-16,0 2 0 16,2-1 0-1,-2 0-258-15,1-1 258 0,0 2 0 16,-1-3 0-16,2 2 0 15,-1-1 0-15,-2 0 0 16,2 1 0-16,-1-1 0 16,1 1 0-16,-1-2 0 15,1 2 0-15,1-1 0 16,-2 0 0-16,5-6-129 15,-7 11 129-15,7-11 0 16,-7 10 129-16,7-10-129 0,-6 10 0 16,6-10 0-1,-7 9 0-15,7-9 0 16,-7 9 0-16,7-9 0 15,-6 8 0-15,6-8 0 0,-7 9 0 16,7-9-129-16,-7 8 129 16,7-8 0-16,-7 7 0 15,7-7 0-15,-6 7 0 16,6-7-129-16,-6 8 129 15,6-8 0-15,-6 7 0 16,6-7 0-16,-7 7 129 16,7-7-129-16,-8 8 0 15,8-8 0-15,-8 7 0 16,8-7 0-16,-8 8 0 15,8-8 0-15,-9 7 0 16,9-7 0-16,-9 7 0 16,9-7-129-16,-9 8 129 0,9-8 0 15,-8 7 0-15,8-7-129 16,-11 8 129-16,11-8 0 15,-9 9 0-15,9-9 0 16,-10 9 0-16,10-9 129 16,-10 9-258-16,10-9 258 15,-10 7-258-15,10-7 258 16,-9 8-129-16,9-8 0 15,-11 7 0-15,11-7 0 16,-11 8 0-16,5-5 0 16,0 1 0-16,6-4 0 15,-10 7 0-15,10-7 0 16,-11 6 0-16,11-6 0 0,-9 7 0 15,9-7-129-15,-9 6 129 16,9-6 0-16,-10 7 0 16,10-7 0-1,-9 6 129-15,9-6-129 0,-9 6 0 16,9-6 0-16,-8 7 0 15,8-7 0-15,-8 7 0 16,8-7 0-16,-8 6-129 16,8-6 129-16,-7 6 0 15,7-6 0-15,-6 5 0 16,6-5 0-16,0 0 0 15,-8 6 0-15,8-6 0 0,0 0 0 16,0 0 0-16,-7 7 0 16,7-7 129-1,0 0-129-15,-6 8 0 16,6-8 0-16,0 0 0 0,-7 7 0 15,7-7 0-15,0 0 0 16,-7 7 0-16,7-7 0 16,0 0-129-16,-7 6 129 15,7-6 0-15,0 0 0 16,-7 8 0-16,7-8 0 15,-5 6 0-15,5-6 0 16,-6 7 0-16,6-7 0 16,-7 6 0-16,7-6 0 15,-5 7 0-15,5-7 0 16,0 0 0-16,-6 7 0 15,6-7 0-15,0 0 0 16,0 0 0-16,0 0 0 0,0 0 0 16,0 0 0-16,0 0 0 15,0 0-129-15,0 0 258 16,0 0-129-16,0 0 0 15,0 0 0-15,0 0 0 16,0 0 0-16,0 0 0 16,0 0-129-16,0 0 129 15,0 0 0-15,0 0 0 16,0 0 0-16,0 0-129 15,0 0 129-15,0 0 0 16,0 0 0-16,0 0 0 16,0 0 0-16,5-5 0 15,-5 5 0-15,6-7 129 0,-6 7-129 16,8-5 0-16,-8 5 0 15,5-4-129-15,-5 4 129 16,0 0-129-16,9-5-387 16,-9 5-387-16,7-3-1290 15,-1 3-1548-15,-6 0-258 16,6 0-516-16,-6-4 129 15</inkml:trace>
</inkml:ink>
</file>

<file path=ppt/ink/ink96.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6.997"/>
    </inkml:context>
    <inkml:brush xml:id="br0">
      <inkml:brushProperty name="width" value="0.07938" units="cm"/>
      <inkml:brushProperty name="height" value="0.15875" units="cm"/>
      <inkml:brushProperty name="color" value="#A3A3E0"/>
      <inkml:brushProperty name="tip" value="rectangle"/>
      <inkml:brushProperty name="rasterOp" value="maskPen"/>
    </inkml:brush>
  </inkml:definitions>
  <inkml:trace contextRef="#ctx0" brushRef="#br0">722 362 23220 2387,'-2'3'129'0,"-5"8"-129"16,0 0 0-16,0 0 0 15,0-1 0-15,1-3 0 16,-1 3 0-16,2-1 0 15,-1-2 0-15,0 1-129 16,0 0 129-16,1 0-129 16,0 0 129-16,-1 0 129 15,0 0-258-15,1-1 129 16,-1 1 0-16,1-1 129 15,-1 1-258-15,3 0 258 16,-3-2-258-16,1 2 129 0,-3-2 0 16,3 1 0-16,-2 0 0 15,1 0 0-15,-1-1-258 16,1 1 258-16,1-1 0 15,-1 0 0-15,0 1 0 16,1-1 0-16,-1 1 0 16,1 2-129-16,0-2 129 15,-2 2 0-15,2-1 0 16,-1 1 0-16,1 0 0 15,-1 1 0-15,-1 1 0 16,1-1 0-16,0 1 0 16,0-1 0-16,-1 2 0 15,-1-1-129-15,2 0 129 0,0-2 0 16,-1 0 0-16,2-2 0 15,1 0 0-15,4-7 0 16,-8 11 0-16,8-11 0 16,-6 6 0-16,6-6 0 15,0 0 0-15,0 0 0 16,0 0 0-16,-5 6 0 15,5-6 0-15,0 0 129 16,0 0-129-16,0 0 0 16,0 0 0-16,0 0 129 15,0 0-129-15,1-7 0 16,2 0 258-16,1-2-258 15,2-4 0-15,1-1 0 0,2-5 129 16,1-3-129-16,1-1 0 16,3-2 129-1,-1 2-129-15,2-2 129 16,0 3-129-16,1 0 0 0,1 2 129 15,-3 1-129-15,1 3 0 16,0-1 0-16,-2 2 129 16,-2 2-129-16,0 0 0 15,-2 0 0-15,1 2 0 16,-3 1 0-16,2-1 0 15,-1 2 0-15,-1-1 0 16,0 1 0-16,0-1 0 0,-2 3 129 16,1-2-129-1,-1 1 0-15,-1 2 0 16,0 0 0-16,-1 0 0 15,-3 6 0-15,5-9 0 0,-5 9 0 16,1-1 0-16</inkml:trace>
</inkml:ink>
</file>

<file path=ppt/ink/ink97.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6.999"/>
    </inkml:context>
    <inkml:brush xml:id="br0">
      <inkml:brushProperty name="width" value="0.07938" units="cm"/>
      <inkml:brushProperty name="height" value="0.15875" units="cm"/>
      <inkml:brushProperty name="color" value="#A3A3E0"/>
      <inkml:brushProperty name="tip" value="rectangle"/>
      <inkml:brushProperty name="rasterOp" value="maskPen"/>
    </inkml:brush>
  </inkml:definitions>
  <inkml:trace contextRef="#ctx0" brushRef="#br0">722 380 20253 1467,'-3'4'129'15,"3"-4"-129"-15,-6 11 0 16,6-11 129-16,-7 11-129 0,7-11 0 15,-7 9 0-15,7-9 129 16,-7 11-129-16,7-11 0 16,-8 9 129-1,8-9-129-15,-9 10 0 0,9-10 0 16,-9 10 129-16,9-10-258 15,-9 9 258-15,9-9-129 16,-11 11 0-16,11-11 129 16,-10 10 0-16,5-4 0 15,-2-1-129-15,1 1 129 16,-2-1-129-16,3 1 129 15,-2 0-129-15,1 1 0 16,-1-1-129-16,-3 1 129 0,2 0 129 16,0 2-129-1,-2 1 0-15,0-1 0 16,0 2 129-16,-1 0-129 15,2 1 0-15,-4 2 0 0,5-1 0 16,-2 0 0-16,2 0 0 16,0-2 0-16,0 0 0 15,3-3 0-15,0 0 0 16,5-8 0-16,-5 10 0 15,5-10 0-15,0 0-129 16,0 0 258-16,-4 5-129 16,4-5 0-16,0 0 0 15,0 0 0-15,0 0 129 16,0 0 0-16,0-4-129 15,4-3 129-15,1-2 0 16,3-4 0-16,1-3 0 16,4-3 0-16,1-1-129 0,4-3 129 15,2 1 0-15,0-2 129 16,3 2-129-16,-2 0-129 15,1 2 129-15,-1-1-129 16,-1 1 129-16,-4 2-129 16,0-1 0-16,-3 3-129 15,-1-2 129-15,-2 1 129 16,-8 14-129-16</inkml:trace>
</inkml:ink>
</file>

<file path=ppt/ink/ink98.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37"/>
    </inkml:context>
    <inkml:brush xml:id="br0">
      <inkml:brushProperty name="width" value="0.07938" units="cm"/>
      <inkml:brushProperty name="height" value="0.15875" units="cm"/>
      <inkml:brushProperty name="color" value="#A3A3E0"/>
      <inkml:brushProperty name="tip" value="rectangle"/>
      <inkml:brushProperty name="rasterOp" value="maskPen"/>
    </inkml:brush>
  </inkml:definitions>
  <inkml:trace contextRef="#ctx0" brushRef="#br0">722 333 17286 187,'-5'8'129'0,"0"1"-129"16,-1-2 258-16,2 0-258 16,4-7 129-16,-7 8-129 15,7-8 0-15,0 0 0 16,0 0 0-16,0 0 0 15,0 0-129-15,0 0 258 0,0 0 0 16,0 0 0-16,0 0 0 16,8-3 0-1,-2-2 0-15,2-1 129 16,-3 1-129-16</inkml:trace>
</inkml:ink>
</file>

<file path=ppt/ink/ink99.xml><?xml version="1.0" encoding="utf-8"?>
<inkml:ink xmlns:inkml="http://www.w3.org/2003/InkML">
  <inkml:definitions>
    <inkml:context xml:id="ctx0">
      <inkml:inkSource xml:id="inkSrc0">
        <inkml:traceFormat>
          <inkml:channel name="X" type="integer" max="26111" units="in"/>
          <inkml:channel name="Y" type="integer" max="16319" units="in"/>
          <inkml:channel name="F" type="integer" max="32767" units="dev"/>
          <inkml:channel name="T" type="integer" max="2.14748E9" units="dev"/>
        </inkml:traceFormat>
        <inkml:channelProperties>
          <inkml:channelProperty channel="X" name="resolution" value="2540.22754" units="1/in"/>
          <inkml:channelProperty channel="Y" name="resolution" value="2540.31738" units="1/in"/>
          <inkml:channelProperty channel="F" name="resolution" value="0" units="1/dev"/>
          <inkml:channelProperty channel="T" name="resolution" value="1" units="1/dev"/>
        </inkml:channelProperties>
      </inkml:inkSource>
      <inkml:timestamp xml:id="ts0" timeString="2014-05-12T08:46:55.698"/>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0 0 516 0,'0'0'1032'0,"0"0"-387"16,0 0 0-16,0 0-129 16,0 0-258-1,0 0 129-15,0 0 0 16,0 0-129-16,0 0 129 0,0 0-129 15,0 0-129-15,0 0 0 16,0 0-129-16,0 0 0 16,0 0 0-16,0 0-129 15,0 0 0-15,0 0 0 16,0 0-258-16,0 0-774 15,0 0-387-15,4 4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8EBF522-60CF-4B54-B042-92C9B70AF23A}" type="slidenum">
              <a:rPr lang="en-US" altLang="en-US"/>
              <a:pPr>
                <a:defRPr/>
              </a:pPr>
              <a:t>‹#›</a:t>
            </a:fld>
            <a:endParaRPr lang="en-US" altLang="en-US"/>
          </a:p>
        </p:txBody>
      </p:sp>
    </p:spTree>
    <p:extLst>
      <p:ext uri="{BB962C8B-B14F-4D97-AF65-F5344CB8AC3E}">
        <p14:creationId xmlns:p14="http://schemas.microsoft.com/office/powerpoint/2010/main" val="37396868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185D34B-D7B6-4EFA-B538-2389E0C5E86D}" type="slidenum">
              <a:rPr lang="en-US" altLang="en-US" smtClean="0"/>
              <a:pPr/>
              <a:t>1</a:t>
            </a:fld>
            <a:endParaRPr lang="en-US" altLang="en-US" smtClean="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28825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7A6E99-F8B9-469E-B150-254CB05C7C85}" type="slidenum">
              <a:rPr lang="en-US" altLang="en-US" smtClean="0"/>
              <a:pPr/>
              <a:t>10</a:t>
            </a:fld>
            <a:endParaRPr lang="en-US" altLang="en-US" smtClean="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90000"/>
              </a:lnSpc>
              <a:spcBef>
                <a:spcPct val="30000"/>
              </a:spcBef>
              <a:spcAft>
                <a:spcPct val="0"/>
              </a:spcAft>
              <a:buClrTx/>
              <a:buSzTx/>
              <a:buFontTx/>
              <a:buNone/>
              <a:tabLst/>
              <a:defRPr/>
            </a:pPr>
            <a:r>
              <a:rPr lang="en-US" altLang="en-US" dirty="0" smtClean="0">
                <a:latin typeface="Arial" panose="020B0604020202020204" pitchFamily="34" charset="0"/>
              </a:rPr>
              <a:t>Here is the particular subset of the SDSS which we are working with.  Our data consists of a survey of about 134,000 galaxies. </a:t>
            </a:r>
            <a:r>
              <a:rPr lang="en-US" altLang="en-US" baseline="0" dirty="0" smtClean="0">
                <a:latin typeface="Arial" panose="020B0604020202020204" pitchFamily="34" charset="0"/>
              </a:rPr>
              <a:t> </a:t>
            </a:r>
            <a:r>
              <a:rPr lang="en-US" altLang="en-US" dirty="0" smtClean="0">
                <a:latin typeface="Arial" panose="020B0604020202020204" pitchFamily="34" charset="0"/>
              </a:rPr>
              <a:t>Each point in the data is an entire galaxy, similar to our Milky Way – each point here consists of hundreds</a:t>
            </a:r>
            <a:r>
              <a:rPr lang="en-US" altLang="en-US" baseline="0" dirty="0" smtClean="0">
                <a:latin typeface="Arial" panose="020B0604020202020204" pitchFamily="34" charset="0"/>
              </a:rPr>
              <a:t> of billions of stars</a:t>
            </a:r>
            <a:r>
              <a:rPr lang="en-US" altLang="en-US" dirty="0" smtClean="0">
                <a:latin typeface="Arial" panose="020B0604020202020204" pitchFamily="34" charset="0"/>
              </a:rPr>
              <a:t>. (PAUSE)  We make a lot of basic assumptions – that the masses are all equal, and relatively close to us.  These points represent the brightest galaxies in a slice of the sky.</a:t>
            </a:r>
            <a:r>
              <a:rPr lang="en-US" altLang="en-US" baseline="0" dirty="0" smtClean="0">
                <a:latin typeface="Arial" panose="020B0604020202020204" pitchFamily="34" charset="0"/>
              </a:rPr>
              <a:t>  </a:t>
            </a:r>
            <a:r>
              <a:rPr lang="en-US" altLang="en-US" dirty="0" smtClean="0">
                <a:latin typeface="Arial" panose="020B0604020202020204" pitchFamily="34" charset="0"/>
              </a:rPr>
              <a:t>With your eye, you may be able to identify places where galaxies are grouped together in areas of high point density.  There are also areas of low density.  Our problem is to characterize the geometry and topology of this data set – to identify structures.  It</a:t>
            </a:r>
            <a:r>
              <a:rPr lang="en-US" altLang="en-US" baseline="0" dirty="0" smtClean="0">
                <a:latin typeface="Arial" panose="020B0604020202020204" pitchFamily="34" charset="0"/>
              </a:rPr>
              <a:t> can be especially challenging to identify these structures in three dimensions.  (UNPAUSE) For the sake of visualization, most of our examples will be shown on flattened thin slices of the data.  Here you can see one such thin slice.  If we flatten this slice, we can work with the resulting structures in 2 dimensions.  Perhaps your eye can identify some structure here.  We now need to group structures together and classify them.  </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7981080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close-up</a:t>
            </a:r>
            <a:r>
              <a:rPr lang="en-US" baseline="0" dirty="0" smtClean="0"/>
              <a:t> of two neighboring max classes.  To connect neighboring maximums we define a metric that on the set of maximums that measures “how far apart they are.”  From this metric we get geodesics, which are simply the shortest paths from max to max in a certain sense.  I will skip the technicalities of these definitions and instead show you a shortest path.</a:t>
            </a:r>
            <a:endParaRPr lang="en-US" dirty="0"/>
          </a:p>
        </p:txBody>
      </p:sp>
      <p:sp>
        <p:nvSpPr>
          <p:cNvPr id="4" name="Slide Number Placeholder 3"/>
          <p:cNvSpPr>
            <a:spLocks noGrp="1"/>
          </p:cNvSpPr>
          <p:nvPr>
            <p:ph type="sldNum" sz="quarter" idx="10"/>
          </p:nvPr>
        </p:nvSpPr>
        <p:spPr/>
        <p:txBody>
          <a:bodyPr/>
          <a:lstStyle/>
          <a:p>
            <a:pPr>
              <a:defRPr/>
            </a:pPr>
            <a:fld id="{F5FEFD77-C77D-4A1C-BF2D-F4EFBD7F7078}" type="slidenum">
              <a:rPr lang="en-US" smtClean="0"/>
              <a:pPr>
                <a:defRPr/>
              </a:pPr>
              <a:t>106</a:t>
            </a:fld>
            <a:endParaRPr lang="en-US"/>
          </a:p>
        </p:txBody>
      </p:sp>
    </p:spTree>
    <p:extLst>
      <p:ext uri="{BB962C8B-B14F-4D97-AF65-F5344CB8AC3E}">
        <p14:creationId xmlns:p14="http://schemas.microsoft.com/office/powerpoint/2010/main" val="3757157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BE889DC-0CBD-42D6-AE5F-655AC7BAF805}" type="slidenum">
              <a:rPr lang="en-US" altLang="en-US" smtClean="0"/>
              <a:pPr eaLnBrk="1" hangingPunct="1">
                <a:spcBef>
                  <a:spcPct val="0"/>
                </a:spcBef>
              </a:pPr>
              <a:t>115</a:t>
            </a:fld>
            <a:endParaRPr lang="en-US" alt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329799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B7B62D-E571-473A-9041-5DB01CE1CE2A}" type="slidenum">
              <a:rPr lang="en-US" altLang="en-US" smtClean="0"/>
              <a:pPr/>
              <a:t>155</a:t>
            </a:fld>
            <a:endParaRPr lang="en-US" altLang="en-US" smtClean="0"/>
          </a:p>
        </p:txBody>
      </p:sp>
      <p:sp>
        <p:nvSpPr>
          <p:cNvPr id="125955" name="Rectangle 2"/>
          <p:cNvSpPr>
            <a:spLocks noGrp="1" noRot="1" noChangeAspect="1" noChangeArrowheads="1" noTextEdit="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4789758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smtClean="0">
                <a:solidFill>
                  <a:schemeClr val="bg1"/>
                </a:solidFill>
              </a:rPr>
              <a:t>This approach combines two well-known computational topology algorithms -- HOP &amp; alpha-shapes -- along with the novel notion of geodesics on HOP Max Classes. In doing so, we provide a computationally efficient generative model for the geometric topology of galactic point cloud data, that seem to correspond to existing research on the topology of real and simulated data on the formation of the cosmic web. In addition, the results of our approach have much visual and intuitive appeal and have potential</a:t>
            </a:r>
            <a:r>
              <a:rPr lang="en-CA" sz="1200" baseline="0" dirty="0" smtClean="0">
                <a:solidFill>
                  <a:schemeClr val="bg1"/>
                </a:solidFill>
              </a:rPr>
              <a:t> to </a:t>
            </a:r>
            <a:r>
              <a:rPr lang="en-CA" sz="1200" baseline="0" smtClean="0">
                <a:solidFill>
                  <a:schemeClr val="bg1"/>
                </a:solidFill>
              </a:rPr>
              <a:t>identify filaments</a:t>
            </a:r>
            <a:r>
              <a:rPr lang="en-CA" sz="1200" smtClean="0">
                <a:solidFill>
                  <a:schemeClr val="bg1"/>
                </a:solidFill>
              </a:rPr>
              <a:t>.  </a:t>
            </a:r>
            <a:r>
              <a:rPr lang="en-CA" sz="1200" dirty="0" smtClean="0">
                <a:solidFill>
                  <a:schemeClr val="bg1"/>
                </a:solidFill>
              </a:rPr>
              <a:t>However, since the procedure uses HOP, we also inherit</a:t>
            </a:r>
            <a:r>
              <a:rPr lang="en-CA" sz="1200" baseline="0" dirty="0" smtClean="0">
                <a:solidFill>
                  <a:schemeClr val="bg1"/>
                </a:solidFill>
              </a:rPr>
              <a:t> the drawbacks of the HOP algorithm.  So how can we proceed from here and identify structures?</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156</a:t>
            </a:fld>
            <a:endParaRPr lang="en-US" altLang="en-US"/>
          </a:p>
        </p:txBody>
      </p:sp>
    </p:spTree>
    <p:extLst>
      <p:ext uri="{BB962C8B-B14F-4D97-AF65-F5344CB8AC3E}">
        <p14:creationId xmlns:p14="http://schemas.microsoft.com/office/powerpoint/2010/main" val="3488885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One speculative approach we’ve considered recently is to assign a code to each galaxy based on how many tetrahedral, triangles, and</a:t>
            </a:r>
            <a:r>
              <a:rPr lang="en-US" altLang="en-US" baseline="0" dirty="0" smtClean="0">
                <a:latin typeface="Arial" panose="020B0604020202020204" pitchFamily="34" charset="0"/>
              </a:rPr>
              <a:t> edges are connected to that galaxy as we vary alpha in the alpha complex.  We could then use the codes to identify whether the galaxy lives in a cluster, filament, or void.</a:t>
            </a:r>
            <a:endParaRPr lang="en-US" altLang="en-US" dirty="0" smtClean="0">
              <a:latin typeface="Arial" panose="020B0604020202020204" pitchFamily="34" charset="0"/>
            </a:endParaRPr>
          </a:p>
        </p:txBody>
      </p:sp>
      <p:sp>
        <p:nvSpPr>
          <p:cNvPr id="1280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1A0FAB-CE0A-46D2-9A68-F2EFF2FE3CD3}" type="slidenum">
              <a:rPr lang="en-US" altLang="en-US" smtClean="0"/>
              <a:pPr/>
              <a:t>157</a:t>
            </a:fld>
            <a:endParaRPr lang="en-US" altLang="en-US" smtClean="0"/>
          </a:p>
        </p:txBody>
      </p:sp>
    </p:spTree>
    <p:extLst>
      <p:ext uri="{BB962C8B-B14F-4D97-AF65-F5344CB8AC3E}">
        <p14:creationId xmlns:p14="http://schemas.microsoft.com/office/powerpoint/2010/main" val="38747452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Let me illustrate with a particular example.  We</a:t>
            </a:r>
            <a:r>
              <a:rPr lang="en-CA" baseline="0" dirty="0" smtClean="0"/>
              <a:t> start with alpha equal to zero.  The coordinates represent the number of triangles and edges connected to each galaxy.  For the three galaxies here, when we begin, each has no </a:t>
            </a:r>
            <a:r>
              <a:rPr lang="en-CA" baseline="0" dirty="0" err="1" smtClean="0"/>
              <a:t>simplices</a:t>
            </a:r>
            <a:r>
              <a:rPr lang="en-CA" baseline="0" dirty="0" smtClean="0"/>
              <a:t> attached to it, so is given a code of (0,0)</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158</a:t>
            </a:fld>
            <a:endParaRPr lang="en-US" altLang="en-US"/>
          </a:p>
        </p:txBody>
      </p:sp>
    </p:spTree>
    <p:extLst>
      <p:ext uri="{BB962C8B-B14F-4D97-AF65-F5344CB8AC3E}">
        <p14:creationId xmlns:p14="http://schemas.microsoft.com/office/powerpoint/2010/main" val="13965856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As alpha increases, more</a:t>
            </a:r>
            <a:r>
              <a:rPr lang="en-CA" baseline="0" dirty="0" smtClean="0"/>
              <a:t> </a:t>
            </a:r>
            <a:r>
              <a:rPr lang="en-CA" baseline="0" dirty="0" err="1" smtClean="0"/>
              <a:t>simplices</a:t>
            </a:r>
            <a:r>
              <a:rPr lang="en-CA" baseline="0" dirty="0" smtClean="0"/>
              <a:t> in the alpha complex are included, so the codes change.  The galaxy on the left has one triangle attached and two edges, so it has a code of (1,2)</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159</a:t>
            </a:fld>
            <a:endParaRPr lang="en-US" altLang="en-US"/>
          </a:p>
        </p:txBody>
      </p:sp>
    </p:spTree>
    <p:extLst>
      <p:ext uri="{BB962C8B-B14F-4D97-AF65-F5344CB8AC3E}">
        <p14:creationId xmlns:p14="http://schemas.microsoft.com/office/powerpoint/2010/main" val="33760614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When we change alpha again, suddenly the galaxy on</a:t>
            </a:r>
            <a:r>
              <a:rPr lang="en-CA" baseline="0" dirty="0" smtClean="0"/>
              <a:t> the right is completely surrounded.  From now on, its code will be (7,7) since it is completely surrounded by triangles.  A code that completes early in the alpha complex could represent a point in a cluster.</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160</a:t>
            </a:fld>
            <a:endParaRPr lang="en-US" altLang="en-US"/>
          </a:p>
        </p:txBody>
      </p:sp>
    </p:spTree>
    <p:extLst>
      <p:ext uri="{BB962C8B-B14F-4D97-AF65-F5344CB8AC3E}">
        <p14:creationId xmlns:p14="http://schemas.microsoft.com/office/powerpoint/2010/main" val="26852573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Some codes might stay at one value for an extended time.  The galaxy on the left</a:t>
            </a:r>
            <a:r>
              <a:rPr lang="en-CA" baseline="0" dirty="0" smtClean="0"/>
              <a:t> remains at (5,6) for some time.  We may be able to use this persistent code to establish whether the galaxy lives on a filament or a cluster.</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162</a:t>
            </a:fld>
            <a:endParaRPr lang="en-US" altLang="en-US"/>
          </a:p>
        </p:txBody>
      </p:sp>
    </p:spTree>
    <p:extLst>
      <p:ext uri="{BB962C8B-B14F-4D97-AF65-F5344CB8AC3E}">
        <p14:creationId xmlns:p14="http://schemas.microsoft.com/office/powerpoint/2010/main" val="573188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Eventually all the galaxies</a:t>
            </a:r>
            <a:r>
              <a:rPr lang="en-CA" baseline="0" dirty="0" smtClean="0"/>
              <a:t> are surrounded by triangles as alpha gets larger.  We could use the persistent codes to determine which structures the galaxies live on.</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165</a:t>
            </a:fld>
            <a:endParaRPr lang="en-US" altLang="en-US"/>
          </a:p>
        </p:txBody>
      </p:sp>
    </p:spTree>
    <p:extLst>
      <p:ext uri="{BB962C8B-B14F-4D97-AF65-F5344CB8AC3E}">
        <p14:creationId xmlns:p14="http://schemas.microsoft.com/office/powerpoint/2010/main" val="2450929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Ultimately,</a:t>
            </a:r>
            <a:r>
              <a:rPr lang="en-CA" baseline="0" dirty="0" smtClean="0"/>
              <a:t> o</a:t>
            </a:r>
            <a:r>
              <a:rPr lang="en-CA" dirty="0" smtClean="0"/>
              <a:t>ur goal is to identify</a:t>
            </a:r>
            <a:r>
              <a:rPr lang="en-CA" baseline="0" dirty="0" smtClean="0"/>
              <a:t> structures in the galaxy distribution.  First, we need to partition the space, then group points together into classes, and classify the resulting structures.  (CLICK) Galaxies tend to group together and form clusters.  We will classify areas of highest point density as clusters.  (CLICK) There are also more extended structures such as filaments and walls.  Filaments are primarily 1d – long and tubular structures.  Walls are like sheets of galaxies, forming 2d structures.  (CLICK) The large, mostly empty regions are termed “voids”.</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11</a:t>
            </a:fld>
            <a:endParaRPr lang="en-US" altLang="en-US"/>
          </a:p>
        </p:txBody>
      </p:sp>
    </p:spTree>
    <p:extLst>
      <p:ext uri="{BB962C8B-B14F-4D97-AF65-F5344CB8AC3E}">
        <p14:creationId xmlns:p14="http://schemas.microsoft.com/office/powerpoint/2010/main" val="21207717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could also find a way to compare and contrast</a:t>
            </a:r>
            <a:r>
              <a:rPr lang="en-CA" baseline="0" dirty="0" smtClean="0"/>
              <a:t> the various algorithms to evaluate their output in a meaningful way.</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166</a:t>
            </a:fld>
            <a:endParaRPr lang="en-US" altLang="en-US"/>
          </a:p>
        </p:txBody>
      </p:sp>
    </p:spTree>
    <p:extLst>
      <p:ext uri="{BB962C8B-B14F-4D97-AF65-F5344CB8AC3E}">
        <p14:creationId xmlns:p14="http://schemas.microsoft.com/office/powerpoint/2010/main" val="32496469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1" kern="1200" dirty="0" smtClean="0">
                <a:solidFill>
                  <a:schemeClr val="tx1"/>
                </a:solidFill>
                <a:effectLst/>
                <a:latin typeface="Arial" charset="0"/>
                <a:ea typeface="+mn-ea"/>
                <a:cs typeface="+mn-cs"/>
              </a:rPr>
              <a:t>We could also try other</a:t>
            </a:r>
            <a:r>
              <a:rPr lang="en-CA" sz="1200" b="0" i="1" kern="1200" baseline="0" dirty="0" smtClean="0">
                <a:solidFill>
                  <a:schemeClr val="tx1"/>
                </a:solidFill>
                <a:effectLst/>
                <a:latin typeface="Arial" charset="0"/>
                <a:ea typeface="+mn-ea"/>
                <a:cs typeface="+mn-cs"/>
              </a:rPr>
              <a:t> established algorithms and methods in the field of topological data analysis.</a:t>
            </a:r>
            <a:endParaRPr lang="en-CA" sz="1200" b="0" i="1" kern="1200" dirty="0" smtClean="0">
              <a:solidFill>
                <a:schemeClr val="tx1"/>
              </a:solidFill>
              <a:effectLst/>
              <a:latin typeface="Arial" charset="0"/>
              <a:ea typeface="+mn-ea"/>
              <a:cs typeface="+mn-cs"/>
            </a:endParaRPr>
          </a:p>
          <a:p>
            <a:r>
              <a:rPr lang="en-CA" sz="1200" b="0" i="1" kern="1200" dirty="0" smtClean="0">
                <a:solidFill>
                  <a:schemeClr val="tx1"/>
                </a:solidFill>
                <a:effectLst/>
                <a:latin typeface="Arial" charset="0"/>
                <a:ea typeface="+mn-ea"/>
                <a:cs typeface="+mn-cs"/>
              </a:rPr>
              <a:t>In</a:t>
            </a:r>
            <a:r>
              <a:rPr lang="en-CA" sz="1200" b="0" i="1" kern="1200" baseline="0" dirty="0" smtClean="0">
                <a:solidFill>
                  <a:schemeClr val="tx1"/>
                </a:solidFill>
                <a:effectLst/>
                <a:latin typeface="Arial" charset="0"/>
                <a:ea typeface="+mn-ea"/>
                <a:cs typeface="+mn-cs"/>
              </a:rPr>
              <a:t> conclusion, we</a:t>
            </a:r>
            <a:r>
              <a:rPr lang="en-CA" sz="1200" b="0" i="1" kern="1200" dirty="0" smtClean="0">
                <a:solidFill>
                  <a:schemeClr val="tx1"/>
                </a:solidFill>
                <a:effectLst/>
                <a:latin typeface="Arial" charset="0"/>
                <a:ea typeface="+mn-ea"/>
                <a:cs typeface="+mn-cs"/>
              </a:rPr>
              <a:t> have discovered a truly marvellous way to classify galaxies, which the margin of this slide is too narrow to contain. We leave the problem as an exercise</a:t>
            </a:r>
            <a:r>
              <a:rPr lang="en-CA" sz="1200" b="0" i="1" kern="1200" baseline="0" dirty="0" smtClean="0">
                <a:solidFill>
                  <a:schemeClr val="tx1"/>
                </a:solidFill>
                <a:effectLst/>
                <a:latin typeface="Arial" charset="0"/>
                <a:ea typeface="+mn-ea"/>
                <a:cs typeface="+mn-cs"/>
              </a:rPr>
              <a:t> for the audience.  Thank you.</a:t>
            </a:r>
            <a:r>
              <a:rPr lang="en-CA" baseline="0" dirty="0" smtClean="0"/>
              <a:t> </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167</a:t>
            </a:fld>
            <a:endParaRPr lang="en-US" altLang="en-US"/>
          </a:p>
        </p:txBody>
      </p:sp>
    </p:spTree>
    <p:extLst>
      <p:ext uri="{BB962C8B-B14F-4D97-AF65-F5344CB8AC3E}">
        <p14:creationId xmlns:p14="http://schemas.microsoft.com/office/powerpoint/2010/main" val="2489305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1" kern="1200" dirty="0" smtClean="0">
                <a:solidFill>
                  <a:schemeClr val="tx1"/>
                </a:solidFill>
                <a:effectLst/>
                <a:latin typeface="Arial" charset="0"/>
                <a:ea typeface="+mn-ea"/>
                <a:cs typeface="+mn-cs"/>
              </a:rPr>
              <a:t>We could also try other</a:t>
            </a:r>
            <a:r>
              <a:rPr lang="en-CA" sz="1200" b="0" i="1" kern="1200" baseline="0" dirty="0" smtClean="0">
                <a:solidFill>
                  <a:schemeClr val="tx1"/>
                </a:solidFill>
                <a:effectLst/>
                <a:latin typeface="Arial" charset="0"/>
                <a:ea typeface="+mn-ea"/>
                <a:cs typeface="+mn-cs"/>
              </a:rPr>
              <a:t> established algorithms and methods in the field of topological data analysis.</a:t>
            </a:r>
            <a:endParaRPr lang="en-CA" sz="1200" b="0" i="1" kern="1200" dirty="0" smtClean="0">
              <a:solidFill>
                <a:schemeClr val="tx1"/>
              </a:solidFill>
              <a:effectLst/>
              <a:latin typeface="Arial" charset="0"/>
              <a:ea typeface="+mn-ea"/>
              <a:cs typeface="+mn-cs"/>
            </a:endParaRPr>
          </a:p>
          <a:p>
            <a:r>
              <a:rPr lang="en-CA" sz="1200" b="0" i="1" kern="1200" dirty="0" smtClean="0">
                <a:solidFill>
                  <a:schemeClr val="tx1"/>
                </a:solidFill>
                <a:effectLst/>
                <a:latin typeface="Arial" charset="0"/>
                <a:ea typeface="+mn-ea"/>
                <a:cs typeface="+mn-cs"/>
              </a:rPr>
              <a:t>In</a:t>
            </a:r>
            <a:r>
              <a:rPr lang="en-CA" sz="1200" b="0" i="1" kern="1200" baseline="0" dirty="0" smtClean="0">
                <a:solidFill>
                  <a:schemeClr val="tx1"/>
                </a:solidFill>
                <a:effectLst/>
                <a:latin typeface="Arial" charset="0"/>
                <a:ea typeface="+mn-ea"/>
                <a:cs typeface="+mn-cs"/>
              </a:rPr>
              <a:t> conclusion, we</a:t>
            </a:r>
            <a:r>
              <a:rPr lang="en-CA" sz="1200" b="0" i="1" kern="1200" dirty="0" smtClean="0">
                <a:solidFill>
                  <a:schemeClr val="tx1"/>
                </a:solidFill>
                <a:effectLst/>
                <a:latin typeface="Arial" charset="0"/>
                <a:ea typeface="+mn-ea"/>
                <a:cs typeface="+mn-cs"/>
              </a:rPr>
              <a:t> have discovered a truly marvellous way to classify galaxies, which the margin of this slide is too narrow to contain. We leave the problem as an exercise</a:t>
            </a:r>
            <a:r>
              <a:rPr lang="en-CA" sz="1200" b="0" i="1" kern="1200" baseline="0" dirty="0" smtClean="0">
                <a:solidFill>
                  <a:schemeClr val="tx1"/>
                </a:solidFill>
                <a:effectLst/>
                <a:latin typeface="Arial" charset="0"/>
                <a:ea typeface="+mn-ea"/>
                <a:cs typeface="+mn-cs"/>
              </a:rPr>
              <a:t> for the audience.  Thank you.</a:t>
            </a:r>
            <a:r>
              <a:rPr lang="en-CA" baseline="0" dirty="0" smtClean="0"/>
              <a:t> </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168</a:t>
            </a:fld>
            <a:endParaRPr lang="en-US" altLang="en-US"/>
          </a:p>
        </p:txBody>
      </p:sp>
    </p:spTree>
    <p:extLst>
      <p:ext uri="{BB962C8B-B14F-4D97-AF65-F5344CB8AC3E}">
        <p14:creationId xmlns:p14="http://schemas.microsoft.com/office/powerpoint/2010/main" val="367310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Ultimately,</a:t>
            </a:r>
            <a:r>
              <a:rPr lang="en-CA" baseline="0" dirty="0" smtClean="0"/>
              <a:t> o</a:t>
            </a:r>
            <a:r>
              <a:rPr lang="en-CA" dirty="0" smtClean="0"/>
              <a:t>ur goal is to identify</a:t>
            </a:r>
            <a:r>
              <a:rPr lang="en-CA" baseline="0" dirty="0" smtClean="0"/>
              <a:t> structures in the galaxy distribution.  First, we need to partition the space, then group points together into classes, and classify the resulting structures.  (CLICK) Galaxies tend to group together and form clusters.  We will classify areas of highest point density as clusters.  (CLICK) There are also more extended structures such as filaments and walls.  Filaments are primarily 1d – long and tubular structures.  Walls are like sheets of galaxies, forming 2d structures.  (CLICK) The large, mostly empty regions are termed “voids”.</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12</a:t>
            </a:fld>
            <a:endParaRPr lang="en-US" altLang="en-US"/>
          </a:p>
        </p:txBody>
      </p:sp>
    </p:spTree>
    <p:extLst>
      <p:ext uri="{BB962C8B-B14F-4D97-AF65-F5344CB8AC3E}">
        <p14:creationId xmlns:p14="http://schemas.microsoft.com/office/powerpoint/2010/main" val="2292741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Ultimately,</a:t>
            </a:r>
            <a:r>
              <a:rPr lang="en-CA" baseline="0" dirty="0" smtClean="0"/>
              <a:t> o</a:t>
            </a:r>
            <a:r>
              <a:rPr lang="en-CA" dirty="0" smtClean="0"/>
              <a:t>ur goal is to identify</a:t>
            </a:r>
            <a:r>
              <a:rPr lang="en-CA" baseline="0" dirty="0" smtClean="0"/>
              <a:t> structures in the galaxy distribution.  First, we need to partition the space, then group points together into classes, and classify the resulting structures.  (CLICK) Galaxies tend to group together and form clusters.  We will classify areas of highest point density as clusters.  (CLICK) There are also more extended structures such as filaments and walls.  Filaments are primarily 1d – long and tubular structures.  Walls are like sheets of galaxies, forming 2d structures, which are difficult to picture here in the flattened data.  (CLICK) The large, mostly empty regions are termed “voids”.</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13</a:t>
            </a:fld>
            <a:endParaRPr lang="en-US" altLang="en-US"/>
          </a:p>
        </p:txBody>
      </p:sp>
    </p:spTree>
    <p:extLst>
      <p:ext uri="{BB962C8B-B14F-4D97-AF65-F5344CB8AC3E}">
        <p14:creationId xmlns:p14="http://schemas.microsoft.com/office/powerpoint/2010/main" val="2258506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Ultimately,</a:t>
            </a:r>
            <a:r>
              <a:rPr lang="en-CA" baseline="0" dirty="0" smtClean="0"/>
              <a:t> o</a:t>
            </a:r>
            <a:r>
              <a:rPr lang="en-CA" dirty="0" smtClean="0"/>
              <a:t>ur goal is to identify</a:t>
            </a:r>
            <a:r>
              <a:rPr lang="en-CA" baseline="0" dirty="0" smtClean="0"/>
              <a:t> structures in the galaxy distribution.  First, we need to partition the space, then group points together into classes, and classify the resulting structures.  (CLICK) Galaxies tend to group together and form clusters.  We will classify areas of highest point density as clusters.  (CLICK) There are also more extended structures such as filaments and walls.  Filaments are primarily 1d – long and tubular structures.  Walls are like sheets of galaxies, forming 2d structures.  (CLICK) The large, mostly empty regions are termed “voids”.</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14</a:t>
            </a:fld>
            <a:endParaRPr lang="en-US" altLang="en-US"/>
          </a:p>
        </p:txBody>
      </p:sp>
    </p:spTree>
    <p:extLst>
      <p:ext uri="{BB962C8B-B14F-4D97-AF65-F5344CB8AC3E}">
        <p14:creationId xmlns:p14="http://schemas.microsoft.com/office/powerpoint/2010/main" val="1400823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order to group points together, we need to identify</a:t>
            </a:r>
            <a:r>
              <a:rPr lang="en-CA" baseline="0" dirty="0" smtClean="0"/>
              <a:t> neighboring points. Our first task is partitioning the data space.  To do so, we surround the points with cells.  </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15</a:t>
            </a:fld>
            <a:endParaRPr lang="en-US" altLang="en-US"/>
          </a:p>
        </p:txBody>
      </p:sp>
    </p:spTree>
    <p:extLst>
      <p:ext uri="{BB962C8B-B14F-4D97-AF65-F5344CB8AC3E}">
        <p14:creationId xmlns:p14="http://schemas.microsoft.com/office/powerpoint/2010/main" val="407625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Then we need to find groups through clustering</a:t>
            </a:r>
            <a:r>
              <a:rPr lang="en-CA" baseline="0" dirty="0" smtClean="0"/>
              <a:t> the data points.  In many of the algorithms we tried, we recover a large quantity groups consisting of few points</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16</a:t>
            </a:fld>
            <a:endParaRPr lang="en-US" altLang="en-US"/>
          </a:p>
        </p:txBody>
      </p:sp>
    </p:spTree>
    <p:extLst>
      <p:ext uri="{BB962C8B-B14F-4D97-AF65-F5344CB8AC3E}">
        <p14:creationId xmlns:p14="http://schemas.microsoft.com/office/powerpoint/2010/main" val="1957289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To get a more global sense of the data, we need to group the small clusters together</a:t>
            </a:r>
            <a:r>
              <a:rPr lang="en-CA" baseline="0" dirty="0" smtClean="0"/>
              <a:t> into structures which share similar characteristics.  </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17</a:t>
            </a:fld>
            <a:endParaRPr lang="en-US" altLang="en-US"/>
          </a:p>
        </p:txBody>
      </p:sp>
    </p:spTree>
    <p:extLst>
      <p:ext uri="{BB962C8B-B14F-4D97-AF65-F5344CB8AC3E}">
        <p14:creationId xmlns:p14="http://schemas.microsoft.com/office/powerpoint/2010/main" val="1337438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At that point, we can classify</a:t>
            </a:r>
            <a:r>
              <a:rPr lang="en-CA" baseline="0" dirty="0" smtClean="0"/>
              <a:t> the structures we have found by whether they are primarily 1d, 2d, or 3d.  In this case, we would say both the feet and legs of the N are mostly 1d and the diagonal is mostly 2d.</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18</a:t>
            </a:fld>
            <a:endParaRPr lang="en-US" altLang="en-US"/>
          </a:p>
        </p:txBody>
      </p:sp>
    </p:spTree>
    <p:extLst>
      <p:ext uri="{BB962C8B-B14F-4D97-AF65-F5344CB8AC3E}">
        <p14:creationId xmlns:p14="http://schemas.microsoft.com/office/powerpoint/2010/main" val="1267702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E8F3FD-4E29-416A-ABE3-5D68A1FB3CF4}" type="slidenum">
              <a:rPr lang="en-US" altLang="en-US" smtClean="0"/>
              <a:pPr/>
              <a:t>19</a:t>
            </a:fld>
            <a:endParaRPr lang="en-US" altLang="en-US"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dirty="0" smtClean="0">
                <a:latin typeface="Arial" panose="020B0604020202020204" pitchFamily="34" charset="0"/>
              </a:rPr>
              <a:t>In order to define the density of a point in a point cloud, we first tessellate our data using a </a:t>
            </a:r>
            <a:r>
              <a:rPr lang="en-US" altLang="en-US" dirty="0" err="1" smtClean="0">
                <a:latin typeface="Arial" panose="020B0604020202020204" pitchFamily="34" charset="0"/>
              </a:rPr>
              <a:t>Voronoi</a:t>
            </a:r>
            <a:r>
              <a:rPr lang="en-US" altLang="en-US" dirty="0" smtClean="0">
                <a:latin typeface="Arial" panose="020B0604020202020204" pitchFamily="34" charset="0"/>
              </a:rPr>
              <a:t> tessellation.  A </a:t>
            </a:r>
            <a:r>
              <a:rPr lang="en-US" altLang="en-US" dirty="0" err="1" smtClean="0">
                <a:latin typeface="Arial" panose="020B0604020202020204" pitchFamily="34" charset="0"/>
              </a:rPr>
              <a:t>Voronoi</a:t>
            </a:r>
            <a:r>
              <a:rPr lang="en-US" altLang="en-US" dirty="0" smtClean="0">
                <a:latin typeface="Arial" panose="020B0604020202020204" pitchFamily="34" charset="0"/>
              </a:rPr>
              <a:t> cell consists of all the points in the plane which are closer to the</a:t>
            </a:r>
            <a:r>
              <a:rPr lang="en-US" altLang="en-US" baseline="0" dirty="0" smtClean="0">
                <a:latin typeface="Arial" panose="020B0604020202020204" pitchFamily="34" charset="0"/>
              </a:rPr>
              <a:t> galaxy in its cell </a:t>
            </a:r>
            <a:r>
              <a:rPr lang="en-US" altLang="en-US" dirty="0" smtClean="0">
                <a:latin typeface="Arial" panose="020B0604020202020204" pitchFamily="34" charset="0"/>
              </a:rPr>
              <a:t>than to any other</a:t>
            </a:r>
            <a:r>
              <a:rPr lang="en-US" altLang="en-US" baseline="0" dirty="0" smtClean="0">
                <a:latin typeface="Arial" panose="020B0604020202020204" pitchFamily="34" charset="0"/>
              </a:rPr>
              <a:t> galaxy</a:t>
            </a:r>
            <a:r>
              <a:rPr lang="en-US" altLang="en-US" dirty="0" smtClean="0">
                <a:latin typeface="Arial" panose="020B0604020202020204" pitchFamily="34" charset="0"/>
              </a:rPr>
              <a:t>.  An edge of a </a:t>
            </a:r>
            <a:r>
              <a:rPr lang="en-US" altLang="en-US" dirty="0" err="1" smtClean="0">
                <a:latin typeface="Arial" panose="020B0604020202020204" pitchFamily="34" charset="0"/>
              </a:rPr>
              <a:t>Voronoi</a:t>
            </a:r>
            <a:r>
              <a:rPr lang="en-US" altLang="en-US" dirty="0" smtClean="0">
                <a:latin typeface="Arial" panose="020B0604020202020204" pitchFamily="34" charset="0"/>
              </a:rPr>
              <a:t> cell are points in space equidistant to two galaxies and a vertex is a point in space equidistant to three galaxies.  Notice that in regions of high point density, the </a:t>
            </a:r>
            <a:r>
              <a:rPr lang="en-US" altLang="en-US" dirty="0" err="1" smtClean="0">
                <a:latin typeface="Arial" panose="020B0604020202020204" pitchFamily="34" charset="0"/>
              </a:rPr>
              <a:t>Voronoi</a:t>
            </a:r>
            <a:r>
              <a:rPr lang="en-US" altLang="en-US" dirty="0" smtClean="0">
                <a:latin typeface="Arial" panose="020B0604020202020204" pitchFamily="34" charset="0"/>
              </a:rPr>
              <a:t> cells have small area.  In the Delaunay triangulation, each vertex is a galaxy.  A Delaunay triangulation puts edges connecting the neighboring</a:t>
            </a:r>
            <a:r>
              <a:rPr lang="en-US" altLang="en-US" baseline="0" dirty="0" smtClean="0">
                <a:latin typeface="Arial" panose="020B0604020202020204" pitchFamily="34" charset="0"/>
              </a:rPr>
              <a:t> galaxies</a:t>
            </a:r>
            <a:r>
              <a:rPr lang="en-US" altLang="en-US" dirty="0" smtClean="0">
                <a:latin typeface="Arial" panose="020B0604020202020204" pitchFamily="34" charset="0"/>
              </a:rPr>
              <a:t>.  </a:t>
            </a:r>
          </a:p>
        </p:txBody>
      </p:sp>
    </p:spTree>
    <p:extLst>
      <p:ext uri="{BB962C8B-B14F-4D97-AF65-F5344CB8AC3E}">
        <p14:creationId xmlns:p14="http://schemas.microsoft.com/office/powerpoint/2010/main" val="2905317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185D34B-D7B6-4EFA-B538-2389E0C5E86D}" type="slidenum">
              <a:rPr lang="en-US" altLang="en-US" smtClean="0"/>
              <a:pPr/>
              <a:t>2</a:t>
            </a:fld>
            <a:endParaRPr lang="en-US" altLang="en-US" smtClean="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826519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D6C375-9084-4185-AD99-12ED1D990AAB}" type="slidenum">
              <a:rPr lang="en-US" altLang="en-US" smtClean="0"/>
              <a:pPr/>
              <a:t>20</a:t>
            </a:fld>
            <a:endParaRPr lang="en-US" altLang="en-US"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dirty="0" smtClean="0">
                <a:latin typeface="Arial" panose="020B0604020202020204" pitchFamily="34" charset="0"/>
              </a:rPr>
              <a:t>In</a:t>
            </a:r>
            <a:r>
              <a:rPr lang="en-US" altLang="en-US" baseline="0" dirty="0" smtClean="0">
                <a:latin typeface="Arial" panose="020B0604020202020204" pitchFamily="34" charset="0"/>
              </a:rPr>
              <a:t> graph theory, the </a:t>
            </a:r>
            <a:r>
              <a:rPr lang="en-US" altLang="en-US" baseline="0" dirty="0" err="1" smtClean="0">
                <a:latin typeface="Arial" panose="020B0604020202020204" pitchFamily="34" charset="0"/>
              </a:rPr>
              <a:t>Voronoi</a:t>
            </a:r>
            <a:r>
              <a:rPr lang="en-US" altLang="en-US" baseline="0" dirty="0" smtClean="0">
                <a:latin typeface="Arial" panose="020B0604020202020204" pitchFamily="34" charset="0"/>
              </a:rPr>
              <a:t> tessellation is the dual graph of the Delaunay tessellation.  (CLICK) When two </a:t>
            </a:r>
            <a:r>
              <a:rPr lang="en-US" altLang="en-US" baseline="0" dirty="0" err="1" smtClean="0">
                <a:latin typeface="Arial" panose="020B0604020202020204" pitchFamily="34" charset="0"/>
              </a:rPr>
              <a:t>Voronoi</a:t>
            </a:r>
            <a:r>
              <a:rPr lang="en-US" altLang="en-US" baseline="0" dirty="0" smtClean="0">
                <a:latin typeface="Arial" panose="020B0604020202020204" pitchFamily="34" charset="0"/>
              </a:rPr>
              <a:t> cells border each other, there is an (CLICK) edge between them in the Delaunay tessellation.</a:t>
            </a:r>
            <a:r>
              <a:rPr lang="en-US" altLang="en-US" dirty="0" smtClean="0">
                <a:latin typeface="Arial" panose="020B0604020202020204" pitchFamily="34" charset="0"/>
              </a:rPr>
              <a:t>  In the </a:t>
            </a:r>
            <a:r>
              <a:rPr lang="en-US" altLang="en-US" dirty="0" err="1" smtClean="0">
                <a:latin typeface="Arial" panose="020B0604020202020204" pitchFamily="34" charset="0"/>
              </a:rPr>
              <a:t>Voronoi</a:t>
            </a:r>
            <a:r>
              <a:rPr lang="en-US" altLang="en-US" dirty="0" smtClean="0">
                <a:latin typeface="Arial" panose="020B0604020202020204" pitchFamily="34" charset="0"/>
              </a:rPr>
              <a:t> diagram,</a:t>
            </a:r>
            <a:r>
              <a:rPr lang="en-US" altLang="en-US" baseline="0" dirty="0" smtClean="0">
                <a:latin typeface="Arial" panose="020B0604020202020204" pitchFamily="34" charset="0"/>
              </a:rPr>
              <a:t> every galaxy is surrounded by a polygonal cell.  In the Delaunay triangulation, every galaxy is the vertex of a triangle.</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848029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D6C375-9084-4185-AD99-12ED1D990AAB}" type="slidenum">
              <a:rPr lang="en-US" altLang="en-US" smtClean="0"/>
              <a:pPr/>
              <a:t>21</a:t>
            </a:fld>
            <a:endParaRPr lang="en-US" altLang="en-US"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dirty="0" smtClean="0">
                <a:latin typeface="Arial" panose="020B0604020202020204" pitchFamily="34" charset="0"/>
              </a:rPr>
              <a:t>In</a:t>
            </a:r>
            <a:r>
              <a:rPr lang="en-US" altLang="en-US" baseline="0" dirty="0" smtClean="0">
                <a:latin typeface="Arial" panose="020B0604020202020204" pitchFamily="34" charset="0"/>
              </a:rPr>
              <a:t> graph theory, the </a:t>
            </a:r>
            <a:r>
              <a:rPr lang="en-US" altLang="en-US" baseline="0" dirty="0" err="1" smtClean="0">
                <a:latin typeface="Arial" panose="020B0604020202020204" pitchFamily="34" charset="0"/>
              </a:rPr>
              <a:t>Voronoi</a:t>
            </a:r>
            <a:r>
              <a:rPr lang="en-US" altLang="en-US" baseline="0" dirty="0" smtClean="0">
                <a:latin typeface="Arial" panose="020B0604020202020204" pitchFamily="34" charset="0"/>
              </a:rPr>
              <a:t> tessellation is the dual graph of the Delaunay tessellation.  (CLICK) When two </a:t>
            </a:r>
            <a:r>
              <a:rPr lang="en-US" altLang="en-US" baseline="0" dirty="0" err="1" smtClean="0">
                <a:latin typeface="Arial" panose="020B0604020202020204" pitchFamily="34" charset="0"/>
              </a:rPr>
              <a:t>Voronoi</a:t>
            </a:r>
            <a:r>
              <a:rPr lang="en-US" altLang="en-US" baseline="0" dirty="0" smtClean="0">
                <a:latin typeface="Arial" panose="020B0604020202020204" pitchFamily="34" charset="0"/>
              </a:rPr>
              <a:t> cells border each other, there is an (CLICK) edge between them in the Delaunay tessellation.</a:t>
            </a:r>
            <a:r>
              <a:rPr lang="en-US" altLang="en-US" dirty="0" smtClean="0">
                <a:latin typeface="Arial" panose="020B0604020202020204" pitchFamily="34" charset="0"/>
              </a:rPr>
              <a:t>  In the </a:t>
            </a:r>
            <a:r>
              <a:rPr lang="en-US" altLang="en-US" dirty="0" err="1" smtClean="0">
                <a:latin typeface="Arial" panose="020B0604020202020204" pitchFamily="34" charset="0"/>
              </a:rPr>
              <a:t>Voronoi</a:t>
            </a:r>
            <a:r>
              <a:rPr lang="en-US" altLang="en-US" dirty="0" smtClean="0">
                <a:latin typeface="Arial" panose="020B0604020202020204" pitchFamily="34" charset="0"/>
              </a:rPr>
              <a:t> diagram,</a:t>
            </a:r>
            <a:r>
              <a:rPr lang="en-US" altLang="en-US" baseline="0" dirty="0" smtClean="0">
                <a:latin typeface="Arial" panose="020B0604020202020204" pitchFamily="34" charset="0"/>
              </a:rPr>
              <a:t> every galaxy is surrounded by a polygonal cell.  In the Delaunay triangulation, every galaxy is the vertex of a triangle.</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000759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D6C375-9084-4185-AD99-12ED1D990AAB}" type="slidenum">
              <a:rPr lang="en-US" altLang="en-US" smtClean="0"/>
              <a:pPr/>
              <a:t>22</a:t>
            </a:fld>
            <a:endParaRPr lang="en-US" altLang="en-US"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dirty="0" smtClean="0">
                <a:latin typeface="Arial" panose="020B0604020202020204" pitchFamily="34" charset="0"/>
              </a:rPr>
              <a:t>In</a:t>
            </a:r>
            <a:r>
              <a:rPr lang="en-US" altLang="en-US" baseline="0" dirty="0" smtClean="0">
                <a:latin typeface="Arial" panose="020B0604020202020204" pitchFamily="34" charset="0"/>
              </a:rPr>
              <a:t> graph theory, the </a:t>
            </a:r>
            <a:r>
              <a:rPr lang="en-US" altLang="en-US" baseline="0" dirty="0" err="1" smtClean="0">
                <a:latin typeface="Arial" panose="020B0604020202020204" pitchFamily="34" charset="0"/>
              </a:rPr>
              <a:t>Voronoi</a:t>
            </a:r>
            <a:r>
              <a:rPr lang="en-US" altLang="en-US" baseline="0" dirty="0" smtClean="0">
                <a:latin typeface="Arial" panose="020B0604020202020204" pitchFamily="34" charset="0"/>
              </a:rPr>
              <a:t> tessellation is the dual graph of the Delaunay tessellation.  (CLICK) When two </a:t>
            </a:r>
            <a:r>
              <a:rPr lang="en-US" altLang="en-US" baseline="0" dirty="0" err="1" smtClean="0">
                <a:latin typeface="Arial" panose="020B0604020202020204" pitchFamily="34" charset="0"/>
              </a:rPr>
              <a:t>Voronoi</a:t>
            </a:r>
            <a:r>
              <a:rPr lang="en-US" altLang="en-US" baseline="0" dirty="0" smtClean="0">
                <a:latin typeface="Arial" panose="020B0604020202020204" pitchFamily="34" charset="0"/>
              </a:rPr>
              <a:t> cells border each other, there is an (CLICK) edge between them in the Delaunay tessellation.</a:t>
            </a:r>
            <a:r>
              <a:rPr lang="en-US" altLang="en-US" dirty="0" smtClean="0">
                <a:latin typeface="Arial" panose="020B0604020202020204" pitchFamily="34" charset="0"/>
              </a:rPr>
              <a:t>  In the </a:t>
            </a:r>
            <a:r>
              <a:rPr lang="en-US" altLang="en-US" dirty="0" err="1" smtClean="0">
                <a:latin typeface="Arial" panose="020B0604020202020204" pitchFamily="34" charset="0"/>
              </a:rPr>
              <a:t>Voronoi</a:t>
            </a:r>
            <a:r>
              <a:rPr lang="en-US" altLang="en-US" dirty="0" smtClean="0">
                <a:latin typeface="Arial" panose="020B0604020202020204" pitchFamily="34" charset="0"/>
              </a:rPr>
              <a:t> diagram,</a:t>
            </a:r>
            <a:r>
              <a:rPr lang="en-US" altLang="en-US" baseline="0" dirty="0" smtClean="0">
                <a:latin typeface="Arial" panose="020B0604020202020204" pitchFamily="34" charset="0"/>
              </a:rPr>
              <a:t> every galaxy is surrounded by a polygonal cell.  In the Delaunay triangulation, every galaxy is the vertex of a triangle.</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669130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 you can see the </a:t>
            </a:r>
            <a:r>
              <a:rPr lang="en-CA" dirty="0" err="1" smtClean="0"/>
              <a:t>Voronoi</a:t>
            </a:r>
            <a:r>
              <a:rPr lang="en-CA" dirty="0" smtClean="0"/>
              <a:t> and Delaunay tessellations applied to our letter N.  In the Delaunay tessellation on the right, the white edges</a:t>
            </a:r>
            <a:r>
              <a:rPr lang="en-CA" baseline="0" dirty="0" smtClean="0"/>
              <a:t> connect neighboring points.  Some of these adjacencies are intuitive, but some seem unnatural.  We may not wish for a point in the body of the N to be a neighbor of a point in the leg of the N.  We will address this problem later in the talk.</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23</a:t>
            </a:fld>
            <a:endParaRPr lang="en-US" altLang="en-US"/>
          </a:p>
        </p:txBody>
      </p:sp>
    </p:spTree>
    <p:extLst>
      <p:ext uri="{BB962C8B-B14F-4D97-AF65-F5344CB8AC3E}">
        <p14:creationId xmlns:p14="http://schemas.microsoft.com/office/powerpoint/2010/main" val="1430507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A17FE99-8028-48B1-9FA6-A20C62A08E6A}" type="slidenum">
              <a:rPr lang="en-US" altLang="en-US" smtClean="0"/>
              <a:pPr/>
              <a:t>24</a:t>
            </a:fld>
            <a:endParaRPr lang="en-US" altLang="en-US"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dirty="0" smtClean="0">
                <a:latin typeface="Arial" panose="020B0604020202020204" pitchFamily="34" charset="0"/>
              </a:rPr>
              <a:t>In order to identify areas of high and low density in the data set, we need</a:t>
            </a:r>
            <a:r>
              <a:rPr lang="en-US" altLang="en-US" baseline="0" dirty="0" smtClean="0">
                <a:latin typeface="Arial" panose="020B0604020202020204" pitchFamily="34" charset="0"/>
              </a:rPr>
              <a:t> to define a density function.  In physics, density is the ratio of mass to volume.  Since we assume the galaxy masses are all equal, we assign them a mass of 1 and divide by the volume of the </a:t>
            </a:r>
            <a:r>
              <a:rPr lang="en-US" altLang="en-US" baseline="0" dirty="0" err="1" smtClean="0">
                <a:latin typeface="Arial" panose="020B0604020202020204" pitchFamily="34" charset="0"/>
              </a:rPr>
              <a:t>Voronoi</a:t>
            </a:r>
            <a:r>
              <a:rPr lang="en-US" altLang="en-US" baseline="0" dirty="0" smtClean="0">
                <a:latin typeface="Arial" panose="020B0604020202020204" pitchFamily="34" charset="0"/>
              </a:rPr>
              <a:t> cell surrounding the galaxy.  Note that our data is 3d, so our </a:t>
            </a:r>
            <a:r>
              <a:rPr lang="en-US" altLang="en-US" baseline="0" dirty="0" err="1" smtClean="0">
                <a:latin typeface="Arial" panose="020B0604020202020204" pitchFamily="34" charset="0"/>
              </a:rPr>
              <a:t>voronoi</a:t>
            </a:r>
            <a:r>
              <a:rPr lang="en-US" altLang="en-US" baseline="0" dirty="0" smtClean="0">
                <a:latin typeface="Arial" panose="020B0604020202020204" pitchFamily="34" charset="0"/>
              </a:rPr>
              <a:t> cells have volume, unlike the areas portrayed here in 2d.  Also notice that points in regions of high density have small </a:t>
            </a:r>
            <a:r>
              <a:rPr lang="en-US" altLang="en-US" baseline="0" dirty="0" err="1" smtClean="0">
                <a:latin typeface="Arial" panose="020B0604020202020204" pitchFamily="34" charset="0"/>
              </a:rPr>
              <a:t>voronoi</a:t>
            </a:r>
            <a:r>
              <a:rPr lang="en-US" altLang="en-US" baseline="0" dirty="0" smtClean="0">
                <a:latin typeface="Arial" panose="020B0604020202020204" pitchFamily="34" charset="0"/>
              </a:rPr>
              <a:t> cells, while points in regions of lower density have much larger cells. </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602043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our efforts to partition the data, group small clusters, and classify</a:t>
            </a:r>
            <a:r>
              <a:rPr lang="en-CA" baseline="0" dirty="0" smtClean="0"/>
              <a:t> structures, we tried many different algorithms.  Our goal in each case was the same: to determine a computationally simple algorithm with few parameters to identify structures.  Initially, we examined Discrete Morse Theory, and then proceeded with variations of HOP, such as JHOP, EHOP, and smooth HOP.  We tried to get the same results from Discrete Morse Theory using a version of HOP called Dimensional HOP and then we looked at alpha shapes and combined them with HOP for a potential new technique to analyze the cosmic web.  We will begin by discussing Discrete Morse Theory. </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25</a:t>
            </a:fld>
            <a:endParaRPr lang="en-US" altLang="en-US"/>
          </a:p>
        </p:txBody>
      </p:sp>
    </p:spTree>
    <p:extLst>
      <p:ext uri="{BB962C8B-B14F-4D97-AF65-F5344CB8AC3E}">
        <p14:creationId xmlns:p14="http://schemas.microsoft.com/office/powerpoint/2010/main" val="3490914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F3A24C-77C9-4204-A7ED-2E25F84DE940}" type="slidenum">
              <a:rPr lang="en-US" altLang="en-US" smtClean="0"/>
              <a:pPr/>
              <a:t>27</a:t>
            </a:fld>
            <a:endParaRPr lang="en-US" alt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Morse theory strives to identify the topology or</a:t>
            </a:r>
            <a:r>
              <a:rPr lang="en-US" altLang="en-US" baseline="0" dirty="0" smtClean="0">
                <a:latin typeface="Arial" panose="020B0604020202020204" pitchFamily="34" charset="0"/>
              </a:rPr>
              <a:t> shape of a space by studying a Morse function (or smooth underlying function) on that space.  To do that, Morse theory uses information about critical points of the smooth function (the maxima, minima, and saddles)</a:t>
            </a:r>
          </a:p>
        </p:txBody>
      </p:sp>
    </p:spTree>
    <p:extLst>
      <p:ext uri="{BB962C8B-B14F-4D97-AF65-F5344CB8AC3E}">
        <p14:creationId xmlns:p14="http://schemas.microsoft.com/office/powerpoint/2010/main" val="1154132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 Morse function</a:t>
            </a:r>
            <a:r>
              <a:rPr lang="en-CA" baseline="0" dirty="0" smtClean="0"/>
              <a:t> is a smooth, underlying scalar function.  </a:t>
            </a:r>
            <a:r>
              <a:rPr lang="en-CA" dirty="0" smtClean="0"/>
              <a:t>In many cases, the space</a:t>
            </a:r>
            <a:r>
              <a:rPr lang="en-CA" baseline="0" dirty="0" smtClean="0"/>
              <a:t> comes equipped with a natural property that can be used as the Morse function</a:t>
            </a:r>
            <a:r>
              <a:rPr lang="en-CA" dirty="0" smtClean="0"/>
              <a:t>.</a:t>
            </a:r>
            <a:r>
              <a:rPr lang="en-CA" baseline="0" dirty="0" smtClean="0"/>
              <a:t>  For a landscape such as you see here, we can consider the Morse function to be the height.  In the case of our galaxy data, the Morse function is point density (the inverse volume of the </a:t>
            </a:r>
            <a:r>
              <a:rPr lang="en-CA" baseline="0" dirty="0" err="1" smtClean="0"/>
              <a:t>voronoi</a:t>
            </a:r>
            <a:r>
              <a:rPr lang="en-CA" baseline="0" dirty="0" smtClean="0"/>
              <a:t> cells).</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28</a:t>
            </a:fld>
            <a:endParaRPr lang="en-US" altLang="en-US"/>
          </a:p>
        </p:txBody>
      </p:sp>
    </p:spTree>
    <p:extLst>
      <p:ext uri="{BB962C8B-B14F-4D97-AF65-F5344CB8AC3E}">
        <p14:creationId xmlns:p14="http://schemas.microsoft.com/office/powerpoint/2010/main" val="2985503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If you imagine</a:t>
            </a:r>
            <a:r>
              <a:rPr lang="en-CA" baseline="0" dirty="0" smtClean="0"/>
              <a:t> placing balls on this hilly landscape, a critical point is a point where you could gingerly place a ball and it would remain at rest.  In this 2d surface, the highest points are the local maxima, the lowest points are local minima, and the points which look like a max in one direction, but a min in the other direction are saddles.</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29</a:t>
            </a:fld>
            <a:endParaRPr lang="en-US" altLang="en-US"/>
          </a:p>
        </p:txBody>
      </p:sp>
    </p:spTree>
    <p:extLst>
      <p:ext uri="{BB962C8B-B14F-4D97-AF65-F5344CB8AC3E}">
        <p14:creationId xmlns:p14="http://schemas.microsoft.com/office/powerpoint/2010/main" val="4206367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Consider</a:t>
            </a:r>
            <a:r>
              <a:rPr lang="en-CA" baseline="0" dirty="0" smtClean="0"/>
              <a:t> dropping a ball on this landscape.  Many balls would end up in the minimum, while some would fly off the page.  The ascending manifold is all the places where you could drop the ball and it would land in a given minimum.  </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30</a:t>
            </a:fld>
            <a:endParaRPr lang="en-US" altLang="en-US"/>
          </a:p>
        </p:txBody>
      </p:sp>
    </p:spTree>
    <p:extLst>
      <p:ext uri="{BB962C8B-B14F-4D97-AF65-F5344CB8AC3E}">
        <p14:creationId xmlns:p14="http://schemas.microsoft.com/office/powerpoint/2010/main" val="372829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F43A24F-FD64-4E4B-ACC2-DA46737EEA84}" type="slidenum">
              <a:rPr lang="en-US" altLang="en-US" smtClean="0"/>
              <a:pPr/>
              <a:t>3</a:t>
            </a:fld>
            <a:endParaRPr lang="en-US" altLang="en-US" smtClean="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My name is Catherine </a:t>
            </a:r>
            <a:r>
              <a:rPr lang="en-US" altLang="en-US" dirty="0" err="1" smtClean="0">
                <a:latin typeface="Arial" panose="020B0604020202020204" pitchFamily="34" charset="0"/>
              </a:rPr>
              <a:t>Parayil</a:t>
            </a:r>
            <a:r>
              <a:rPr lang="en-US" altLang="en-US" dirty="0" smtClean="0">
                <a:latin typeface="Arial" panose="020B0604020202020204" pitchFamily="34" charset="0"/>
              </a:rPr>
              <a:t> and I’m pleased to present you our findings</a:t>
            </a:r>
            <a:r>
              <a:rPr lang="en-US" altLang="en-US" baseline="0" dirty="0" smtClean="0">
                <a:latin typeface="Arial" panose="020B0604020202020204" pitchFamily="34" charset="0"/>
              </a:rPr>
              <a:t> on the Geometry and Topology of the cosmic web</a:t>
            </a:r>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We have a lot to share with you today, so I’ll jump right into introducing our problem.</a:t>
            </a:r>
          </a:p>
        </p:txBody>
      </p:sp>
    </p:spTree>
    <p:extLst>
      <p:ext uri="{BB962C8B-B14F-4D97-AF65-F5344CB8AC3E}">
        <p14:creationId xmlns:p14="http://schemas.microsoft.com/office/powerpoint/2010/main" val="3334742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descending manifold</a:t>
            </a:r>
            <a:r>
              <a:rPr lang="en-CA" baseline="0" dirty="0" smtClean="0"/>
              <a:t> is defined similarly.  All points in the descending manifold originate from one maximum.  Later, we will discuss max classes, which you can picture to be a discrete version of this descending manifold pictured here.  We will be very interested in the boundary of two neighbouring max classes, since critical points appear on the boundary and these points can give us an indication of whether two mountains are independent or should be merged.</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31</a:t>
            </a:fld>
            <a:endParaRPr lang="en-US" altLang="en-US"/>
          </a:p>
        </p:txBody>
      </p:sp>
    </p:spTree>
    <p:extLst>
      <p:ext uri="{BB962C8B-B14F-4D97-AF65-F5344CB8AC3E}">
        <p14:creationId xmlns:p14="http://schemas.microsoft.com/office/powerpoint/2010/main" val="1628529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Smooth Morse</a:t>
            </a:r>
            <a:r>
              <a:rPr lang="en-CA" baseline="0" dirty="0" smtClean="0"/>
              <a:t> theory helps us identify the shape of space.  To illustrate, let’s consider two donuts – one heart-shaped and one round.</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32</a:t>
            </a:fld>
            <a:endParaRPr lang="en-US" altLang="en-US"/>
          </a:p>
        </p:txBody>
      </p:sp>
    </p:spTree>
    <p:extLst>
      <p:ext uri="{BB962C8B-B14F-4D97-AF65-F5344CB8AC3E}">
        <p14:creationId xmlns:p14="http://schemas.microsoft.com/office/powerpoint/2010/main" val="3464510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If we stand the donuts upright</a:t>
            </a:r>
            <a:r>
              <a:rPr lang="en-CA" baseline="0" dirty="0" smtClean="0"/>
              <a:t> and imagine pouring chocolate sauce over them, the red maxima are points where the chocolate sauce flows away.  The blue minima are places where the chocolate finally gathers and drips off.  The green saddles are points where the sauce is flowing towards around the donut and away from along the edge of the donut or vise versa.</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33</a:t>
            </a:fld>
            <a:endParaRPr lang="en-US" altLang="en-US"/>
          </a:p>
        </p:txBody>
      </p:sp>
    </p:spTree>
    <p:extLst>
      <p:ext uri="{BB962C8B-B14F-4D97-AF65-F5344CB8AC3E}">
        <p14:creationId xmlns:p14="http://schemas.microsoft.com/office/powerpoint/2010/main" val="718975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If we stand the donuts upright</a:t>
            </a:r>
            <a:r>
              <a:rPr lang="en-CA" baseline="0" dirty="0" smtClean="0"/>
              <a:t> and imagine pouring chocolate sauce over them, the red maxima are points where the chocolate sauce flows away.  The blue minima are places where the chocolate finally gathers and drips off.  The green saddles are points where the sauce is flowing towards around the donut and away from along the edge of the donut or vise versa.</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34</a:t>
            </a:fld>
            <a:endParaRPr lang="en-US" altLang="en-US"/>
          </a:p>
        </p:txBody>
      </p:sp>
    </p:spTree>
    <p:extLst>
      <p:ext uri="{BB962C8B-B14F-4D97-AF65-F5344CB8AC3E}">
        <p14:creationId xmlns:p14="http://schemas.microsoft.com/office/powerpoint/2010/main" val="3174768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smooth Morse Theory,</a:t>
            </a:r>
            <a:r>
              <a:rPr lang="en-CA" baseline="0" dirty="0" smtClean="0"/>
              <a:t> we can cancel critical points which have a single chocolate flow line between them.</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35</a:t>
            </a:fld>
            <a:endParaRPr lang="en-US" altLang="en-US"/>
          </a:p>
        </p:txBody>
      </p:sp>
    </p:spTree>
    <p:extLst>
      <p:ext uri="{BB962C8B-B14F-4D97-AF65-F5344CB8AC3E}">
        <p14:creationId xmlns:p14="http://schemas.microsoft.com/office/powerpoint/2010/main" val="2926747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the end,</a:t>
            </a:r>
            <a:r>
              <a:rPr lang="en-CA" baseline="0" dirty="0" smtClean="0"/>
              <a:t> we find that both donuts have the same topology (or rubber shape) – that it’s possible to stretch the heart-shaped donut to match the round one.  They both have one donut hole.  Since our data is discrete points and not a continuous distribution, we need to look at an alternative to smooth </a:t>
            </a:r>
            <a:r>
              <a:rPr lang="en-CA" baseline="0" dirty="0" err="1" smtClean="0"/>
              <a:t>morse</a:t>
            </a:r>
            <a:r>
              <a:rPr lang="en-CA" baseline="0" dirty="0" smtClean="0"/>
              <a:t> theory for discrete data, which Hai will describe for us.</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36</a:t>
            </a:fld>
            <a:endParaRPr lang="en-US" altLang="en-US"/>
          </a:p>
        </p:txBody>
      </p:sp>
    </p:spTree>
    <p:extLst>
      <p:ext uri="{BB962C8B-B14F-4D97-AF65-F5344CB8AC3E}">
        <p14:creationId xmlns:p14="http://schemas.microsoft.com/office/powerpoint/2010/main" val="2448788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F3A24C-77C9-4204-A7ED-2E25F84DE940}" type="slidenum">
              <a:rPr lang="en-US" altLang="en-US" smtClean="0"/>
              <a:pPr/>
              <a:t>37</a:t>
            </a:fld>
            <a:endParaRPr lang="en-US" alt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Discrete Morse</a:t>
            </a:r>
            <a:r>
              <a:rPr lang="en-US" altLang="en-US" baseline="0" dirty="0" smtClean="0">
                <a:latin typeface="Arial" panose="020B0604020202020204" pitchFamily="34" charset="0"/>
              </a:rPr>
              <a:t> Theory is the analog to smooth Morse Theory for a discrete point set.  It works on piecewise linear spaces such as tetrahedral.</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515289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F3A24C-77C9-4204-A7ED-2E25F84DE940}" type="slidenum">
              <a:rPr lang="en-US" altLang="en-US" smtClean="0"/>
              <a:pPr/>
              <a:t>38</a:t>
            </a:fld>
            <a:endParaRPr lang="en-US" alt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Before</a:t>
            </a:r>
            <a:r>
              <a:rPr lang="en-US" altLang="en-US" baseline="0" dirty="0" smtClean="0">
                <a:latin typeface="Arial" panose="020B0604020202020204" pitchFamily="34" charset="0"/>
              </a:rPr>
              <a:t> we can understand DMT, let’s first introduce the concept of </a:t>
            </a:r>
            <a:r>
              <a:rPr lang="en-US" altLang="en-US" baseline="0" dirty="0" err="1" smtClean="0">
                <a:latin typeface="Arial" panose="020B0604020202020204" pitchFamily="34" charset="0"/>
              </a:rPr>
              <a:t>simplices</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996685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Next, we’ll create gradient</a:t>
            </a:r>
            <a:r>
              <a:rPr lang="en-US" baseline="0" dirty="0" smtClean="0"/>
              <a:t> paths similar to that in smooth Morse Theory</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39</a:t>
            </a:fld>
            <a:endParaRPr lang="en-US" altLang="en-US"/>
          </a:p>
        </p:txBody>
      </p:sp>
    </p:spTree>
    <p:extLst>
      <p:ext uri="{BB962C8B-B14F-4D97-AF65-F5344CB8AC3E}">
        <p14:creationId xmlns:p14="http://schemas.microsoft.com/office/powerpoint/2010/main" val="2086644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a:t>
            </a:r>
            <a:r>
              <a:rPr lang="en-US" baseline="0" dirty="0" smtClean="0"/>
              <a:t> important </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40</a:t>
            </a:fld>
            <a:endParaRPr lang="en-US" altLang="en-US"/>
          </a:p>
        </p:txBody>
      </p:sp>
    </p:spTree>
    <p:extLst>
      <p:ext uri="{BB962C8B-B14F-4D97-AF65-F5344CB8AC3E}">
        <p14:creationId xmlns:p14="http://schemas.microsoft.com/office/powerpoint/2010/main" val="3834328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2D3C01D-E2FC-4B3A-BF98-25C6ACE4EAA1}" type="slidenum">
              <a:rPr lang="en-US" altLang="en-US" smtClean="0"/>
              <a:pPr/>
              <a:t>4</a:t>
            </a:fld>
            <a:endParaRPr lang="en-US" altLang="en-US" smtClean="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Before we look specifically at our data, let’s begin by examining a simpler, but related problem.  Given a set of points, how can we determine the geometry and topology of those points?  What shapes do you see?  What if</a:t>
            </a:r>
            <a:r>
              <a:rPr lang="en-US" altLang="en-US" baseline="0" dirty="0" smtClean="0">
                <a:latin typeface="Arial" panose="020B0604020202020204" pitchFamily="34" charset="0"/>
              </a:rPr>
              <a:t> I told you that these dots actually formed letters (obviously with some dots missing)?  With that knowledge, would you be able to identify the letters that these points form</a:t>
            </a:r>
            <a:r>
              <a:rPr lang="en-US" altLang="en-US" dirty="0" smtClean="0">
                <a:latin typeface="Arial" panose="020B0604020202020204" pitchFamily="34" charset="0"/>
              </a:rPr>
              <a:t>?</a:t>
            </a:r>
          </a:p>
        </p:txBody>
      </p:sp>
    </p:spTree>
    <p:extLst>
      <p:ext uri="{BB962C8B-B14F-4D97-AF65-F5344CB8AC3E}">
        <p14:creationId xmlns:p14="http://schemas.microsoft.com/office/powerpoint/2010/main" val="2875173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see</a:t>
            </a:r>
            <a:r>
              <a:rPr lang="en-US" baseline="0" dirty="0" smtClean="0"/>
              <a:t> DMT in action. The numbers are the density values of each simplex (the blue are for the vertices, the green are for the edges and the red are for the triangles)</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41</a:t>
            </a:fld>
            <a:endParaRPr lang="en-US" altLang="en-US"/>
          </a:p>
        </p:txBody>
      </p:sp>
    </p:spTree>
    <p:extLst>
      <p:ext uri="{BB962C8B-B14F-4D97-AF65-F5344CB8AC3E}">
        <p14:creationId xmlns:p14="http://schemas.microsoft.com/office/powerpoint/2010/main" val="159821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Gradient</a:t>
            </a:r>
            <a:r>
              <a:rPr lang="en-US" baseline="0" dirty="0" smtClean="0"/>
              <a:t> paths are created (We pair a lower dimensional simplex with an adjacent higher dimensional simplex if its value is lower)</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42</a:t>
            </a:fld>
            <a:endParaRPr lang="en-US" altLang="en-US"/>
          </a:p>
        </p:txBody>
      </p:sp>
    </p:spTree>
    <p:extLst>
      <p:ext uri="{BB962C8B-B14F-4D97-AF65-F5344CB8AC3E}">
        <p14:creationId xmlns:p14="http://schemas.microsoft.com/office/powerpoint/2010/main" val="1740687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blue vertex</a:t>
            </a:r>
            <a:r>
              <a:rPr lang="en-US" baseline="0" dirty="0" smtClean="0"/>
              <a:t> is not paired with any arrow. It is a minimum</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43</a:t>
            </a:fld>
            <a:endParaRPr lang="en-US" altLang="en-US"/>
          </a:p>
        </p:txBody>
      </p:sp>
    </p:spTree>
    <p:extLst>
      <p:ext uri="{BB962C8B-B14F-4D97-AF65-F5344CB8AC3E}">
        <p14:creationId xmlns:p14="http://schemas.microsoft.com/office/powerpoint/2010/main" val="1648417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green edge is</a:t>
            </a:r>
            <a:r>
              <a:rPr lang="en-US" baseline="0" dirty="0" smtClean="0"/>
              <a:t> also not paired with any arrow, it’s a saddle</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44</a:t>
            </a:fld>
            <a:endParaRPr lang="en-US" altLang="en-US"/>
          </a:p>
        </p:txBody>
      </p:sp>
    </p:spTree>
    <p:extLst>
      <p:ext uri="{BB962C8B-B14F-4D97-AF65-F5344CB8AC3E}">
        <p14:creationId xmlns:p14="http://schemas.microsoft.com/office/powerpoint/2010/main" val="1319956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Similarly</a:t>
            </a:r>
            <a:r>
              <a:rPr lang="en-US" baseline="0" dirty="0" smtClean="0"/>
              <a:t>, t</a:t>
            </a:r>
            <a:r>
              <a:rPr lang="en-US" dirty="0" smtClean="0"/>
              <a:t>he red</a:t>
            </a:r>
            <a:r>
              <a:rPr lang="en-US" baseline="0" dirty="0" smtClean="0"/>
              <a:t> triangle is not paired with any arrow, it’s a maximum.</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45</a:t>
            </a:fld>
            <a:endParaRPr lang="en-US" altLang="en-US"/>
          </a:p>
        </p:txBody>
      </p:sp>
    </p:spTree>
    <p:extLst>
      <p:ext uri="{BB962C8B-B14F-4D97-AF65-F5344CB8AC3E}">
        <p14:creationId xmlns:p14="http://schemas.microsoft.com/office/powerpoint/2010/main" val="342700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result of DMT is the gradient paths similar that those in smooth Morse Theory discussed before, can be recreated for our discrete nature of our data set</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46</a:t>
            </a:fld>
            <a:endParaRPr lang="en-US" altLang="en-US"/>
          </a:p>
        </p:txBody>
      </p:sp>
    </p:spTree>
    <p:extLst>
      <p:ext uri="{BB962C8B-B14F-4D97-AF65-F5344CB8AC3E}">
        <p14:creationId xmlns:p14="http://schemas.microsoft.com/office/powerpoint/2010/main" val="2556885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order</a:t>
            </a:r>
            <a:r>
              <a:rPr lang="en-CA" baseline="0" dirty="0" smtClean="0"/>
              <a:t> to implement discrete </a:t>
            </a:r>
            <a:r>
              <a:rPr lang="en-CA" baseline="0" dirty="0" err="1" smtClean="0"/>
              <a:t>morse</a:t>
            </a:r>
            <a:r>
              <a:rPr lang="en-CA" baseline="0" dirty="0" smtClean="0"/>
              <a:t> theory on the data set, we first need an underlying scalar function defined everywhere.  Point density is only defined at the galaxy points, so we need to interpolate the point density in empty regions.  To do this, we use the Delaunay Tessellation Field Estimator, which uses the density defined on the vertices of a Delaunay triangle to interpolate the density within the triangle.  The we sample points from a regular grid, and using </a:t>
            </a:r>
            <a:r>
              <a:rPr lang="en-CA" baseline="0" dirty="0" err="1" smtClean="0"/>
              <a:t>Attilla</a:t>
            </a:r>
            <a:r>
              <a:rPr lang="en-CA" baseline="0" dirty="0" smtClean="0"/>
              <a:t> </a:t>
            </a:r>
            <a:r>
              <a:rPr lang="en-CA" baseline="0" dirty="0" err="1" smtClean="0"/>
              <a:t>Gyulassy’s</a:t>
            </a:r>
            <a:r>
              <a:rPr lang="en-CA" baseline="0" dirty="0" smtClean="0"/>
              <a:t> algorithm, we compute the critical points and simplify groups.  </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47</a:t>
            </a:fld>
            <a:endParaRPr lang="en-US" altLang="en-US"/>
          </a:p>
        </p:txBody>
      </p:sp>
    </p:spTree>
    <p:extLst>
      <p:ext uri="{BB962C8B-B14F-4D97-AF65-F5344CB8AC3E}">
        <p14:creationId xmlns:p14="http://schemas.microsoft.com/office/powerpoint/2010/main" val="2831310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AE80149-ACC6-4F98-AD48-F03D848EAD56}" type="slidenum">
              <a:rPr lang="en-US" altLang="en-US" smtClean="0"/>
              <a:pPr/>
              <a:t>48</a:t>
            </a:fld>
            <a:endParaRPr lang="en-US" alt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When we apply Discrete Morse Theory</a:t>
            </a:r>
            <a:r>
              <a:rPr lang="en-US" altLang="en-US" baseline="0" dirty="0" smtClean="0">
                <a:latin typeface="Arial" panose="020B0604020202020204" pitchFamily="34" charset="0"/>
              </a:rPr>
              <a:t> on the Sloan Digital Sky Survey Data, we find the points of maximum density, pictured here as red points.  The saddles are yellow and light blue. The minima are dark blue points.  The algorithm partitions the data set into ascending and descending manifolds.  In the example of the donut, we only had two pairs of critical points to cancel.  As you can imagine, the process of cancelling critical points given the complexity of our data in 3d is non-trivial. </a:t>
            </a:r>
          </a:p>
        </p:txBody>
      </p:sp>
    </p:spTree>
    <p:extLst>
      <p:ext uri="{BB962C8B-B14F-4D97-AF65-F5344CB8AC3E}">
        <p14:creationId xmlns:p14="http://schemas.microsoft.com/office/powerpoint/2010/main" val="571877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BF36DCE-03AE-4A82-B0C0-347518CF3AE8}" type="slidenum">
              <a:rPr lang="en-US" altLang="en-US" smtClean="0"/>
              <a:pPr/>
              <a:t>49</a:t>
            </a:fld>
            <a:endParaRPr lang="en-US" alt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The advantages of discrete </a:t>
            </a:r>
            <a:r>
              <a:rPr lang="en-US" altLang="en-US" dirty="0" err="1" smtClean="0">
                <a:latin typeface="Arial" panose="020B0604020202020204" pitchFamily="34" charset="0"/>
              </a:rPr>
              <a:t>morse</a:t>
            </a:r>
            <a:r>
              <a:rPr lang="en-US" altLang="en-US" dirty="0" smtClean="0">
                <a:latin typeface="Arial" panose="020B0604020202020204" pitchFamily="34" charset="0"/>
              </a:rPr>
              <a:t> theory are that we can partition the data into manifolds and determine all the critical points.</a:t>
            </a:r>
          </a:p>
        </p:txBody>
      </p:sp>
    </p:spTree>
    <p:extLst>
      <p:ext uri="{BB962C8B-B14F-4D97-AF65-F5344CB8AC3E}">
        <p14:creationId xmlns:p14="http://schemas.microsoft.com/office/powerpoint/2010/main" val="1256721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BF36DCE-03AE-4A82-B0C0-347518CF3AE8}" type="slidenum">
              <a:rPr lang="en-US" altLang="en-US" smtClean="0"/>
              <a:pPr/>
              <a:t>50</a:t>
            </a:fld>
            <a:endParaRPr lang="en-US" altLang="en-US"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DMT</a:t>
            </a:r>
            <a:r>
              <a:rPr lang="en-US" altLang="en-US" baseline="0" dirty="0" smtClean="0">
                <a:latin typeface="Arial" panose="020B0604020202020204" pitchFamily="34" charset="0"/>
              </a:rPr>
              <a:t> assumes that there is an underlying smooth function and structures. Critical points are on the grid, not in the data set</a:t>
            </a:r>
          </a:p>
          <a:p>
            <a:pPr eaLnBrk="1" hangingPunct="1"/>
            <a:r>
              <a:rPr lang="en-US" altLang="en-US" baseline="0" dirty="0" smtClean="0">
                <a:latin typeface="Arial" panose="020B0604020202020204" pitchFamily="34" charset="0"/>
              </a:rPr>
              <a:t>With these challenges in mind, our goal in this project is to find an algorithm which computes critical points, partitions the space into groups, and classifies the groups in a way that is computationally efficient.  For that purpose, we turned to a well-known algorithm in cluster-finding, HOP, which Joey and Matthew will explain.</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138144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C0F1F21-1763-4A48-BA90-639815D67714}" type="slidenum">
              <a:rPr lang="en-US" altLang="en-US" smtClean="0"/>
              <a:pPr/>
              <a:t>5</a:t>
            </a:fld>
            <a:endParaRPr lang="en-US" altLang="en-US" smtClean="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If we had more points available, it would be easier to determine which shapes they are.</a:t>
            </a:r>
          </a:p>
        </p:txBody>
      </p:sp>
    </p:spTree>
    <p:extLst>
      <p:ext uri="{BB962C8B-B14F-4D97-AF65-F5344CB8AC3E}">
        <p14:creationId xmlns:p14="http://schemas.microsoft.com/office/powerpoint/2010/main" val="4268902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Shape 26"/>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46083" name="Shape 27"/>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171450" indent="-171450">
              <a:buFontTx/>
              <a:buChar char="-"/>
            </a:pPr>
            <a:r>
              <a:rPr lang="en-US" altLang="en-US" dirty="0" smtClean="0">
                <a:latin typeface="Arial" panose="020B0604020202020204" pitchFamily="34" charset="0"/>
              </a:rPr>
              <a:t>NOTE:</a:t>
            </a:r>
            <a:r>
              <a:rPr lang="en-US" altLang="en-US" baseline="0" dirty="0" smtClean="0">
                <a:latin typeface="Arial" panose="020B0604020202020204" pitchFamily="34" charset="0"/>
              </a:rPr>
              <a:t> We are not using the complete Eisenstein and Hut </a:t>
            </a:r>
            <a:r>
              <a:rPr lang="en-US" altLang="en-US" baseline="0" dirty="0" err="1" smtClean="0">
                <a:latin typeface="Arial" panose="020B0604020202020204" pitchFamily="34" charset="0"/>
              </a:rPr>
              <a:t>proces</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0460437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Shape 34"/>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48131" name="Shape 35"/>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3798033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Shape 43"/>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50179" name="Shape 44"/>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0" indent="0" eaLnBrk="1" fontAlgn="auto" hangingPunct="1">
              <a:spcBef>
                <a:spcPts val="600"/>
              </a:spcBef>
              <a:spcAft>
                <a:spcPts val="0"/>
              </a:spcAft>
              <a:buClr>
                <a:schemeClr val="lt1"/>
              </a:buClr>
              <a:buSzPct val="100000"/>
              <a:defRPr/>
            </a:pPr>
            <a:r>
              <a:rPr lang="en" sz="1200" dirty="0" smtClean="0">
                <a:solidFill>
                  <a:schemeClr val="bg1"/>
                </a:solidFill>
                <a:sym typeface="Arial"/>
              </a:rPr>
              <a:t>Delaunay Triangulation</a:t>
            </a:r>
          </a:p>
          <a:p>
            <a:pPr marL="0" indent="0" eaLnBrk="1" fontAlgn="auto" hangingPunct="1">
              <a:spcBef>
                <a:spcPts val="600"/>
              </a:spcBef>
              <a:spcAft>
                <a:spcPts val="0"/>
              </a:spcAft>
              <a:buClr>
                <a:schemeClr val="lt1"/>
              </a:buClr>
              <a:buSzPct val="166666"/>
              <a:buFont typeface="Arial"/>
              <a:buChar char="•"/>
              <a:defRPr/>
            </a:pPr>
            <a:r>
              <a:rPr lang="en" sz="1200" dirty="0" smtClean="0">
                <a:solidFill>
                  <a:schemeClr val="bg1"/>
                </a:solidFill>
                <a:sym typeface="Arial"/>
              </a:rPr>
              <a:t>Simple connections</a:t>
            </a:r>
            <a:br>
              <a:rPr lang="en" sz="1200" dirty="0" smtClean="0">
                <a:solidFill>
                  <a:schemeClr val="bg1"/>
                </a:solidFill>
                <a:sym typeface="Arial"/>
              </a:rPr>
            </a:br>
            <a:r>
              <a:rPr lang="en" sz="1200" dirty="0" smtClean="0">
                <a:solidFill>
                  <a:schemeClr val="bg1"/>
                </a:solidFill>
                <a:sym typeface="Arial"/>
              </a:rPr>
              <a:t>based on local geometry</a:t>
            </a:r>
          </a:p>
          <a:p>
            <a:endParaRPr lang="en-US" altLang="en-US" dirty="0" smtClean="0">
              <a:latin typeface="Arial" panose="020B0604020202020204" pitchFamily="34" charset="0"/>
            </a:endParaRPr>
          </a:p>
          <a:p>
            <a:r>
              <a:rPr lang="en-US" altLang="en-US" dirty="0" smtClean="0">
                <a:latin typeface="Arial" panose="020B0604020202020204" pitchFamily="34" charset="0"/>
              </a:rPr>
              <a:t>Our Density Function</a:t>
            </a:r>
          </a:p>
          <a:p>
            <a:pPr indent="-152400" eaLnBrk="1" fontAlgn="auto" hangingPunct="1">
              <a:spcBef>
                <a:spcPts val="600"/>
              </a:spcBef>
              <a:spcAft>
                <a:spcPts val="0"/>
              </a:spcAft>
              <a:buClr>
                <a:schemeClr val="lt1"/>
              </a:buClr>
              <a:buSzPct val="100000"/>
              <a:defRPr/>
            </a:pPr>
            <a:r>
              <a:rPr lang="en" sz="1200" dirty="0" smtClean="0">
                <a:solidFill>
                  <a:schemeClr val="lt1"/>
                </a:solidFill>
                <a:sym typeface="Arial"/>
              </a:rPr>
              <a:t>We chose 1/Voronoi Volume</a:t>
            </a:r>
          </a:p>
          <a:p>
            <a:pPr marL="457200" indent="-419100" eaLnBrk="1" fontAlgn="auto" hangingPunct="1">
              <a:spcBef>
                <a:spcPts val="600"/>
              </a:spcBef>
              <a:spcAft>
                <a:spcPts val="0"/>
              </a:spcAft>
              <a:buClr>
                <a:schemeClr val="lt1"/>
              </a:buClr>
              <a:buSzPct val="166666"/>
              <a:buFont typeface="Arial"/>
              <a:buChar char="•"/>
              <a:defRPr/>
            </a:pPr>
            <a:r>
              <a:rPr lang="en" sz="1200" dirty="0" smtClean="0">
                <a:solidFill>
                  <a:schemeClr val="lt1"/>
                </a:solidFill>
                <a:sym typeface="Arial"/>
              </a:rPr>
              <a:t>A logical representation </a:t>
            </a:r>
            <a:br>
              <a:rPr lang="en" sz="1200" dirty="0" smtClean="0">
                <a:solidFill>
                  <a:schemeClr val="lt1"/>
                </a:solidFill>
                <a:sym typeface="Arial"/>
              </a:rPr>
            </a:br>
            <a:r>
              <a:rPr lang="en" sz="1200" dirty="0" smtClean="0">
                <a:solidFill>
                  <a:schemeClr val="lt1"/>
                </a:solidFill>
                <a:sym typeface="Arial"/>
              </a:rPr>
              <a:t>of local density</a:t>
            </a:r>
          </a:p>
          <a:p>
            <a:pPr marL="457200" indent="-419100" eaLnBrk="1" fontAlgn="auto" hangingPunct="1">
              <a:spcBef>
                <a:spcPts val="600"/>
              </a:spcBef>
              <a:spcAft>
                <a:spcPts val="0"/>
              </a:spcAft>
              <a:buClr>
                <a:schemeClr val="lt1"/>
              </a:buClr>
              <a:buSzPct val="166666"/>
              <a:buFont typeface="Arial"/>
              <a:buChar char="•"/>
              <a:defRPr/>
            </a:pPr>
            <a:r>
              <a:rPr lang="en" sz="1200" dirty="0" smtClean="0">
                <a:solidFill>
                  <a:schemeClr val="lt1"/>
                </a:solidFill>
                <a:sym typeface="Arial"/>
              </a:rPr>
              <a:t>“Reasonably” one-to-one function</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1444549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Shape 43"/>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50179" name="Shape 44"/>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0" indent="0" eaLnBrk="1" fontAlgn="auto" hangingPunct="1">
              <a:spcBef>
                <a:spcPts val="600"/>
              </a:spcBef>
              <a:spcAft>
                <a:spcPts val="0"/>
              </a:spcAft>
              <a:buClr>
                <a:schemeClr val="lt1"/>
              </a:buClr>
              <a:buSzPct val="100000"/>
              <a:defRPr/>
            </a:pPr>
            <a:r>
              <a:rPr lang="en" sz="1200" dirty="0" smtClean="0">
                <a:solidFill>
                  <a:schemeClr val="bg1"/>
                </a:solidFill>
                <a:sym typeface="Arial"/>
              </a:rPr>
              <a:t>Delaunay Triangulation</a:t>
            </a:r>
          </a:p>
          <a:p>
            <a:pPr marL="0" indent="0" eaLnBrk="1" fontAlgn="auto" hangingPunct="1">
              <a:spcBef>
                <a:spcPts val="600"/>
              </a:spcBef>
              <a:spcAft>
                <a:spcPts val="0"/>
              </a:spcAft>
              <a:buClr>
                <a:schemeClr val="lt1"/>
              </a:buClr>
              <a:buSzPct val="166666"/>
              <a:buFont typeface="Arial"/>
              <a:buChar char="•"/>
              <a:defRPr/>
            </a:pPr>
            <a:r>
              <a:rPr lang="en" sz="1200" dirty="0" smtClean="0">
                <a:solidFill>
                  <a:schemeClr val="bg1"/>
                </a:solidFill>
                <a:sym typeface="Arial"/>
              </a:rPr>
              <a:t>Simple connections</a:t>
            </a:r>
            <a:br>
              <a:rPr lang="en" sz="1200" dirty="0" smtClean="0">
                <a:solidFill>
                  <a:schemeClr val="bg1"/>
                </a:solidFill>
                <a:sym typeface="Arial"/>
              </a:rPr>
            </a:br>
            <a:r>
              <a:rPr lang="en" sz="1200" dirty="0" smtClean="0">
                <a:solidFill>
                  <a:schemeClr val="bg1"/>
                </a:solidFill>
                <a:sym typeface="Arial"/>
              </a:rPr>
              <a:t>based on local geometry</a:t>
            </a:r>
          </a:p>
          <a:p>
            <a:endParaRPr lang="en-US" altLang="en-US" dirty="0" smtClean="0">
              <a:latin typeface="Arial" panose="020B0604020202020204" pitchFamily="34" charset="0"/>
            </a:endParaRPr>
          </a:p>
          <a:p>
            <a:r>
              <a:rPr lang="en-US" altLang="en-US" dirty="0" smtClean="0">
                <a:latin typeface="Arial" panose="020B0604020202020204" pitchFamily="34" charset="0"/>
              </a:rPr>
              <a:t>Our Density Function</a:t>
            </a:r>
          </a:p>
          <a:p>
            <a:pPr indent="-152400" eaLnBrk="1" fontAlgn="auto" hangingPunct="1">
              <a:spcBef>
                <a:spcPts val="600"/>
              </a:spcBef>
              <a:spcAft>
                <a:spcPts val="0"/>
              </a:spcAft>
              <a:buClr>
                <a:schemeClr val="lt1"/>
              </a:buClr>
              <a:buSzPct val="100000"/>
              <a:defRPr/>
            </a:pPr>
            <a:r>
              <a:rPr lang="en" sz="1200" dirty="0" smtClean="0">
                <a:solidFill>
                  <a:schemeClr val="lt1"/>
                </a:solidFill>
                <a:sym typeface="Arial"/>
              </a:rPr>
              <a:t>We chose 1/Voronoi Volume</a:t>
            </a:r>
          </a:p>
          <a:p>
            <a:pPr marL="457200" indent="-419100" eaLnBrk="1" fontAlgn="auto" hangingPunct="1">
              <a:spcBef>
                <a:spcPts val="600"/>
              </a:spcBef>
              <a:spcAft>
                <a:spcPts val="0"/>
              </a:spcAft>
              <a:buClr>
                <a:schemeClr val="lt1"/>
              </a:buClr>
              <a:buSzPct val="166666"/>
              <a:buFont typeface="Arial"/>
              <a:buChar char="•"/>
              <a:defRPr/>
            </a:pPr>
            <a:r>
              <a:rPr lang="en" sz="1200" dirty="0" smtClean="0">
                <a:solidFill>
                  <a:schemeClr val="lt1"/>
                </a:solidFill>
                <a:sym typeface="Arial"/>
              </a:rPr>
              <a:t>A logical representation </a:t>
            </a:r>
            <a:br>
              <a:rPr lang="en" sz="1200" dirty="0" smtClean="0">
                <a:solidFill>
                  <a:schemeClr val="lt1"/>
                </a:solidFill>
                <a:sym typeface="Arial"/>
              </a:rPr>
            </a:br>
            <a:r>
              <a:rPr lang="en" sz="1200" dirty="0" smtClean="0">
                <a:solidFill>
                  <a:schemeClr val="lt1"/>
                </a:solidFill>
                <a:sym typeface="Arial"/>
              </a:rPr>
              <a:t>of local density</a:t>
            </a:r>
          </a:p>
          <a:p>
            <a:pPr marL="457200" indent="-419100" eaLnBrk="1" fontAlgn="auto" hangingPunct="1">
              <a:spcBef>
                <a:spcPts val="600"/>
              </a:spcBef>
              <a:spcAft>
                <a:spcPts val="0"/>
              </a:spcAft>
              <a:buClr>
                <a:schemeClr val="lt1"/>
              </a:buClr>
              <a:buSzPct val="166666"/>
              <a:buFont typeface="Arial"/>
              <a:buChar char="•"/>
              <a:defRPr/>
            </a:pPr>
            <a:r>
              <a:rPr lang="en" sz="1200" dirty="0" smtClean="0">
                <a:solidFill>
                  <a:schemeClr val="lt1"/>
                </a:solidFill>
                <a:sym typeface="Arial"/>
              </a:rPr>
              <a:t>“Reasonably” one-to-one function</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1809456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Shape 43"/>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50179" name="Shape 44"/>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0" indent="0" eaLnBrk="1" fontAlgn="auto" hangingPunct="1">
              <a:spcBef>
                <a:spcPts val="600"/>
              </a:spcBef>
              <a:spcAft>
                <a:spcPts val="0"/>
              </a:spcAft>
              <a:buClr>
                <a:schemeClr val="lt1"/>
              </a:buClr>
              <a:buSzPct val="100000"/>
              <a:defRPr/>
            </a:pPr>
            <a:r>
              <a:rPr lang="en" sz="1200" dirty="0" smtClean="0">
                <a:solidFill>
                  <a:schemeClr val="bg1"/>
                </a:solidFill>
                <a:sym typeface="Arial"/>
              </a:rPr>
              <a:t>Delaunay Triangulation</a:t>
            </a:r>
          </a:p>
          <a:p>
            <a:pPr marL="0" indent="0" eaLnBrk="1" fontAlgn="auto" hangingPunct="1">
              <a:spcBef>
                <a:spcPts val="600"/>
              </a:spcBef>
              <a:spcAft>
                <a:spcPts val="0"/>
              </a:spcAft>
              <a:buClr>
                <a:schemeClr val="lt1"/>
              </a:buClr>
              <a:buSzPct val="166666"/>
              <a:buFont typeface="Arial"/>
              <a:buChar char="•"/>
              <a:defRPr/>
            </a:pPr>
            <a:r>
              <a:rPr lang="en" sz="1200" dirty="0" smtClean="0">
                <a:solidFill>
                  <a:schemeClr val="bg1"/>
                </a:solidFill>
                <a:sym typeface="Arial"/>
              </a:rPr>
              <a:t>Simple connections</a:t>
            </a:r>
            <a:br>
              <a:rPr lang="en" sz="1200" dirty="0" smtClean="0">
                <a:solidFill>
                  <a:schemeClr val="bg1"/>
                </a:solidFill>
                <a:sym typeface="Arial"/>
              </a:rPr>
            </a:br>
            <a:r>
              <a:rPr lang="en" sz="1200" dirty="0" smtClean="0">
                <a:solidFill>
                  <a:schemeClr val="bg1"/>
                </a:solidFill>
                <a:sym typeface="Arial"/>
              </a:rPr>
              <a:t>based on local geometry</a:t>
            </a:r>
          </a:p>
          <a:p>
            <a:endParaRPr lang="en-US" altLang="en-US" dirty="0" smtClean="0">
              <a:latin typeface="Arial" panose="020B0604020202020204" pitchFamily="34" charset="0"/>
            </a:endParaRPr>
          </a:p>
          <a:p>
            <a:r>
              <a:rPr lang="en-US" altLang="en-US" dirty="0" smtClean="0">
                <a:latin typeface="Arial" panose="020B0604020202020204" pitchFamily="34" charset="0"/>
              </a:rPr>
              <a:t>Our Density Function</a:t>
            </a:r>
          </a:p>
          <a:p>
            <a:pPr indent="-152400" eaLnBrk="1" fontAlgn="auto" hangingPunct="1">
              <a:spcBef>
                <a:spcPts val="600"/>
              </a:spcBef>
              <a:spcAft>
                <a:spcPts val="0"/>
              </a:spcAft>
              <a:buClr>
                <a:schemeClr val="lt1"/>
              </a:buClr>
              <a:buSzPct val="100000"/>
              <a:defRPr/>
            </a:pPr>
            <a:r>
              <a:rPr lang="en" sz="1200" dirty="0" smtClean="0">
                <a:solidFill>
                  <a:schemeClr val="lt1"/>
                </a:solidFill>
                <a:sym typeface="Arial"/>
              </a:rPr>
              <a:t>We chose 1/Voronoi Volume</a:t>
            </a:r>
          </a:p>
          <a:p>
            <a:pPr marL="457200" indent="-419100" eaLnBrk="1" fontAlgn="auto" hangingPunct="1">
              <a:spcBef>
                <a:spcPts val="600"/>
              </a:spcBef>
              <a:spcAft>
                <a:spcPts val="0"/>
              </a:spcAft>
              <a:buClr>
                <a:schemeClr val="lt1"/>
              </a:buClr>
              <a:buSzPct val="166666"/>
              <a:buFont typeface="Arial"/>
              <a:buChar char="•"/>
              <a:defRPr/>
            </a:pPr>
            <a:r>
              <a:rPr lang="en" sz="1200" dirty="0" smtClean="0">
                <a:solidFill>
                  <a:schemeClr val="lt1"/>
                </a:solidFill>
                <a:sym typeface="Arial"/>
              </a:rPr>
              <a:t>A logical representation </a:t>
            </a:r>
            <a:br>
              <a:rPr lang="en" sz="1200" dirty="0" smtClean="0">
                <a:solidFill>
                  <a:schemeClr val="lt1"/>
                </a:solidFill>
                <a:sym typeface="Arial"/>
              </a:rPr>
            </a:br>
            <a:r>
              <a:rPr lang="en" sz="1200" dirty="0" smtClean="0">
                <a:solidFill>
                  <a:schemeClr val="lt1"/>
                </a:solidFill>
                <a:sym typeface="Arial"/>
              </a:rPr>
              <a:t>of local density</a:t>
            </a:r>
          </a:p>
          <a:p>
            <a:pPr marL="457200" indent="-419100" eaLnBrk="1" fontAlgn="auto" hangingPunct="1">
              <a:spcBef>
                <a:spcPts val="600"/>
              </a:spcBef>
              <a:spcAft>
                <a:spcPts val="0"/>
              </a:spcAft>
              <a:buClr>
                <a:schemeClr val="lt1"/>
              </a:buClr>
              <a:buSzPct val="166666"/>
              <a:buFont typeface="Arial"/>
              <a:buChar char="•"/>
              <a:defRPr/>
            </a:pPr>
            <a:r>
              <a:rPr lang="en" sz="1200" dirty="0" smtClean="0">
                <a:solidFill>
                  <a:schemeClr val="lt1"/>
                </a:solidFill>
                <a:sym typeface="Arial"/>
              </a:rPr>
              <a:t>“Reasonably” one-to-one function</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3910265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Shape 43"/>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50179" name="Shape 44"/>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0" indent="0" eaLnBrk="1" fontAlgn="auto" hangingPunct="1">
              <a:spcBef>
                <a:spcPts val="600"/>
              </a:spcBef>
              <a:spcAft>
                <a:spcPts val="0"/>
              </a:spcAft>
              <a:buClr>
                <a:schemeClr val="lt1"/>
              </a:buClr>
              <a:buSzPct val="100000"/>
              <a:defRPr/>
            </a:pPr>
            <a:r>
              <a:rPr lang="en" sz="1200" dirty="0" smtClean="0">
                <a:solidFill>
                  <a:schemeClr val="bg1"/>
                </a:solidFill>
                <a:sym typeface="Arial"/>
              </a:rPr>
              <a:t>Delaunay Triangulation</a:t>
            </a:r>
          </a:p>
          <a:p>
            <a:pPr marL="0" indent="0" eaLnBrk="1" fontAlgn="auto" hangingPunct="1">
              <a:spcBef>
                <a:spcPts val="600"/>
              </a:spcBef>
              <a:spcAft>
                <a:spcPts val="0"/>
              </a:spcAft>
              <a:buClr>
                <a:schemeClr val="lt1"/>
              </a:buClr>
              <a:buSzPct val="166666"/>
              <a:buFont typeface="Arial"/>
              <a:buChar char="•"/>
              <a:defRPr/>
            </a:pPr>
            <a:r>
              <a:rPr lang="en" sz="1200" dirty="0" smtClean="0">
                <a:solidFill>
                  <a:schemeClr val="bg1"/>
                </a:solidFill>
                <a:sym typeface="Arial"/>
              </a:rPr>
              <a:t>Simple connections</a:t>
            </a:r>
            <a:br>
              <a:rPr lang="en" sz="1200" dirty="0" smtClean="0">
                <a:solidFill>
                  <a:schemeClr val="bg1"/>
                </a:solidFill>
                <a:sym typeface="Arial"/>
              </a:rPr>
            </a:br>
            <a:r>
              <a:rPr lang="en" sz="1200" dirty="0" smtClean="0">
                <a:solidFill>
                  <a:schemeClr val="bg1"/>
                </a:solidFill>
                <a:sym typeface="Arial"/>
              </a:rPr>
              <a:t>based on local geometry</a:t>
            </a:r>
          </a:p>
          <a:p>
            <a:endParaRPr lang="en-US" altLang="en-US" dirty="0" smtClean="0">
              <a:latin typeface="Arial" panose="020B0604020202020204" pitchFamily="34" charset="0"/>
            </a:endParaRPr>
          </a:p>
          <a:p>
            <a:r>
              <a:rPr lang="en-US" altLang="en-US" dirty="0" smtClean="0">
                <a:latin typeface="Arial" panose="020B0604020202020204" pitchFamily="34" charset="0"/>
              </a:rPr>
              <a:t>Our Density Function</a:t>
            </a:r>
          </a:p>
          <a:p>
            <a:pPr indent="-152400" eaLnBrk="1" fontAlgn="auto" hangingPunct="1">
              <a:spcBef>
                <a:spcPts val="600"/>
              </a:spcBef>
              <a:spcAft>
                <a:spcPts val="0"/>
              </a:spcAft>
              <a:buClr>
                <a:schemeClr val="lt1"/>
              </a:buClr>
              <a:buSzPct val="100000"/>
              <a:defRPr/>
            </a:pPr>
            <a:r>
              <a:rPr lang="en" sz="1200" dirty="0" smtClean="0">
                <a:solidFill>
                  <a:schemeClr val="lt1"/>
                </a:solidFill>
                <a:sym typeface="Arial"/>
              </a:rPr>
              <a:t>We chose 1/Voronoi Volume</a:t>
            </a:r>
          </a:p>
          <a:p>
            <a:pPr marL="457200" indent="-419100" eaLnBrk="1" fontAlgn="auto" hangingPunct="1">
              <a:spcBef>
                <a:spcPts val="600"/>
              </a:spcBef>
              <a:spcAft>
                <a:spcPts val="0"/>
              </a:spcAft>
              <a:buClr>
                <a:schemeClr val="lt1"/>
              </a:buClr>
              <a:buSzPct val="166666"/>
              <a:buFont typeface="Arial"/>
              <a:buChar char="•"/>
              <a:defRPr/>
            </a:pPr>
            <a:r>
              <a:rPr lang="en" sz="1200" dirty="0" smtClean="0">
                <a:solidFill>
                  <a:schemeClr val="lt1"/>
                </a:solidFill>
                <a:sym typeface="Arial"/>
              </a:rPr>
              <a:t>A logical representation </a:t>
            </a:r>
            <a:br>
              <a:rPr lang="en" sz="1200" dirty="0" smtClean="0">
                <a:solidFill>
                  <a:schemeClr val="lt1"/>
                </a:solidFill>
                <a:sym typeface="Arial"/>
              </a:rPr>
            </a:br>
            <a:r>
              <a:rPr lang="en" sz="1200" dirty="0" smtClean="0">
                <a:solidFill>
                  <a:schemeClr val="lt1"/>
                </a:solidFill>
                <a:sym typeface="Arial"/>
              </a:rPr>
              <a:t>of local density</a:t>
            </a:r>
          </a:p>
          <a:p>
            <a:pPr marL="457200" indent="-419100" eaLnBrk="1" fontAlgn="auto" hangingPunct="1">
              <a:spcBef>
                <a:spcPts val="600"/>
              </a:spcBef>
              <a:spcAft>
                <a:spcPts val="0"/>
              </a:spcAft>
              <a:buClr>
                <a:schemeClr val="lt1"/>
              </a:buClr>
              <a:buSzPct val="166666"/>
              <a:buFont typeface="Arial"/>
              <a:buChar char="•"/>
              <a:defRPr/>
            </a:pPr>
            <a:r>
              <a:rPr lang="en" sz="1200" dirty="0" smtClean="0">
                <a:solidFill>
                  <a:schemeClr val="lt1"/>
                </a:solidFill>
                <a:sym typeface="Arial"/>
              </a:rPr>
              <a:t>“Reasonably” one-to-one function</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603792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Shape 50"/>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52227" name="Shape 51"/>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altLang="en-US" dirty="0" smtClean="0">
                <a:latin typeface="Arial" panose="020B0604020202020204" pitchFamily="34" charset="0"/>
              </a:rPr>
              <a:t>4.7” 5.04”</a:t>
            </a:r>
          </a:p>
        </p:txBody>
      </p:sp>
    </p:spTree>
    <p:extLst>
      <p:ext uri="{BB962C8B-B14F-4D97-AF65-F5344CB8AC3E}">
        <p14:creationId xmlns:p14="http://schemas.microsoft.com/office/powerpoint/2010/main" val="12868067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Shape 80"/>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60419" name="Shape 81"/>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19978172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Shape 80"/>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60419" name="Shape 81"/>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37742836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2466" name="Shape 88"/>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62467" name="Shape 89"/>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3338750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FEFE2F1-6192-4735-B154-A26249C3ADFD}" type="slidenum">
              <a:rPr lang="en-US" altLang="en-US" smtClean="0"/>
              <a:pPr/>
              <a:t>6</a:t>
            </a:fld>
            <a:endParaRPr lang="en-US" altLang="en-US"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Eventually, our eyes are able to identify the shapes.  But how do we teach a computer to recognize the same shapes that we can identify by eye?</a:t>
            </a:r>
          </a:p>
        </p:txBody>
      </p:sp>
    </p:spTree>
    <p:extLst>
      <p:ext uri="{BB962C8B-B14F-4D97-AF65-F5344CB8AC3E}">
        <p14:creationId xmlns:p14="http://schemas.microsoft.com/office/powerpoint/2010/main" val="3507234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70" name="Shape 72"/>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58371" name="Shape 7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3463937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70" name="Shape 72"/>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58371" name="Shape 7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16993488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4" name="Shape 96"/>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64515" name="Shape 97"/>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979678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562" name="Shape 105"/>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66563" name="Shape 106"/>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4700422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8610" name="Shape 112"/>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68611" name="Shape 11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1596103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0658" name="Shape 120"/>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70659" name="Shape 121"/>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11848157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706" name="Shape 128"/>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72707" name="Shape 129"/>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altLang="en-US" dirty="0" smtClean="0">
                <a:latin typeface="Arial" panose="020B0604020202020204" pitchFamily="34" charset="0"/>
              </a:rPr>
              <a:t>Demonstrates</a:t>
            </a:r>
            <a:r>
              <a:rPr lang="en-US" altLang="en-US" baseline="0" dirty="0" smtClean="0">
                <a:latin typeface="Arial" panose="020B0604020202020204" pitchFamily="34" charset="0"/>
              </a:rPr>
              <a:t> the connection between max classes</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2654399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Shape 137"/>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74755" name="Shape 138"/>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altLang="en-US" dirty="0" smtClean="0">
                <a:latin typeface="Arial" panose="020B0604020202020204" pitchFamily="34" charset="0"/>
              </a:rPr>
              <a:t>Hop - ?</a:t>
            </a:r>
          </a:p>
        </p:txBody>
      </p:sp>
    </p:spTree>
    <p:extLst>
      <p:ext uri="{BB962C8B-B14F-4D97-AF65-F5344CB8AC3E}">
        <p14:creationId xmlns:p14="http://schemas.microsoft.com/office/powerpoint/2010/main" val="2995356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802" name="Shape 143"/>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76803" name="Shape 144"/>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smtClean="0">
                <a:latin typeface="Arial" panose="020B0604020202020204" pitchFamily="34" charset="0"/>
              </a:rPr>
              <a:t>Colored to partition the data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smtClean="0">
                <a:latin typeface="Arial" panose="020B0604020202020204" pitchFamily="34" charset="0"/>
              </a:rPr>
              <a:t>Maxes are circled</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baseline="0" dirty="0" smtClean="0">
                <a:latin typeface="Arial" panose="020B0604020202020204" pitchFamily="34" charset="0"/>
              </a:rPr>
              <a:t>Each color refers to a specific max class.</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smtClean="0">
                <a:latin typeface="Arial" panose="020B0604020202020204" pitchFamily="34" charset="0"/>
              </a:rPr>
              <a:t>Due</a:t>
            </a:r>
            <a:r>
              <a:rPr lang="en-US" altLang="en-US" baseline="0" dirty="0" smtClean="0">
                <a:latin typeface="Arial" panose="020B0604020202020204" pitchFamily="34" charset="0"/>
              </a:rPr>
              <a:t> to the simplicity of HOP,  we had some ideas for some variations </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baseline="0" dirty="0" smtClean="0">
                <a:latin typeface="Arial" panose="020B0604020202020204" pitchFamily="34" charset="0"/>
              </a:rPr>
              <a:t>About 15 max classes</a:t>
            </a:r>
          </a:p>
        </p:txBody>
      </p:sp>
    </p:spTree>
    <p:extLst>
      <p:ext uri="{BB962C8B-B14F-4D97-AF65-F5344CB8AC3E}">
        <p14:creationId xmlns:p14="http://schemas.microsoft.com/office/powerpoint/2010/main" val="358764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Shape 50"/>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52227" name="Shape 51"/>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altLang="en-US" dirty="0" smtClean="0">
                <a:latin typeface="Arial" panose="020B0604020202020204" pitchFamily="34" charset="0"/>
              </a:rPr>
              <a:t>We</a:t>
            </a:r>
            <a:r>
              <a:rPr lang="en-US" altLang="en-US" baseline="0" dirty="0" smtClean="0">
                <a:latin typeface="Arial" panose="020B0604020202020204" pitchFamily="34" charset="0"/>
              </a:rPr>
              <a:t> add an elbow to hop. That is, from one vertex, we are now allowed to HOP to another point up two neighbors away. With an elbow in between. </a:t>
            </a:r>
          </a:p>
          <a:p>
            <a:r>
              <a:rPr lang="en-US" altLang="en-US" baseline="0" dirty="0" smtClean="0">
                <a:latin typeface="Arial" panose="020B0604020202020204" pitchFamily="34" charset="0"/>
              </a:rPr>
              <a:t>The way EHOP works in this diagram is to start with a point</a:t>
            </a:r>
          </a:p>
          <a:p>
            <a:pPr marL="171450" indent="-171450">
              <a:buFontTx/>
              <a:buChar char="-"/>
            </a:pPr>
            <a:r>
              <a:rPr lang="en-US" altLang="en-US" baseline="0" dirty="0" smtClean="0">
                <a:latin typeface="Arial" panose="020B0604020202020204" pitchFamily="34" charset="0"/>
              </a:rPr>
              <a:t>Normally we would HOP to this point. In EHOP, we also consider the neighbors of the neighbors. </a:t>
            </a:r>
          </a:p>
          <a:p>
            <a:pPr marL="171450" indent="-171450">
              <a:buFontTx/>
              <a:buChar char="-"/>
            </a:pPr>
            <a:r>
              <a:rPr lang="en-US" altLang="en-US" baseline="0" dirty="0" smtClean="0">
                <a:latin typeface="Arial" panose="020B0604020202020204" pitchFamily="34" charset="0"/>
              </a:rPr>
              <a:t>The point will then HOP to the highest density vertex in its extended range.</a:t>
            </a:r>
          </a:p>
        </p:txBody>
      </p:sp>
    </p:spTree>
    <p:extLst>
      <p:ext uri="{BB962C8B-B14F-4D97-AF65-F5344CB8AC3E}">
        <p14:creationId xmlns:p14="http://schemas.microsoft.com/office/powerpoint/2010/main" val="1562900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B14E00-38E5-43E4-B385-1E3B7B71D8B1}" type="slidenum">
              <a:rPr lang="en-US" altLang="en-US" smtClean="0"/>
              <a:pPr/>
              <a:t>7</a:t>
            </a:fld>
            <a:endParaRPr lang="en-US" altLang="en-US"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We want to be able to say which points should be connected to one another.  We want to identify areas of thick point distributions and classify them separately from thin distributions.  We want to see how many holes are in the data (the N has no holes and the L has two)</a:t>
            </a:r>
          </a:p>
        </p:txBody>
      </p:sp>
    </p:spTree>
    <p:extLst>
      <p:ext uri="{BB962C8B-B14F-4D97-AF65-F5344CB8AC3E}">
        <p14:creationId xmlns:p14="http://schemas.microsoft.com/office/powerpoint/2010/main" val="42665861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898" name="Shape 155"/>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80899" name="Shape 156"/>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baseline="0" dirty="0" smtClean="0">
                <a:latin typeface="Arial" panose="020B0604020202020204" pitchFamily="34" charset="0"/>
              </a:rPr>
              <a:t>Here’s what it looks like if we performed the EHOP process on our data slice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baseline="0" dirty="0" smtClean="0">
                <a:latin typeface="Arial" panose="020B0604020202020204" pitchFamily="34" charset="0"/>
              </a:rPr>
              <a:t>Like HOP we get all the same types of information (Max, Max classes, boundary points, </a:t>
            </a:r>
            <a:r>
              <a:rPr lang="en-US" altLang="en-US" baseline="0" dirty="0" err="1" smtClean="0">
                <a:latin typeface="Arial" panose="020B0604020202020204" pitchFamily="34" charset="0"/>
              </a:rPr>
              <a:t>etc</a:t>
            </a:r>
            <a:r>
              <a:rPr lang="en-US" altLang="en-US" baseline="0" dirty="0" smtClean="0">
                <a:latin typeface="Arial" panose="020B0604020202020204" pitchFamily="34" charset="0"/>
              </a:rPr>
              <a:t>)</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smtClean="0">
                <a:latin typeface="Arial" panose="020B0604020202020204" pitchFamily="34" charset="0"/>
              </a:rPr>
              <a:t>Notice that there are fewer</a:t>
            </a:r>
            <a:r>
              <a:rPr lang="en-US" altLang="en-US" baseline="0" dirty="0" smtClean="0">
                <a:latin typeface="Arial" panose="020B0604020202020204" pitchFamily="34" charset="0"/>
              </a:rPr>
              <a:t> colored regions, or fewer unique max classes</a:t>
            </a:r>
            <a:endParaRPr lang="en-US" altLang="en-US" dirty="0" smtClean="0">
              <a:latin typeface="Arial" panose="020B0604020202020204" pitchFamily="34" charset="0"/>
            </a:endParaRPr>
          </a:p>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1716456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850" name="Shape 149"/>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78851" name="Shape 150"/>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171450" indent="-171450">
              <a:buFontTx/>
              <a:buChar char="-"/>
            </a:pPr>
            <a:r>
              <a:rPr lang="en-US" altLang="en-US" dirty="0" smtClean="0">
                <a:latin typeface="Arial" panose="020B0604020202020204" pitchFamily="34" charset="0"/>
              </a:rPr>
              <a:t>This is because in original</a:t>
            </a:r>
            <a:r>
              <a:rPr lang="en-US" altLang="en-US" baseline="0" dirty="0" smtClean="0">
                <a:latin typeface="Arial" panose="020B0604020202020204" pitchFamily="34" charset="0"/>
              </a:rPr>
              <a:t> HOP (vanilla), each point considers only its neighbors to hop to, making it a very local process</a:t>
            </a:r>
          </a:p>
          <a:p>
            <a:pPr marL="171450" indent="-171450">
              <a:buFontTx/>
              <a:buChar char="-"/>
            </a:pPr>
            <a:r>
              <a:rPr lang="en-US" altLang="en-US" baseline="0" dirty="0" smtClean="0">
                <a:latin typeface="Arial" panose="020B0604020202020204" pitchFamily="34" charset="0"/>
              </a:rPr>
              <a:t>The added choices for each HOP path in EHOP addresses this locality issue and </a:t>
            </a:r>
            <a:r>
              <a:rPr lang="en-US" altLang="en-US" baseline="0" dirty="0" err="1" smtClean="0">
                <a:latin typeface="Arial" panose="020B0604020202020204" pitchFamily="34" charset="0"/>
              </a:rPr>
              <a:t>smoothes</a:t>
            </a:r>
            <a:r>
              <a:rPr lang="en-US" altLang="en-US" baseline="0" dirty="0" smtClean="0">
                <a:latin typeface="Arial" panose="020B0604020202020204" pitchFamily="34" charset="0"/>
              </a:rPr>
              <a:t> our data giving a different perception of its shape or topology</a:t>
            </a:r>
          </a:p>
        </p:txBody>
      </p:sp>
    </p:spTree>
    <p:extLst>
      <p:ext uri="{BB962C8B-B14F-4D97-AF65-F5344CB8AC3E}">
        <p14:creationId xmlns:p14="http://schemas.microsoft.com/office/powerpoint/2010/main" val="19755141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1138" name="Shape 185"/>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91139" name="Shape 186"/>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altLang="en-US" dirty="0" smtClean="0">
                <a:latin typeface="Arial" panose="020B0604020202020204" pitchFamily="34" charset="0"/>
              </a:rPr>
              <a:t>--Another way we tried to smooth our data was to change our density function</a:t>
            </a:r>
            <a:endParaRPr lang="en-US" altLang="en-US" baseline="0" dirty="0" smtClean="0">
              <a:latin typeface="Arial" panose="020B0604020202020204" pitchFamily="34" charset="0"/>
            </a:endParaRPr>
          </a:p>
          <a:p>
            <a:pPr marL="171450" indent="-171450">
              <a:buFontTx/>
              <a:buChar char="-"/>
            </a:pPr>
            <a:r>
              <a:rPr lang="en-US" altLang="en-US" baseline="0" dirty="0" smtClean="0">
                <a:latin typeface="Arial" panose="020B0604020202020204" pitchFamily="34" charset="0"/>
              </a:rPr>
              <a:t>Our new density is listed on the screen and was motivated by the fact that we wanted to incorporate information from a point’s density and its neighbors’ densities.</a:t>
            </a:r>
          </a:p>
          <a:p>
            <a:pPr marL="171450" indent="-171450">
              <a:buFontTx/>
              <a:buChar char="-"/>
            </a:pPr>
            <a:r>
              <a:rPr lang="en-US" altLang="en-US" baseline="0" dirty="0" smtClean="0">
                <a:latin typeface="Arial" panose="020B0604020202020204" pitchFamily="34" charset="0"/>
              </a:rPr>
              <a:t>We wanted to create an “average” density of each point’s local region to smooth small fluctuations from point to point.</a:t>
            </a:r>
          </a:p>
          <a:p>
            <a:pPr marL="171450" indent="-171450">
              <a:buFontTx/>
              <a:buChar char="-"/>
            </a:pPr>
            <a:r>
              <a:rPr lang="en-US" altLang="en-US" baseline="0" dirty="0" smtClean="0">
                <a:latin typeface="Arial" panose="020B0604020202020204" pitchFamily="34" charset="0"/>
              </a:rPr>
              <a:t>While the formula on the screen looks strange, it simply is a function closer to the </a:t>
            </a:r>
            <a:r>
              <a:rPr lang="en-US" altLang="en-US" baseline="0" dirty="0" err="1" smtClean="0">
                <a:latin typeface="Arial" panose="020B0604020202020204" pitchFamily="34" charset="0"/>
              </a:rPr>
              <a:t>Phys</a:t>
            </a:r>
            <a:r>
              <a:rPr lang="en-US" altLang="en-US" baseline="0" dirty="0" smtClean="0">
                <a:latin typeface="Arial" panose="020B0604020202020204" pitchFamily="34" charset="0"/>
              </a:rPr>
              <a:t> </a:t>
            </a:r>
            <a:r>
              <a:rPr lang="en-US" altLang="en-US" baseline="0" dirty="0" err="1" smtClean="0">
                <a:latin typeface="Arial" panose="020B0604020202020204" pitchFamily="34" charset="0"/>
              </a:rPr>
              <a:t>Def</a:t>
            </a:r>
            <a:r>
              <a:rPr lang="en-US" altLang="en-US" baseline="0" dirty="0" smtClean="0">
                <a:latin typeface="Arial" panose="020B0604020202020204" pitchFamily="34" charset="0"/>
              </a:rPr>
              <a:t>… </a:t>
            </a:r>
          </a:p>
          <a:p>
            <a:pPr marL="171450" indent="-171450">
              <a:buFontTx/>
              <a:buChar char="-"/>
            </a:pPr>
            <a:r>
              <a:rPr lang="en-US" altLang="en-US" baseline="0" dirty="0" smtClean="0">
                <a:latin typeface="Arial" panose="020B0604020202020204" pitchFamily="34" charset="0"/>
              </a:rPr>
              <a:t>Recall that in our data set, the mass for each point is one</a:t>
            </a:r>
          </a:p>
        </p:txBody>
      </p:sp>
    </p:spTree>
    <p:extLst>
      <p:ext uri="{BB962C8B-B14F-4D97-AF65-F5344CB8AC3E}">
        <p14:creationId xmlns:p14="http://schemas.microsoft.com/office/powerpoint/2010/main" val="4876466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1138" name="Shape 185"/>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91139" name="Shape 186"/>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altLang="en-US" dirty="0" smtClean="0">
                <a:latin typeface="Arial" panose="020B0604020202020204" pitchFamily="34" charset="0"/>
              </a:rPr>
              <a:t>--Another way we tried to smooth our data was to change our density function</a:t>
            </a:r>
            <a:endParaRPr lang="en-US" altLang="en-US" baseline="0" dirty="0" smtClean="0">
              <a:latin typeface="Arial" panose="020B0604020202020204" pitchFamily="34" charset="0"/>
            </a:endParaRPr>
          </a:p>
          <a:p>
            <a:pPr marL="171450" indent="-171450">
              <a:buFontTx/>
              <a:buChar char="-"/>
            </a:pPr>
            <a:r>
              <a:rPr lang="en-US" altLang="en-US" baseline="0" dirty="0" smtClean="0">
                <a:latin typeface="Arial" panose="020B0604020202020204" pitchFamily="34" charset="0"/>
              </a:rPr>
              <a:t>Our new density is listed on the screen and was motivated by the fact that we wanted to incorporate information from a point’s density and its neighbors’ densities.</a:t>
            </a:r>
          </a:p>
          <a:p>
            <a:pPr marL="171450" indent="-171450">
              <a:buFontTx/>
              <a:buChar char="-"/>
            </a:pPr>
            <a:r>
              <a:rPr lang="en-US" altLang="en-US" baseline="0" dirty="0" smtClean="0">
                <a:latin typeface="Arial" panose="020B0604020202020204" pitchFamily="34" charset="0"/>
              </a:rPr>
              <a:t>We wanted to create an “average” density of each point’s local region to smooth small fluctuations from point to point.</a:t>
            </a:r>
          </a:p>
          <a:p>
            <a:pPr marL="171450" indent="-171450">
              <a:buFontTx/>
              <a:buChar char="-"/>
            </a:pPr>
            <a:r>
              <a:rPr lang="en-US" altLang="en-US" baseline="0" dirty="0" smtClean="0">
                <a:latin typeface="Arial" panose="020B0604020202020204" pitchFamily="34" charset="0"/>
              </a:rPr>
              <a:t>While the formula on the screen looks strange, it simply is a function closer to the </a:t>
            </a:r>
            <a:r>
              <a:rPr lang="en-US" altLang="en-US" baseline="0" dirty="0" err="1" smtClean="0">
                <a:latin typeface="Arial" panose="020B0604020202020204" pitchFamily="34" charset="0"/>
              </a:rPr>
              <a:t>Phys</a:t>
            </a:r>
            <a:r>
              <a:rPr lang="en-US" altLang="en-US" baseline="0" dirty="0" smtClean="0">
                <a:latin typeface="Arial" panose="020B0604020202020204" pitchFamily="34" charset="0"/>
              </a:rPr>
              <a:t> </a:t>
            </a:r>
            <a:r>
              <a:rPr lang="en-US" altLang="en-US" baseline="0" dirty="0" err="1" smtClean="0">
                <a:latin typeface="Arial" panose="020B0604020202020204" pitchFamily="34" charset="0"/>
              </a:rPr>
              <a:t>Def</a:t>
            </a:r>
            <a:r>
              <a:rPr lang="en-US" altLang="en-US" baseline="0" dirty="0" smtClean="0">
                <a:latin typeface="Arial" panose="020B0604020202020204" pitchFamily="34" charset="0"/>
              </a:rPr>
              <a:t>… </a:t>
            </a:r>
          </a:p>
          <a:p>
            <a:pPr marL="171450" indent="-171450">
              <a:buFontTx/>
              <a:buChar char="-"/>
            </a:pPr>
            <a:r>
              <a:rPr lang="en-US" altLang="en-US" baseline="0" dirty="0" smtClean="0">
                <a:latin typeface="Arial" panose="020B0604020202020204" pitchFamily="34" charset="0"/>
              </a:rPr>
              <a:t>Recall that in our data set, the mass for each point is one</a:t>
            </a:r>
          </a:p>
        </p:txBody>
      </p:sp>
    </p:spTree>
    <p:extLst>
      <p:ext uri="{BB962C8B-B14F-4D97-AF65-F5344CB8AC3E}">
        <p14:creationId xmlns:p14="http://schemas.microsoft.com/office/powerpoint/2010/main" val="16235692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186" name="Shape 191"/>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93187" name="Shape 19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r>
              <a:rPr lang="en-US" altLang="en-US" dirty="0" smtClean="0">
                <a:latin typeface="Arial" panose="020B0604020202020204" pitchFamily="34" charset="0"/>
              </a:rPr>
              <a:t>When we applied this to hop, it </a:t>
            </a:r>
            <a:r>
              <a:rPr lang="en-US" altLang="en-US" baseline="0" dirty="0" smtClean="0">
                <a:latin typeface="Arial" panose="020B0604020202020204" pitchFamily="34" charset="0"/>
              </a:rPr>
              <a:t>made a dramatic difference in the number of maxes and max classes. </a:t>
            </a:r>
          </a:p>
          <a:p>
            <a:r>
              <a:rPr lang="en-US" altLang="en-US" baseline="0" dirty="0" smtClean="0">
                <a:latin typeface="Arial" panose="020B0604020202020204" pitchFamily="34" charset="0"/>
              </a:rPr>
              <a:t>- This indicates that a simple difference of the density function can make significant changes in the results of HOP</a:t>
            </a:r>
          </a:p>
        </p:txBody>
      </p:sp>
    </p:spTree>
    <p:extLst>
      <p:ext uri="{BB962C8B-B14F-4D97-AF65-F5344CB8AC3E}">
        <p14:creationId xmlns:p14="http://schemas.microsoft.com/office/powerpoint/2010/main" val="36094840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850" name="Shape 149"/>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78851" name="Shape 150"/>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171450" indent="-171450">
              <a:buFontTx/>
              <a:buChar char="-"/>
            </a:pPr>
            <a:r>
              <a:rPr lang="en-US" altLang="en-US" baseline="0" dirty="0" smtClean="0">
                <a:latin typeface="Arial" panose="020B0604020202020204" pitchFamily="34" charset="0"/>
              </a:rPr>
              <a:t>In addition, changing the density function actually changed some of the locations for our maxes. </a:t>
            </a:r>
          </a:p>
          <a:p>
            <a:pPr marL="171450" indent="-171450">
              <a:buFontTx/>
              <a:buChar char="-"/>
            </a:pPr>
            <a:r>
              <a:rPr lang="en-US" altLang="en-US" baseline="0" dirty="0" smtClean="0">
                <a:latin typeface="Arial" panose="020B0604020202020204" pitchFamily="34" charset="0"/>
              </a:rPr>
              <a:t>In the boxes if you look carefully, Smooth HOP yielded a max that was not considered a max in vanilla HOP</a:t>
            </a:r>
          </a:p>
          <a:p>
            <a:pPr marL="171450" indent="-171450">
              <a:buFontTx/>
              <a:buChar char="-"/>
            </a:pPr>
            <a:r>
              <a:rPr lang="en-US" altLang="en-US" baseline="0" dirty="0" smtClean="0">
                <a:latin typeface="Arial" panose="020B0604020202020204" pitchFamily="34" charset="0"/>
              </a:rPr>
              <a:t>This once again indicates that the topology of our </a:t>
            </a:r>
            <a:r>
              <a:rPr lang="en-US" altLang="en-US" baseline="0" dirty="0" err="1" smtClean="0">
                <a:latin typeface="Arial" panose="020B0604020202020204" pitchFamily="34" charset="0"/>
              </a:rPr>
              <a:t>dataspace</a:t>
            </a:r>
            <a:r>
              <a:rPr lang="en-US" altLang="en-US" baseline="0" dirty="0" smtClean="0">
                <a:latin typeface="Arial" panose="020B0604020202020204" pitchFamily="34" charset="0"/>
              </a:rPr>
              <a:t> has changed</a:t>
            </a:r>
          </a:p>
        </p:txBody>
      </p:sp>
    </p:spTree>
    <p:extLst>
      <p:ext uri="{BB962C8B-B14F-4D97-AF65-F5344CB8AC3E}">
        <p14:creationId xmlns:p14="http://schemas.microsoft.com/office/powerpoint/2010/main" val="5618868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Shape 137"/>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74755" name="Shape 138"/>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0" indent="0">
              <a:buFontTx/>
              <a:buNone/>
            </a:pPr>
            <a:r>
              <a:rPr lang="en-US" altLang="en-US" dirty="0" smtClean="0">
                <a:latin typeface="Arial" panose="020B0604020202020204" pitchFamily="34" charset="0"/>
              </a:rPr>
              <a:t>We</a:t>
            </a:r>
            <a:r>
              <a:rPr lang="en-US" altLang="en-US" baseline="0" dirty="0" smtClean="0">
                <a:latin typeface="Arial" panose="020B0604020202020204" pitchFamily="34" charset="0"/>
              </a:rPr>
              <a:t> also played around with the idea of fitting HOP to our needs. That is, using HOP to resemble Discrete Morse Theory</a:t>
            </a:r>
          </a:p>
          <a:p>
            <a:pPr marL="0" indent="0">
              <a:buFontTx/>
              <a:buNone/>
            </a:pPr>
            <a:r>
              <a:rPr lang="en-US" altLang="en-US" baseline="0" dirty="0" smtClean="0">
                <a:latin typeface="Arial" panose="020B0604020202020204" pitchFamily="34" charset="0"/>
              </a:rPr>
              <a:t>Joey created an add-on to HOP that gives us a little more information using HOP and may even give us critical points like Saddles and minima. </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9112143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Shape 137"/>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74755" name="Shape 138"/>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1048801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Shape 137"/>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74755" name="Shape 138"/>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171450" indent="-171450">
              <a:buFontTx/>
              <a:buChar char="-"/>
            </a:pPr>
            <a:r>
              <a:rPr lang="en-US" altLang="en-US" dirty="0" smtClean="0">
                <a:latin typeface="Arial" panose="020B0604020202020204" pitchFamily="34" charset="0"/>
              </a:rPr>
              <a:t>CHANGE THE PICTURE!!!!!!! One without arrows </a:t>
            </a:r>
          </a:p>
          <a:p>
            <a:pPr marL="171450" indent="-171450">
              <a:buFontTx/>
              <a:buChar char="-"/>
            </a:pPr>
            <a:endParaRPr lang="en-US" altLang="en-US" dirty="0" smtClean="0">
              <a:latin typeface="Arial" panose="020B0604020202020204" pitchFamily="34" charset="0"/>
            </a:endParaRPr>
          </a:p>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9220987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Shape 137"/>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74755" name="Shape 138"/>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171450" indent="-171450">
              <a:buFontTx/>
              <a:buChar char="-"/>
            </a:pPr>
            <a:endParaRPr lang="en-US" altLang="en-US" baseline="0" dirty="0" smtClean="0">
              <a:latin typeface="Arial" panose="020B0604020202020204" pitchFamily="34" charset="0"/>
            </a:endParaRPr>
          </a:p>
        </p:txBody>
      </p:sp>
    </p:spTree>
    <p:extLst>
      <p:ext uri="{BB962C8B-B14F-4D97-AF65-F5344CB8AC3E}">
        <p14:creationId xmlns:p14="http://schemas.microsoft.com/office/powerpoint/2010/main" val="3562330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19D2FF-9314-4A1D-8D79-39200DE9FBF9}" type="slidenum">
              <a:rPr lang="en-US" altLang="en-US" smtClean="0"/>
              <a:pPr/>
              <a:t>8</a:t>
            </a:fld>
            <a:endParaRPr lang="en-US" altLang="en-US"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It helps to have a textbook answer to refer</a:t>
            </a:r>
            <a:r>
              <a:rPr lang="en-US" altLang="en-US" baseline="0" dirty="0" smtClean="0">
                <a:latin typeface="Arial" panose="020B0604020202020204" pitchFamily="34" charset="0"/>
              </a:rPr>
              <a:t> to, but in the case of our data, we only have one universe and only one point distribution.  We do not have a correct answer to refer to, so our process is different from supervised learning.</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5007659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7042" name="Shape 173"/>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87043" name="Shape 174"/>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27063277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850" name="Shape 149"/>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78851" name="Shape 150"/>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171450" indent="-171450">
              <a:buFontTx/>
              <a:buChar char="-"/>
            </a:pPr>
            <a:endParaRPr lang="en-US" altLang="en-US" baseline="0" dirty="0" smtClean="0">
              <a:latin typeface="Arial" panose="020B0604020202020204" pitchFamily="34" charset="0"/>
            </a:endParaRPr>
          </a:p>
        </p:txBody>
      </p:sp>
    </p:spTree>
    <p:extLst>
      <p:ext uri="{BB962C8B-B14F-4D97-AF65-F5344CB8AC3E}">
        <p14:creationId xmlns:p14="http://schemas.microsoft.com/office/powerpoint/2010/main" val="32422691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7282" name="Shape 203"/>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97283" name="Shape 204"/>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171450" indent="-171450">
              <a:buFontTx/>
              <a:buChar char="-"/>
            </a:pPr>
            <a:r>
              <a:rPr lang="en-US" altLang="en-US" baseline="0" dirty="0" smtClean="0">
                <a:latin typeface="Arial" panose="020B0604020202020204" pitchFamily="34" charset="0"/>
              </a:rPr>
              <a:t>Our use of HOP doesn’t have much more to it than what we were able to explain in a few minutes</a:t>
            </a:r>
          </a:p>
          <a:p>
            <a:pPr marL="171450" indent="-171450">
              <a:buFontTx/>
              <a:buChar char="-"/>
            </a:pPr>
            <a:r>
              <a:rPr lang="en-US" altLang="en-US" dirty="0" smtClean="0">
                <a:latin typeface="Arial" panose="020B0604020202020204" pitchFamily="34" charset="0"/>
              </a:rPr>
              <a:t>It</a:t>
            </a:r>
            <a:r>
              <a:rPr lang="en-US" altLang="en-US" baseline="0" dirty="0" smtClean="0">
                <a:latin typeface="Arial" panose="020B0604020202020204" pitchFamily="34" charset="0"/>
              </a:rPr>
              <a:t> was very easy to program. I learned MATLAB this semester I was able to write the script to apply HOP to our data set</a:t>
            </a:r>
          </a:p>
          <a:p>
            <a:pPr marL="171450" indent="-171450">
              <a:buFontTx/>
              <a:buChar char="-"/>
            </a:pPr>
            <a:r>
              <a:rPr lang="en-US" altLang="en-US" baseline="0" dirty="0" smtClean="0">
                <a:latin typeface="Arial" panose="020B0604020202020204" pitchFamily="34" charset="0"/>
              </a:rPr>
              <a:t>There are a lot of options for varying HOP to suit different purposes. </a:t>
            </a:r>
          </a:p>
          <a:p>
            <a:pPr marL="171450" indent="-171450">
              <a:buFontTx/>
              <a:buChar char="-"/>
            </a:pPr>
            <a:r>
              <a:rPr lang="en-US" altLang="en-US" baseline="0" dirty="0" smtClean="0">
                <a:latin typeface="Arial" panose="020B0604020202020204" pitchFamily="34" charset="0"/>
              </a:rPr>
              <a:t>In addition, we can perform some post-processing to help understand our data. We’ll be going over this in just a bit.</a:t>
            </a:r>
          </a:p>
          <a:p>
            <a:pPr marL="171450" indent="-171450">
              <a:buFontTx/>
              <a:buChar char="-"/>
            </a:pPr>
            <a:r>
              <a:rPr lang="en-US" altLang="en-US" baseline="0" dirty="0" smtClean="0">
                <a:latin typeface="Arial" panose="020B0604020202020204" pitchFamily="34" charset="0"/>
              </a:rPr>
              <a:t>Due to the fact that each point hops to higher density points, it is always ascending into a max. thus, the algorithm terminates which is useful computationally and </a:t>
            </a:r>
          </a:p>
          <a:p>
            <a:pPr marL="171450" indent="-171450">
              <a:buFontTx/>
              <a:buChar char="-"/>
            </a:pPr>
            <a:r>
              <a:rPr lang="en-US" altLang="en-US" baseline="0" dirty="0" smtClean="0">
                <a:latin typeface="Arial" panose="020B0604020202020204" pitchFamily="34" charset="0"/>
              </a:rPr>
              <a:t>ASK JEFF FOR INFORMATION</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08051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330" name="Shape 209"/>
          <p:cNvSpPr>
            <a:spLocks noGrp="1" noRot="1" noChangeAspect="1" noTextEdit="1"/>
          </p:cNvSpPr>
          <p:nvPr>
            <p:ph type="sldImg" idx="2"/>
          </p:nvPr>
        </p:nvSpPr>
        <p:spPr>
          <a:custGeom>
            <a:avLst/>
            <a:gdLst>
              <a:gd name="T0" fmla="*/ 0 w 120000"/>
              <a:gd name="T1" fmla="*/ 0 h 120000"/>
              <a:gd name="T2" fmla="*/ 174193200 w 120000"/>
              <a:gd name="T3" fmla="*/ 0 h 120000"/>
              <a:gd name="T4" fmla="*/ 174193200 w 120000"/>
              <a:gd name="T5" fmla="*/ 97983675 h 120000"/>
              <a:gd name="T6" fmla="*/ 0 w 120000"/>
              <a:gd name="T7" fmla="*/ 97983675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round/>
          </a:ln>
        </p:spPr>
      </p:sp>
      <p:sp>
        <p:nvSpPr>
          <p:cNvPr id="99331" name="Shape 210"/>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marL="171450" indent="-171450">
              <a:buFontTx/>
              <a:buChar char="-"/>
            </a:pPr>
            <a:r>
              <a:rPr lang="en-US" altLang="en-US" dirty="0" smtClean="0">
                <a:latin typeface="Arial" panose="020B0604020202020204" pitchFamily="34" charset="0"/>
              </a:rPr>
              <a:t>Since</a:t>
            </a:r>
            <a:r>
              <a:rPr lang="en-US" altLang="en-US" baseline="0" dirty="0" smtClean="0">
                <a:latin typeface="Arial" panose="020B0604020202020204" pitchFamily="34" charset="0"/>
              </a:rPr>
              <a:t> each point can only HOP to one of its neighbors, the algorithm is very local</a:t>
            </a:r>
          </a:p>
          <a:p>
            <a:pPr marL="171450" indent="-171450">
              <a:buFontTx/>
              <a:buChar char="-"/>
            </a:pPr>
            <a:r>
              <a:rPr lang="en-US" altLang="en-US" dirty="0" smtClean="0">
                <a:latin typeface="Arial" panose="020B0604020202020204" pitchFamily="34" charset="0"/>
              </a:rPr>
              <a:t>This</a:t>
            </a:r>
            <a:r>
              <a:rPr lang="en-US" altLang="en-US" baseline="0" dirty="0" smtClean="0">
                <a:latin typeface="Arial" panose="020B0604020202020204" pitchFamily="34" charset="0"/>
              </a:rPr>
              <a:t> means that there are many maxes that only happen to be marginally larger than its neighbors.</a:t>
            </a:r>
          </a:p>
          <a:p>
            <a:pPr marL="171450" indent="-171450">
              <a:buFontTx/>
              <a:buChar char="-"/>
            </a:pPr>
            <a:r>
              <a:rPr lang="en-US" altLang="en-US" dirty="0" smtClean="0">
                <a:latin typeface="Arial" panose="020B0604020202020204" pitchFamily="34" charset="0"/>
              </a:rPr>
              <a:t>In Smooth</a:t>
            </a:r>
            <a:r>
              <a:rPr lang="en-US" altLang="en-US" baseline="0" dirty="0" smtClean="0">
                <a:latin typeface="Arial" panose="020B0604020202020204" pitchFamily="34" charset="0"/>
              </a:rPr>
              <a:t> HOP, a new density function changed our results dramatically.</a:t>
            </a:r>
          </a:p>
          <a:p>
            <a:pPr marL="171450" indent="-171450">
              <a:buFontTx/>
              <a:buChar char="-"/>
            </a:pPr>
            <a:r>
              <a:rPr lang="en-US" altLang="en-US" dirty="0" smtClean="0">
                <a:latin typeface="Arial" panose="020B0604020202020204" pitchFamily="34" charset="0"/>
              </a:rPr>
              <a:t>Change</a:t>
            </a:r>
            <a:r>
              <a:rPr lang="en-US" altLang="en-US" baseline="0" dirty="0" smtClean="0">
                <a:latin typeface="Arial" panose="020B0604020202020204" pitchFamily="34" charset="0"/>
              </a:rPr>
              <a:t> our neighboring information can radically change the results. There are also some notable local situations where a point looks like it would HOP to a point very close to it, but would HOP across a void-like region simply because of this neighbor information. </a:t>
            </a:r>
          </a:p>
          <a:p>
            <a:pPr marL="171450" indent="-171450">
              <a:buFontTx/>
              <a:buChar char="-"/>
            </a:pPr>
            <a:r>
              <a:rPr lang="en-US" altLang="en-US" baseline="0" dirty="0" smtClean="0">
                <a:latin typeface="Arial" panose="020B0604020202020204" pitchFamily="34" charset="0"/>
              </a:rPr>
              <a:t>David will elaborate further on this.</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5962352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Now that we have the tool for partitioning our data into disjoint sets, we may ask if this tool also accomplishes something in the essence of Morse theory.</a:t>
            </a:r>
          </a:p>
          <a:p>
            <a:r>
              <a:rPr lang="en-US" altLang="en-US" dirty="0" smtClean="0">
                <a:latin typeface="Arial" panose="020B0604020202020204" pitchFamily="34" charset="0"/>
              </a:rPr>
              <a:t>At first glance, this appears to be true, since each of our max classes is disjoint, and between our max classes, there’s a definition that we can introduce which we can then think of as corresponding to the boundaries of the ascending (or descending) manifolds of Morse theory.</a:t>
            </a:r>
          </a:p>
          <a:p>
            <a:r>
              <a:rPr lang="en-US" altLang="en-US" dirty="0" smtClean="0">
                <a:latin typeface="Arial" panose="020B0604020202020204" pitchFamily="34" charset="0"/>
              </a:rPr>
              <a:t>But wait!</a:t>
            </a:r>
          </a:p>
          <a:p>
            <a:r>
              <a:rPr lang="en-US" altLang="en-US" dirty="0" smtClean="0">
                <a:latin typeface="Arial" panose="020B0604020202020204" pitchFamily="34" charset="0"/>
              </a:rPr>
              <a:t>Since the classic, or standard, HOP algorithm hops from vertices to vertices via edges of Delaunay triangles, will our definition of the boundary even make sense?</a:t>
            </a:r>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86</a:t>
            </a:fld>
            <a:endParaRPr lang="en-US" altLang="en-US"/>
          </a:p>
        </p:txBody>
      </p:sp>
    </p:spTree>
    <p:extLst>
      <p:ext uri="{BB962C8B-B14F-4D97-AF65-F5344CB8AC3E}">
        <p14:creationId xmlns:p14="http://schemas.microsoft.com/office/powerpoint/2010/main" val="35143037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As a reminder of how we normally expect boundaries to look like, suppose we have a filled-in</a:t>
            </a:r>
            <a:r>
              <a:rPr lang="en-US" altLang="en-US" baseline="0" dirty="0" smtClean="0">
                <a:latin typeface="Arial" panose="020B0604020202020204" pitchFamily="34" charset="0"/>
              </a:rPr>
              <a:t> solid </a:t>
            </a:r>
            <a:r>
              <a:rPr lang="en-US" altLang="en-US" dirty="0" smtClean="0">
                <a:latin typeface="Arial" panose="020B0604020202020204" pitchFamily="34" charset="0"/>
              </a:rPr>
              <a:t>square, and tessellate it by drawing (CLICK) one diagonal line between opposite vertices.</a:t>
            </a:r>
          </a:p>
          <a:p>
            <a:r>
              <a:rPr lang="en-US" altLang="en-US" dirty="0" smtClean="0">
                <a:latin typeface="Arial" panose="020B0604020202020204" pitchFamily="34" charset="0"/>
              </a:rPr>
              <a:t>The boundary of the square is then just the (CLICK) four vertices and edges on the outside.</a:t>
            </a:r>
          </a:p>
          <a:p>
            <a:r>
              <a:rPr lang="en-US" altLang="en-US" dirty="0" smtClean="0">
                <a:latin typeface="Arial" panose="020B0604020202020204" pitchFamily="34" charset="0"/>
              </a:rPr>
              <a:t>While, if we have some object that resembles (CLICK) a hollow hexagon, a hexagon without the inside part, just the edges, and we tessellate it trivially by drawing straight lines (CLICK) over each of the edges of the hexagon, there is no boundary.</a:t>
            </a:r>
          </a:p>
          <a:p>
            <a:r>
              <a:rPr lang="en-US" altLang="en-US" dirty="0" smtClean="0">
                <a:latin typeface="Arial" panose="020B0604020202020204" pitchFamily="34" charset="0"/>
              </a:rPr>
              <a:t>But,</a:t>
            </a:r>
            <a:r>
              <a:rPr lang="en-US" altLang="en-US" baseline="0" dirty="0" smtClean="0">
                <a:latin typeface="Arial" panose="020B0604020202020204" pitchFamily="34" charset="0"/>
              </a:rPr>
              <a:t> for the hexagon, if we are to remove an edge, say, (CLICK) the bottom one, then (CLICK) </a:t>
            </a:r>
            <a:r>
              <a:rPr lang="en-US" altLang="en-US" baseline="0" dirty="0" err="1" smtClean="0">
                <a:latin typeface="Arial" panose="020B0604020202020204" pitchFamily="34" charset="0"/>
              </a:rPr>
              <a:t>retessellate</a:t>
            </a:r>
            <a:r>
              <a:rPr lang="en-US" altLang="en-US" baseline="0" dirty="0" smtClean="0">
                <a:latin typeface="Arial" panose="020B0604020202020204" pitchFamily="34" charset="0"/>
              </a:rPr>
              <a:t> it, all of a sudden, we get (CLICK) a boundary, of two vertices.</a:t>
            </a:r>
            <a:endParaRPr lang="en-US" altLang="en-US" dirty="0" smtClean="0">
              <a:latin typeface="Arial" panose="020B0604020202020204" pitchFamily="34" charset="0"/>
            </a:endParaRPr>
          </a:p>
          <a:p>
            <a:r>
              <a:rPr lang="en-US" altLang="en-US" dirty="0" smtClean="0">
                <a:latin typeface="Arial" panose="020B0604020202020204" pitchFamily="34" charset="0"/>
              </a:rPr>
              <a:t>Notic</a:t>
            </a:r>
            <a:r>
              <a:rPr lang="en-US" altLang="en-US" baseline="0" dirty="0" smtClean="0">
                <a:latin typeface="Arial" panose="020B0604020202020204" pitchFamily="34" charset="0"/>
              </a:rPr>
              <a:t>e that a key feature here is that for an n-dimensional object, we expect to get out an (n-1)-dimensional object as boundary.</a:t>
            </a:r>
          </a:p>
          <a:p>
            <a:r>
              <a:rPr lang="en-US" altLang="en-US" baseline="0" dirty="0" smtClean="0">
                <a:latin typeface="Arial" panose="020B0604020202020204" pitchFamily="34" charset="0"/>
              </a:rPr>
              <a:t>For example, for the 2-dimensional square, we get 1-dimensional boundary, edges.</a:t>
            </a:r>
          </a:p>
          <a:p>
            <a:r>
              <a:rPr lang="en-US" altLang="en-US" baseline="0" dirty="0" smtClean="0">
                <a:latin typeface="Arial" panose="020B0604020202020204" pitchFamily="34" charset="0"/>
              </a:rPr>
              <a:t>Here, we are ignoring the vertices, since they are a part of the edges.</a:t>
            </a:r>
          </a:p>
          <a:p>
            <a:r>
              <a:rPr lang="en-US" altLang="en-US" baseline="0" dirty="0" smtClean="0">
                <a:latin typeface="Arial" panose="020B0604020202020204" pitchFamily="34" charset="0"/>
              </a:rPr>
              <a:t>And for the incomplete hollow hexagon, which is 1-dimensional, our boundary is vertices, which are 0-dimensional.</a:t>
            </a:r>
          </a:p>
          <a:p>
            <a:r>
              <a:rPr lang="en-US" altLang="en-US" baseline="0" dirty="0" smtClean="0">
                <a:latin typeface="Arial" panose="020B0604020202020204" pitchFamily="34" charset="0"/>
              </a:rPr>
              <a:t>So, this sets a rubric to check if the boundaries we define for max classes make sense.</a:t>
            </a:r>
            <a:endParaRPr lang="en-US" altLang="en-US" dirty="0" smtClean="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87</a:t>
            </a:fld>
            <a:endParaRPr lang="en-US" altLang="en-US"/>
          </a:p>
        </p:txBody>
      </p:sp>
    </p:spTree>
    <p:extLst>
      <p:ext uri="{BB962C8B-B14F-4D97-AF65-F5344CB8AC3E}">
        <p14:creationId xmlns:p14="http://schemas.microsoft.com/office/powerpoint/2010/main" val="10668164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Suppose that we are naïve, and believe that the boundary of a max class should be the set of (CLICK) starting vertices of all of the HOP paths that end at a common maximum.</a:t>
            </a:r>
          </a:p>
          <a:p>
            <a:r>
              <a:rPr lang="en-US" altLang="en-US" dirty="0" smtClean="0">
                <a:latin typeface="Arial" panose="020B0604020202020204" pitchFamily="34" charset="0"/>
              </a:rPr>
              <a:t>Or, maybe, the boundary edges (CLICK),</a:t>
            </a:r>
            <a:r>
              <a:rPr lang="en-US" altLang="en-US" baseline="0" dirty="0" smtClean="0">
                <a:latin typeface="Arial" panose="020B0604020202020204" pitchFamily="34" charset="0"/>
              </a:rPr>
              <a:t> the edges that connect among the boundary vertices.</a:t>
            </a:r>
          </a:p>
          <a:p>
            <a:r>
              <a:rPr lang="en-US" altLang="en-US" baseline="0" dirty="0" smtClean="0">
                <a:latin typeface="Arial" panose="020B0604020202020204" pitchFamily="34" charset="0"/>
              </a:rPr>
              <a:t>Or, maybe, have the (CLICK) bond edges thrown in (CLICK) for good measure, because why not.</a:t>
            </a:r>
            <a:endParaRPr lang="en-US" altLang="en-US" dirty="0" smtClean="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88</a:t>
            </a:fld>
            <a:endParaRPr lang="en-US" altLang="en-US"/>
          </a:p>
        </p:txBody>
      </p:sp>
    </p:spTree>
    <p:extLst>
      <p:ext uri="{BB962C8B-B14F-4D97-AF65-F5344CB8AC3E}">
        <p14:creationId xmlns:p14="http://schemas.microsoft.com/office/powerpoint/2010/main" val="5708459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In all of these,</a:t>
            </a:r>
            <a:r>
              <a:rPr lang="en-US" altLang="en-US" baseline="0" dirty="0" smtClean="0">
                <a:latin typeface="Arial" panose="020B0604020202020204" pitchFamily="34" charset="0"/>
              </a:rPr>
              <a:t> </a:t>
            </a:r>
            <a:r>
              <a:rPr lang="en-US" altLang="en-US" dirty="0" smtClean="0">
                <a:latin typeface="Arial" panose="020B0604020202020204" pitchFamily="34" charset="0"/>
              </a:rPr>
              <a:t>our boundary is</a:t>
            </a:r>
            <a:r>
              <a:rPr lang="en-US" altLang="en-US" baseline="0" dirty="0" smtClean="0">
                <a:latin typeface="Arial" panose="020B0604020202020204" pitchFamily="34" charset="0"/>
              </a:rPr>
              <a:t> either 0-dimensional (CLICK) when using only the boundary points, it is disconnected (CLICK) when we have boundary edges alone, or it’s (CLICK) some-ugly-thing-that-we-don’t-have-a-name-for that we don’t know what its dimension should be, and doesn’t look to play nicely.</a:t>
            </a:r>
          </a:p>
          <a:p>
            <a:r>
              <a:rPr lang="en-US" altLang="en-US" dirty="0" smtClean="0">
                <a:latin typeface="Arial" panose="020B0604020202020204" pitchFamily="34" charset="0"/>
              </a:rPr>
              <a:t>Rather than spending the entire semester, and maybe then some, to keep trying to figure out an appropriate definition for the boundary in classic HOP when we are trying to obtain results similar to Morse theory, we’ll just abandon it, b</a:t>
            </a:r>
            <a:r>
              <a:rPr lang="en-US" dirty="0" smtClean="0"/>
              <a:t>ecause difficult problems are... difficult, and I'm not a masochist.</a:t>
            </a:r>
            <a:br>
              <a:rPr lang="en-US" dirty="0" smtClean="0"/>
            </a:br>
            <a:r>
              <a:rPr lang="en-US" dirty="0" smtClean="0"/>
              <a:t>I'd rather turn on the cruise control.</a:t>
            </a:r>
            <a:br>
              <a:rPr lang="en-US" dirty="0" smtClean="0"/>
            </a:br>
            <a:r>
              <a:rPr lang="en-US" dirty="0" smtClean="0"/>
              <a:t>In fact, I'd rather let someone else drive,</a:t>
            </a:r>
            <a:r>
              <a:rPr lang="en-US" baseline="0" dirty="0" smtClean="0"/>
              <a:t> but, we’re stuck with me, like I am.</a:t>
            </a:r>
            <a:endParaRPr lang="en-US" dirty="0" smtClean="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89</a:t>
            </a:fld>
            <a:endParaRPr lang="en-US" altLang="en-US"/>
          </a:p>
        </p:txBody>
      </p:sp>
    </p:spTree>
    <p:extLst>
      <p:ext uri="{BB962C8B-B14F-4D97-AF65-F5344CB8AC3E}">
        <p14:creationId xmlns:p14="http://schemas.microsoft.com/office/powerpoint/2010/main" val="41345304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Anyways,</a:t>
            </a:r>
            <a:r>
              <a:rPr lang="en-US" altLang="en-US" baseline="0" dirty="0" smtClean="0">
                <a:latin typeface="Arial" panose="020B0604020202020204" pitchFamily="34" charset="0"/>
              </a:rPr>
              <a:t> t</a:t>
            </a:r>
            <a:r>
              <a:rPr lang="en-US" altLang="en-US" dirty="0" smtClean="0">
                <a:latin typeface="Arial" panose="020B0604020202020204" pitchFamily="34" charset="0"/>
              </a:rPr>
              <a:t>here is actually an easy approach that avoids the entire issue of how we can define it so that very little ambiguities occur, so easy that it can almost be seen as an elegant solution.</a:t>
            </a:r>
          </a:p>
          <a:p>
            <a:r>
              <a:rPr lang="en-US" altLang="en-US" dirty="0" smtClean="0">
                <a:latin typeface="Arial" panose="020B0604020202020204" pitchFamily="34" charset="0"/>
              </a:rPr>
              <a:t>Rather than hopping on vertices, where neighbor relationships are defined by the edges of Delaunay triangles, we’ll just hop on those Delaunay triangles directly.</a:t>
            </a:r>
          </a:p>
          <a:p>
            <a:r>
              <a:rPr lang="en-US" altLang="en-US" dirty="0" smtClean="0">
                <a:latin typeface="Arial" panose="020B0604020202020204" pitchFamily="34" charset="0"/>
              </a:rPr>
              <a:t>First though, here’s an observation.</a:t>
            </a:r>
          </a:p>
          <a:p>
            <a:r>
              <a:rPr lang="en-US" altLang="en-US" dirty="0" smtClean="0">
                <a:latin typeface="Arial" panose="020B0604020202020204" pitchFamily="34" charset="0"/>
              </a:rPr>
              <a:t>Suppose we have a</a:t>
            </a:r>
            <a:r>
              <a:rPr lang="en-US" altLang="en-US" baseline="0" dirty="0" smtClean="0">
                <a:latin typeface="Arial" panose="020B0604020202020204" pitchFamily="34" charset="0"/>
              </a:rPr>
              <a:t> Delaunay tessellation, and we pick any two neighboring </a:t>
            </a:r>
            <a:r>
              <a:rPr lang="en-US" altLang="en-US" baseline="0" dirty="0" err="1" smtClean="0">
                <a:latin typeface="Arial" panose="020B0604020202020204" pitchFamily="34" charset="0"/>
              </a:rPr>
              <a:t>simplices</a:t>
            </a:r>
            <a:r>
              <a:rPr lang="en-US" altLang="en-US" baseline="0" dirty="0" smtClean="0">
                <a:latin typeface="Arial" panose="020B0604020202020204" pitchFamily="34" charset="0"/>
              </a:rPr>
              <a:t> of the same dimension.</a:t>
            </a:r>
          </a:p>
          <a:p>
            <a:r>
              <a:rPr lang="en-US" altLang="en-US" baseline="0" dirty="0" smtClean="0">
                <a:latin typeface="Arial" panose="020B0604020202020204" pitchFamily="34" charset="0"/>
              </a:rPr>
              <a:t>They must then intersect at an (n-1)-dimensional simplex that also belongs to our original Delaunay tessellation.</a:t>
            </a:r>
          </a:p>
          <a:p>
            <a:r>
              <a:rPr lang="en-US" altLang="en-US" dirty="0" smtClean="0">
                <a:latin typeface="Arial" panose="020B0604020202020204" pitchFamily="34" charset="0"/>
              </a:rPr>
              <a:t>In fact, this can be generalized to tessellations by arbitrary </a:t>
            </a:r>
            <a:r>
              <a:rPr lang="en-US" altLang="en-US" dirty="0" err="1" smtClean="0">
                <a:latin typeface="Arial" panose="020B0604020202020204" pitchFamily="34" charset="0"/>
              </a:rPr>
              <a:t>polyhedra</a:t>
            </a:r>
            <a:r>
              <a:rPr lang="en-US" altLang="en-US" dirty="0" smtClean="0">
                <a:latin typeface="Arial" panose="020B0604020202020204" pitchFamily="34" charset="0"/>
              </a:rPr>
              <a:t>,</a:t>
            </a:r>
            <a:r>
              <a:rPr lang="en-US" altLang="en-US" baseline="0" dirty="0" smtClean="0">
                <a:latin typeface="Arial" panose="020B0604020202020204" pitchFamily="34" charset="0"/>
              </a:rPr>
              <a:t> but that’s an aside.</a:t>
            </a:r>
            <a:endParaRPr lang="en-US" altLang="en-US" dirty="0" smtClean="0">
              <a:latin typeface="Arial" panose="020B0604020202020204" pitchFamily="34" charset="0"/>
            </a:endParaRPr>
          </a:p>
          <a:p>
            <a:r>
              <a:rPr lang="en-US" altLang="en-US" dirty="0" smtClean="0">
                <a:latin typeface="Arial" panose="020B0604020202020204" pitchFamily="34" charset="0"/>
              </a:rPr>
              <a:t>Armed with this observation,</a:t>
            </a:r>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90</a:t>
            </a:fld>
            <a:endParaRPr lang="en-US" altLang="en-US"/>
          </a:p>
        </p:txBody>
      </p:sp>
    </p:spTree>
    <p:extLst>
      <p:ext uri="{BB962C8B-B14F-4D97-AF65-F5344CB8AC3E}">
        <p14:creationId xmlns:p14="http://schemas.microsoft.com/office/powerpoint/2010/main" val="30663862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panose="020B0604020202020204" pitchFamily="34" charset="0"/>
              </a:rPr>
              <a:t>let’s perform HOP, in R^2, on the Delaunay triangles.</a:t>
            </a:r>
          </a:p>
          <a:p>
            <a:r>
              <a:rPr lang="en-US" altLang="en-US" dirty="0" smtClean="0">
                <a:latin typeface="Arial" panose="020B0604020202020204" pitchFamily="34" charset="0"/>
              </a:rPr>
              <a:t>Let’s take</a:t>
            </a:r>
            <a:r>
              <a:rPr lang="en-US" altLang="en-US" baseline="0" dirty="0" smtClean="0">
                <a:latin typeface="Arial" panose="020B0604020202020204" pitchFamily="34" charset="0"/>
              </a:rPr>
              <a:t> (CLICK)</a:t>
            </a:r>
            <a:r>
              <a:rPr lang="en-US" altLang="en-US" dirty="0" smtClean="0">
                <a:latin typeface="Arial" panose="020B0604020202020204" pitchFamily="34" charset="0"/>
              </a:rPr>
              <a:t> two neighboring max classes (CLICK).</a:t>
            </a:r>
          </a:p>
          <a:p>
            <a:r>
              <a:rPr lang="en-US" altLang="en-US" dirty="0" smtClean="0">
                <a:latin typeface="Arial" panose="020B0604020202020204" pitchFamily="34" charset="0"/>
              </a:rPr>
              <a:t>Suppose we pick two triangles, one from each max class.</a:t>
            </a:r>
          </a:p>
          <a:p>
            <a:r>
              <a:rPr lang="en-US" altLang="en-US" dirty="0" smtClean="0">
                <a:latin typeface="Arial" panose="020B0604020202020204" pitchFamily="34" charset="0"/>
              </a:rPr>
              <a:t>By the observation, either they must be (CLICK) disjoint, which is uninteresting because</a:t>
            </a:r>
            <a:r>
              <a:rPr lang="en-US" altLang="en-US" baseline="0" dirty="0" smtClean="0">
                <a:latin typeface="Arial" panose="020B0604020202020204" pitchFamily="34" charset="0"/>
              </a:rPr>
              <a:t> they are not neighbors</a:t>
            </a:r>
            <a:r>
              <a:rPr lang="en-US" altLang="en-US" dirty="0" smtClean="0">
                <a:latin typeface="Arial" panose="020B0604020202020204" pitchFamily="34" charset="0"/>
              </a:rPr>
              <a:t>, or (CLICK) they must intersect at a 1-dimensional (CLICK) simplex, which is</a:t>
            </a:r>
            <a:r>
              <a:rPr lang="en-US" altLang="en-US" baseline="0" dirty="0" smtClean="0">
                <a:latin typeface="Arial" panose="020B0604020202020204" pitchFamily="34" charset="0"/>
              </a:rPr>
              <a:t> a </a:t>
            </a:r>
            <a:r>
              <a:rPr lang="en-US" altLang="en-US" dirty="0" smtClean="0">
                <a:latin typeface="Arial" panose="020B0604020202020204" pitchFamily="34" charset="0"/>
              </a:rPr>
              <a:t>Delaunay edge.</a:t>
            </a:r>
          </a:p>
          <a:p>
            <a:r>
              <a:rPr lang="en-US" altLang="en-US" dirty="0" smtClean="0">
                <a:latin typeface="Arial" panose="020B0604020202020204" pitchFamily="34" charset="0"/>
              </a:rPr>
              <a:t>If we perform this process of picking one triangle from each of two neighboring max classes, intersect them, and keep the edge intersections (CLICK), we can then define this to be the boundary (along</a:t>
            </a:r>
            <a:r>
              <a:rPr lang="en-US" altLang="en-US" baseline="0" dirty="0" smtClean="0">
                <a:latin typeface="Arial" panose="020B0604020202020204" pitchFamily="34" charset="0"/>
              </a:rPr>
              <a:t> with (CLICK) the boundary of data space, of course)</a:t>
            </a:r>
            <a:r>
              <a:rPr lang="en-US" altLang="en-US" dirty="0" smtClean="0">
                <a:latin typeface="Arial" panose="020B0604020202020204" pitchFamily="34" charset="0"/>
              </a:rPr>
              <a:t>.</a:t>
            </a:r>
          </a:p>
          <a:p>
            <a:r>
              <a:rPr lang="en-US" altLang="en-US" dirty="0" smtClean="0">
                <a:latin typeface="Arial" panose="020B0604020202020204" pitchFamily="34" charset="0"/>
              </a:rPr>
              <a:t>This then matches our goal of wanting one less dimension on the boundary.</a:t>
            </a:r>
          </a:p>
          <a:p>
            <a:r>
              <a:rPr lang="en-US" altLang="en-US" dirty="0" smtClean="0">
                <a:latin typeface="Arial" panose="020B0604020202020204" pitchFamily="34" charset="0"/>
              </a:rPr>
              <a:t>For example, here, we HOP on the triangles,</a:t>
            </a:r>
            <a:r>
              <a:rPr lang="en-US" altLang="en-US" baseline="0" dirty="0" smtClean="0">
                <a:latin typeface="Arial" panose="020B0604020202020204" pitchFamily="34" charset="0"/>
              </a:rPr>
              <a:t> which are 2-dimensional, and we end up with 1-dimensional edges as the boundary.</a:t>
            </a:r>
            <a:endParaRPr lang="en-US" altLang="en-US" dirty="0" smtClean="0">
              <a:latin typeface="Arial" panose="020B0604020202020204" pitchFamily="34" charset="0"/>
            </a:endParaRPr>
          </a:p>
          <a:p>
            <a:r>
              <a:rPr lang="en-US" altLang="en-US" dirty="0" smtClean="0">
                <a:latin typeface="Arial" panose="020B0604020202020204" pitchFamily="34" charset="0"/>
              </a:rPr>
              <a:t>There is a small complication that we need to be aware of, however.</a:t>
            </a:r>
          </a:p>
          <a:p>
            <a:r>
              <a:rPr lang="en-US" altLang="en-US" dirty="0" smtClean="0">
                <a:latin typeface="Arial" panose="020B0604020202020204" pitchFamily="34" charset="0"/>
              </a:rPr>
              <a:t>When we have two or</a:t>
            </a:r>
            <a:r>
              <a:rPr lang="en-US" altLang="en-US" baseline="0" dirty="0" smtClean="0">
                <a:latin typeface="Arial" panose="020B0604020202020204" pitchFamily="34" charset="0"/>
              </a:rPr>
              <a:t> more classes neighboring each other, the boundary is pretty easy to find.</a:t>
            </a:r>
          </a:p>
          <a:p>
            <a:r>
              <a:rPr lang="en-US" altLang="en-US" baseline="0" dirty="0" smtClean="0">
                <a:latin typeface="Arial" panose="020B0604020202020204" pitchFamily="34" charset="0"/>
              </a:rPr>
              <a:t>We just take the neighboring classes, then intersect them.</a:t>
            </a:r>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91</a:t>
            </a:fld>
            <a:endParaRPr lang="en-US" altLang="en-US"/>
          </a:p>
        </p:txBody>
      </p:sp>
    </p:spTree>
    <p:extLst>
      <p:ext uri="{BB962C8B-B14F-4D97-AF65-F5344CB8AC3E}">
        <p14:creationId xmlns:p14="http://schemas.microsoft.com/office/powerpoint/2010/main" val="3747800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6A4F00B-0692-416D-A9A0-2033BB553F07}" type="slidenum">
              <a:rPr lang="en-US" altLang="en-US" smtClean="0"/>
              <a:pPr/>
              <a:t>9</a:t>
            </a:fld>
            <a:endParaRPr lang="en-US" altLang="en-US"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dirty="0" smtClean="0">
                <a:latin typeface="Arial" panose="020B0604020202020204" pitchFamily="34" charset="0"/>
              </a:rPr>
              <a:t>The data we are working with is</a:t>
            </a:r>
            <a:r>
              <a:rPr lang="en-US" altLang="en-US" baseline="0" dirty="0" smtClean="0">
                <a:latin typeface="Arial" panose="020B0604020202020204" pitchFamily="34" charset="0"/>
              </a:rPr>
              <a:t> a subset of the Sloan Digital Sky Survey, which is data collected from the 2.5 m telescope at the Apache Point Observatory in New Mexico.  Each object you see here is an entire galaxy like the milky way, composed of hundreds of billions of stars like our sun.  As we fly through the data, you might get a sense of structure – what some call the “cosmic web”.  There appear to be over-dense and under-dense regions.  Our goal is to classify those regions. </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1526126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panose="020B0604020202020204" pitchFamily="34" charset="0"/>
              </a:rPr>
              <a:t>But when we only have one class (CLICK) by itself, </a:t>
            </a:r>
            <a:r>
              <a:rPr lang="en-US" altLang="en-US" dirty="0" smtClean="0">
                <a:latin typeface="Arial" panose="020B0604020202020204" pitchFamily="34" charset="0"/>
              </a:rPr>
              <a:t>we have no consistent way of finding the “boundary.”</a:t>
            </a:r>
          </a:p>
          <a:p>
            <a:r>
              <a:rPr lang="en-US" altLang="en-US" dirty="0" smtClean="0">
                <a:latin typeface="Arial" panose="020B0604020202020204" pitchFamily="34" charset="0"/>
              </a:rPr>
              <a:t>This is still yet</a:t>
            </a:r>
            <a:r>
              <a:rPr lang="en-US" altLang="en-US" baseline="0" dirty="0" smtClean="0">
                <a:latin typeface="Arial" panose="020B0604020202020204" pitchFamily="34" charset="0"/>
              </a:rPr>
              <a:t> to be resolved.</a:t>
            </a:r>
            <a:endParaRPr lang="en-US" altLang="en-US" dirty="0" smtClean="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92</a:t>
            </a:fld>
            <a:endParaRPr lang="en-US" altLang="en-US"/>
          </a:p>
        </p:txBody>
      </p:sp>
    </p:spTree>
    <p:extLst>
      <p:ext uri="{BB962C8B-B14F-4D97-AF65-F5344CB8AC3E}">
        <p14:creationId xmlns:p14="http://schemas.microsoft.com/office/powerpoint/2010/main" val="28453026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panose="020B0604020202020204" pitchFamily="34" charset="0"/>
              </a:rPr>
              <a:t>Taking a step back though, there’s no reason why we cannot generalize this to n-dimensions, as well as all complete subsets of the Delaunay tessellation of intermediate dimensions that we’ve been hinting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panose="020B0604020202020204" pitchFamily="34" charset="0"/>
              </a:rPr>
              <a:t>In particular, continuing the example, there’s absolutely</a:t>
            </a:r>
            <a:r>
              <a:rPr lang="en-US" altLang="en-US" baseline="0" dirty="0" smtClean="0">
                <a:latin typeface="Arial" panose="020B0604020202020204" pitchFamily="34" charset="0"/>
              </a:rPr>
              <a:t> nothing stopping us from hopping on this boundary we obtained!</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panose="020B0604020202020204" pitchFamily="34" charset="0"/>
              </a:rPr>
              <a:t>Assuming the boundary of the data space </a:t>
            </a:r>
            <a:r>
              <a:rPr lang="en-US" altLang="en-US" baseline="0" smtClean="0">
                <a:latin typeface="Arial" panose="020B0604020202020204" pitchFamily="34" charset="0"/>
              </a:rPr>
              <a:t>doesn’t exist, for simplicity.</a:t>
            </a:r>
            <a:endParaRPr lang="en-US" altLang="en-US" baseline="0" dirty="0" smtClean="0">
              <a:latin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panose="020B0604020202020204" pitchFamily="34" charset="0"/>
              </a:rPr>
              <a:t>If we HOP on this set, and obtain (CLICK) these classes, we can see that their intersection is (CLICK) a point, which is exactly what we expect by the proposition, for the intersection of neighboring classes to be of one lower dimension, in this case, 0.</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panose="020B0604020202020204" pitchFamily="34" charset="0"/>
              </a:rPr>
              <a:t>For consistency though, we will need to include the actual boundary of the data space when we perform HOP on the boundaries, here, it’s just the outer edges that we need to include.</a:t>
            </a:r>
            <a:endParaRPr lang="en-US" altLang="en-US" dirty="0" smtClean="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93</a:t>
            </a:fld>
            <a:endParaRPr lang="en-US" altLang="en-US"/>
          </a:p>
        </p:txBody>
      </p:sp>
    </p:spTree>
    <p:extLst>
      <p:ext uri="{BB962C8B-B14F-4D97-AF65-F5344CB8AC3E}">
        <p14:creationId xmlns:p14="http://schemas.microsoft.com/office/powerpoint/2010/main" val="25739956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For our 3-dimensional SDSS data set, we perform HOP on the 3-dimensional Delaunay tetrahedra, whose maxima are, of course, tetrahedra (that we call the maxima of the data space).</a:t>
            </a:r>
          </a:p>
          <a:p>
            <a:r>
              <a:rPr lang="en-US" altLang="en-US" dirty="0" smtClean="0">
                <a:latin typeface="Arial" panose="020B0604020202020204" pitchFamily="34" charset="0"/>
              </a:rPr>
              <a:t>The boundary is then a complete subset of the Delaunay tessellation formed of triangles only.</a:t>
            </a:r>
          </a:p>
          <a:p>
            <a:r>
              <a:rPr lang="en-US" altLang="en-US" dirty="0" smtClean="0">
                <a:latin typeface="Arial" panose="020B0604020202020204" pitchFamily="34" charset="0"/>
              </a:rPr>
              <a:t>We then HOP on that set, obtaining triangles as maxima (that we call 2-saddles) and edges as its boundary.</a:t>
            </a:r>
          </a:p>
          <a:p>
            <a:r>
              <a:rPr lang="en-US" altLang="en-US" dirty="0" smtClean="0">
                <a:latin typeface="Arial" panose="020B0604020202020204" pitchFamily="34" charset="0"/>
              </a:rPr>
              <a:t>Hopping</a:t>
            </a:r>
            <a:r>
              <a:rPr lang="en-US" altLang="en-US" baseline="0" dirty="0" smtClean="0">
                <a:latin typeface="Arial" panose="020B0604020202020204" pitchFamily="34" charset="0"/>
              </a:rPr>
              <a:t> on the set of edges, its maxima are called 1-saddles, and then, we finally obtain vertices as the </a:t>
            </a:r>
            <a:r>
              <a:rPr lang="en-US" altLang="en-US" dirty="0" smtClean="0">
                <a:latin typeface="Arial" panose="020B0604020202020204" pitchFamily="34" charset="0"/>
              </a:rPr>
              <a:t>0-dimensional boundary, corresponding to minima.</a:t>
            </a:r>
          </a:p>
          <a:p>
            <a:r>
              <a:rPr lang="en-US" altLang="en-US" dirty="0" smtClean="0">
                <a:latin typeface="Arial" panose="020B0604020202020204" pitchFamily="34" charset="0"/>
              </a:rPr>
              <a:t>Applying this</a:t>
            </a:r>
            <a:r>
              <a:rPr lang="en-US" altLang="en-US" baseline="0" dirty="0" smtClean="0">
                <a:latin typeface="Arial" panose="020B0604020202020204" pitchFamily="34" charset="0"/>
              </a:rPr>
              <a:t> to our slice of the SDSS data, slice implying that it’s 2-dimensional rather than 3,</a:t>
            </a:r>
            <a:endParaRPr lang="en-US" altLang="en-US" dirty="0" smtClean="0">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94</a:t>
            </a:fld>
            <a:endParaRPr lang="en-US" altLang="en-US"/>
          </a:p>
        </p:txBody>
      </p:sp>
    </p:spTree>
    <p:extLst>
      <p:ext uri="{BB962C8B-B14F-4D97-AF65-F5344CB8AC3E}">
        <p14:creationId xmlns:p14="http://schemas.microsoft.com/office/powerpoint/2010/main" val="2330737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panose="020B0604020202020204" pitchFamily="34" charset="0"/>
              </a:rPr>
              <a:t>after we Delaunay</a:t>
            </a:r>
            <a:r>
              <a:rPr lang="en-US" altLang="en-US" baseline="0" dirty="0" smtClean="0">
                <a:latin typeface="Arial" panose="020B0604020202020204" pitchFamily="34" charset="0"/>
              </a:rPr>
              <a:t> tessellate it, we first HOP on the full set of triangles, to obtain (CLICK) these classes with the white triangles (CLICK) as the maxima.</a:t>
            </a:r>
          </a:p>
          <a:p>
            <a:r>
              <a:rPr lang="en-US" altLang="en-US" baseline="0" dirty="0" smtClean="0">
                <a:latin typeface="Arial" panose="020B0604020202020204" pitchFamily="34" charset="0"/>
              </a:rPr>
              <a:t>Then, we determine its boundary (CLICK) by checking for the edges common to two triangle classes, and including the boundary of data space.</a:t>
            </a:r>
          </a:p>
          <a:p>
            <a:r>
              <a:rPr lang="en-US" altLang="en-US" baseline="0" dirty="0" smtClean="0">
                <a:latin typeface="Arial" panose="020B0604020202020204" pitchFamily="34" charset="0"/>
              </a:rPr>
              <a:t>Afterwards, we can HOP on this set of edges, and obtain (CLICK) these as the classes, with the white edges here (CLICK) as the maxima of this set, which really should be called saddles.</a:t>
            </a:r>
          </a:p>
          <a:p>
            <a:r>
              <a:rPr lang="en-US" altLang="en-US" dirty="0" smtClean="0">
                <a:latin typeface="Arial" panose="020B0604020202020204" pitchFamily="34" charset="0"/>
              </a:rPr>
              <a:t>Lastly,</a:t>
            </a:r>
            <a:r>
              <a:rPr lang="en-US" altLang="en-US" baseline="0" dirty="0" smtClean="0">
                <a:latin typeface="Arial" panose="020B0604020202020204" pitchFamily="34" charset="0"/>
              </a:rPr>
              <a:t> we can find the boundary (CLICK) of this set, corresponding to minima.</a:t>
            </a:r>
          </a:p>
          <a:p>
            <a:r>
              <a:rPr lang="en-US" altLang="en-US" baseline="0" dirty="0" smtClean="0">
                <a:latin typeface="Arial" panose="020B0604020202020204" pitchFamily="34" charset="0"/>
              </a:rPr>
              <a:t>Unfortunately, not all of them are plotted here due to the issue we’ve yet to work out.</a:t>
            </a:r>
          </a:p>
          <a:p>
            <a:r>
              <a:rPr lang="en-US" altLang="en-US" baseline="0" dirty="0" smtClean="0">
                <a:latin typeface="Arial" panose="020B0604020202020204" pitchFamily="34" charset="0"/>
              </a:rPr>
              <a:t>And now we have rediscovered how to make stained glass!</a:t>
            </a:r>
            <a:endParaRPr lang="en-US" altLang="en-US" dirty="0" smtClean="0">
              <a:latin typeface="Arial" panose="020B0604020202020204" pitchFamily="34" charset="0"/>
            </a:endParaRPr>
          </a:p>
          <a:p>
            <a:r>
              <a:rPr lang="en-US" altLang="en-US" dirty="0" smtClean="0">
                <a:latin typeface="Arial" panose="020B0604020202020204" pitchFamily="34" charset="0"/>
              </a:rPr>
              <a:t>Regarding the name we came up with, it refers to how we are hopping in descending dimensions, and that our data set is 3-dimensional.</a:t>
            </a:r>
          </a:p>
          <a:p>
            <a:r>
              <a:rPr lang="en-US" altLang="en-US" dirty="0" smtClean="0">
                <a:latin typeface="Arial" panose="020B0604020202020204" pitchFamily="34" charset="0"/>
              </a:rPr>
              <a:t>The 0 is</a:t>
            </a:r>
            <a:r>
              <a:rPr lang="en-US" altLang="en-US" baseline="0" dirty="0" smtClean="0">
                <a:latin typeface="Arial" panose="020B0604020202020204" pitchFamily="34" charset="0"/>
              </a:rPr>
              <a:t> not included, since the 0-dimensional points</a:t>
            </a:r>
            <a:r>
              <a:rPr lang="en-US" altLang="en-US" dirty="0" smtClean="0">
                <a:latin typeface="Arial" panose="020B0604020202020204" pitchFamily="34" charset="0"/>
              </a:rPr>
              <a:t> are trivially their own max classes in general.</a:t>
            </a:r>
          </a:p>
          <a:p>
            <a:r>
              <a:rPr lang="en-US" altLang="en-US" dirty="0" smtClean="0">
                <a:latin typeface="Arial" panose="020B0604020202020204" pitchFamily="34" charset="0"/>
              </a:rPr>
              <a:t>The term “dimensional HOP” </a:t>
            </a:r>
            <a:r>
              <a:rPr lang="en-US" altLang="en-US" baseline="0" dirty="0" smtClean="0">
                <a:latin typeface="Arial" panose="020B0604020202020204" pitchFamily="34" charset="0"/>
              </a:rPr>
              <a:t>was just trying to hint that we want to incorporate hopping on various dimensions, not because we have discovered how I can flatten myself down to a piece of paper while still retaining my personal identity.</a:t>
            </a:r>
          </a:p>
          <a:p>
            <a:r>
              <a:rPr lang="en-US" altLang="en-US" baseline="0" dirty="0" smtClean="0">
                <a:latin typeface="Arial" panose="020B0604020202020204" pitchFamily="34" charset="0"/>
              </a:rPr>
              <a:t>To be more precise though, we should have called it something like HOP in descending dimensions, since this is clearly not restricted to 3-d, but this was the name that stuck.</a:t>
            </a:r>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95</a:t>
            </a:fld>
            <a:endParaRPr lang="en-US" altLang="en-US"/>
          </a:p>
        </p:txBody>
      </p:sp>
    </p:spTree>
    <p:extLst>
      <p:ext uri="{BB962C8B-B14F-4D97-AF65-F5344CB8AC3E}">
        <p14:creationId xmlns:p14="http://schemas.microsoft.com/office/powerpoint/2010/main" val="115160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panose="020B0604020202020204" pitchFamily="34" charset="0"/>
              </a:rPr>
              <a:t>This compares favorably to</a:t>
            </a:r>
            <a:r>
              <a:rPr lang="en-US" altLang="en-US" baseline="0" dirty="0" smtClean="0">
                <a:latin typeface="Arial" panose="020B0604020202020204" pitchFamily="34" charset="0"/>
              </a:rPr>
              <a:t> </a:t>
            </a:r>
            <a:r>
              <a:rPr lang="en-US" altLang="en-US" dirty="0" smtClean="0">
                <a:latin typeface="Arial" panose="020B0604020202020204" pitchFamily="34" charset="0"/>
              </a:rPr>
              <a:t>Morse theory, since,</a:t>
            </a:r>
            <a:r>
              <a:rPr lang="en-US" altLang="en-US" baseline="0" dirty="0" smtClean="0">
                <a:latin typeface="Arial" panose="020B0604020202020204" pitchFamily="34" charset="0"/>
              </a:rPr>
              <a:t> </a:t>
            </a:r>
            <a:r>
              <a:rPr lang="en-US" altLang="en-US" dirty="0" smtClean="0">
                <a:latin typeface="Arial" panose="020B0604020202020204" pitchFamily="34" charset="0"/>
              </a:rPr>
              <a:t>here, in n-dimensional space, the critical </a:t>
            </a:r>
            <a:r>
              <a:rPr lang="en-US" altLang="en-US" dirty="0" err="1" smtClean="0">
                <a:latin typeface="Arial" panose="020B0604020202020204" pitchFamily="34" charset="0"/>
              </a:rPr>
              <a:t>simplices</a:t>
            </a:r>
            <a:r>
              <a:rPr lang="en-US" altLang="en-US" dirty="0" smtClean="0">
                <a:latin typeface="Arial" panose="020B0604020202020204" pitchFamily="34" charset="0"/>
              </a:rPr>
              <a:t> have</a:t>
            </a:r>
            <a:r>
              <a:rPr lang="en-US" altLang="en-US" baseline="0" dirty="0" smtClean="0">
                <a:latin typeface="Arial" panose="020B0604020202020204" pitchFamily="34" charset="0"/>
              </a:rPr>
              <a:t> the same dimensions as the indices of critical points assumed in Morse theory.</a:t>
            </a:r>
            <a:endParaRPr lang="en-US" altLang="en-US" dirty="0" smtClean="0">
              <a:latin typeface="Arial" panose="020B0604020202020204" pitchFamily="34" charset="0"/>
            </a:endParaRPr>
          </a:p>
          <a:p>
            <a:r>
              <a:rPr lang="en-US" dirty="0" smtClean="0"/>
              <a:t>Compared to classic HOP, this procedure has very natural</a:t>
            </a:r>
            <a:r>
              <a:rPr lang="en-US" baseline="0" dirty="0" smtClean="0"/>
              <a:t> and quite well-behaved boundary.</a:t>
            </a:r>
          </a:p>
          <a:p>
            <a:r>
              <a:rPr lang="en-US" baseline="0" dirty="0" smtClean="0"/>
              <a:t>However, since this only changes the objects HOP operates on, every drawback we experienced makes an appearance here as well.</a:t>
            </a:r>
          </a:p>
          <a:p>
            <a:r>
              <a:rPr lang="en-US" baseline="0" dirty="0" smtClean="0"/>
              <a:t>Now, since its goal is to emulate Morse theory, the next logical step is to devise a scheme for the cancellation of critical points.</a:t>
            </a:r>
          </a:p>
          <a:p>
            <a:r>
              <a:rPr lang="en-US" baseline="0" dirty="0" smtClean="0"/>
              <a:t>This problem is highly nontrivial, and, in fact, we believe it to be at least as complex as DMT.</a:t>
            </a:r>
          </a:p>
          <a:p>
            <a:r>
              <a:rPr lang="en-US" baseline="0" dirty="0" smtClean="0"/>
              <a:t>By the way, we are offering a bounty of 10 million dollars to anyone who solves it.</a:t>
            </a:r>
          </a:p>
          <a:p>
            <a:r>
              <a:rPr lang="en-US" baseline="0" dirty="0" smtClean="0"/>
              <a:t>Monopoly money.</a:t>
            </a:r>
          </a:p>
          <a:p>
            <a:endParaRPr lang="en-US" baseline="0" dirty="0" smtClean="0"/>
          </a:p>
          <a:p>
            <a:r>
              <a:rPr lang="en-US" baseline="0" dirty="0" smtClean="0"/>
              <a:t>We have been quite focused on individual approaches, so here’s a brief meta-analysis of the ones we examined.</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96</a:t>
            </a:fld>
            <a:endParaRPr lang="en-US" altLang="en-US"/>
          </a:p>
        </p:txBody>
      </p:sp>
    </p:spTree>
    <p:extLst>
      <p:ext uri="{BB962C8B-B14F-4D97-AF65-F5344CB8AC3E}">
        <p14:creationId xmlns:p14="http://schemas.microsoft.com/office/powerpoint/2010/main" val="4680626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Ultimately,</a:t>
            </a:r>
            <a:r>
              <a:rPr lang="en-CA" baseline="0" dirty="0" smtClean="0"/>
              <a:t> o</a:t>
            </a:r>
            <a:r>
              <a:rPr lang="en-CA" dirty="0" smtClean="0"/>
              <a:t>ur goal is to identify</a:t>
            </a:r>
            <a:r>
              <a:rPr lang="en-CA" baseline="0" dirty="0" smtClean="0"/>
              <a:t> structures in the galaxy distribution.  First, we need to partition the space, then group structures, and classify them.  Galaxies tend to group together and form clusters.  When viewed from a distance, giant clusters of galaxies appear as bright points in our data.  There are also more extended structures such as filaments and walls.  Filaments are primarily 1d – long and tubular structures.  Walls are like sheets of galaxies, forming 2d structures.  The large, mostly empty regions are termed “voids”.</a:t>
            </a:r>
            <a:endParaRPr lang="en-CA"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97</a:t>
            </a:fld>
            <a:endParaRPr lang="en-US" altLang="en-US"/>
          </a:p>
        </p:txBody>
      </p:sp>
    </p:spTree>
    <p:extLst>
      <p:ext uri="{BB962C8B-B14F-4D97-AF65-F5344CB8AC3E}">
        <p14:creationId xmlns:p14="http://schemas.microsoft.com/office/powerpoint/2010/main" val="37557099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98</a:t>
            </a:fld>
            <a:endParaRPr lang="en-US" altLang="en-US"/>
          </a:p>
        </p:txBody>
      </p:sp>
    </p:spTree>
    <p:extLst>
      <p:ext uri="{BB962C8B-B14F-4D97-AF65-F5344CB8AC3E}">
        <p14:creationId xmlns:p14="http://schemas.microsoft.com/office/powerpoint/2010/main" val="38275030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a:t>
            </a:r>
            <a:r>
              <a:rPr lang="en-US" baseline="0" dirty="0" smtClean="0"/>
              <a:t> converges to the maximum density data points.</a:t>
            </a:r>
          </a:p>
          <a:p>
            <a:r>
              <a:rPr lang="en-US" baseline="0" dirty="0" smtClean="0"/>
              <a:t>The triangles can distract us from the point of HOP so let’s remove them.</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101</a:t>
            </a:fld>
            <a:endParaRPr lang="en-US" altLang="en-US"/>
          </a:p>
        </p:txBody>
      </p:sp>
    </p:spTree>
    <p:extLst>
      <p:ext uri="{BB962C8B-B14F-4D97-AF65-F5344CB8AC3E}">
        <p14:creationId xmlns:p14="http://schemas.microsoft.com/office/powerpoint/2010/main" val="4478441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clear</a:t>
            </a:r>
            <a:r>
              <a:rPr lang="en-US" baseline="0" dirty="0" smtClean="0"/>
              <a:t> that many HOP maximums occur in the cluster regions of high density, and there are very few maximums in the void regions.  Now, it is not too difficult to find the clusters and voids but the challenge is in identifying filamentary structures.  </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104</a:t>
            </a:fld>
            <a:endParaRPr lang="en-US" altLang="en-US"/>
          </a:p>
        </p:txBody>
      </p:sp>
    </p:spTree>
    <p:extLst>
      <p:ext uri="{BB962C8B-B14F-4D97-AF65-F5344CB8AC3E}">
        <p14:creationId xmlns:p14="http://schemas.microsoft.com/office/powerpoint/2010/main" val="20293887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notice that we get HOP maximums in areas that seem filamentary.   It appears that if we could simply connect the dots correctly we might be able to string together maxima into a chain along the filaments. </a:t>
            </a:r>
            <a:endParaRPr lang="en-US" dirty="0"/>
          </a:p>
        </p:txBody>
      </p:sp>
      <p:sp>
        <p:nvSpPr>
          <p:cNvPr id="4" name="Slide Number Placeholder 3"/>
          <p:cNvSpPr>
            <a:spLocks noGrp="1"/>
          </p:cNvSpPr>
          <p:nvPr>
            <p:ph type="sldNum" sz="quarter" idx="10"/>
          </p:nvPr>
        </p:nvSpPr>
        <p:spPr/>
        <p:txBody>
          <a:bodyPr/>
          <a:lstStyle/>
          <a:p>
            <a:pPr>
              <a:defRPr/>
            </a:pPr>
            <a:fld id="{78EBF522-60CF-4B54-B042-92C9B70AF23A}" type="slidenum">
              <a:rPr lang="en-US" altLang="en-US" smtClean="0"/>
              <a:pPr>
                <a:defRPr/>
              </a:pPr>
              <a:t>105</a:t>
            </a:fld>
            <a:endParaRPr lang="en-US" altLang="en-US"/>
          </a:p>
        </p:txBody>
      </p:sp>
    </p:spTree>
    <p:extLst>
      <p:ext uri="{BB962C8B-B14F-4D97-AF65-F5344CB8AC3E}">
        <p14:creationId xmlns:p14="http://schemas.microsoft.com/office/powerpoint/2010/main" val="4057591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1A1442-A2CD-46B7-B47A-95622A1C0ACD}" type="slidenum">
              <a:rPr lang="en-US" altLang="en-US"/>
              <a:pPr>
                <a:defRPr/>
              </a:pPr>
              <a:t>‹#›</a:t>
            </a:fld>
            <a:endParaRPr lang="en-US" altLang="en-US"/>
          </a:p>
        </p:txBody>
      </p:sp>
    </p:spTree>
    <p:extLst>
      <p:ext uri="{BB962C8B-B14F-4D97-AF65-F5344CB8AC3E}">
        <p14:creationId xmlns:p14="http://schemas.microsoft.com/office/powerpoint/2010/main" val="3256670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366508-0456-48A2-8C31-D77B509D4ECD}" type="slidenum">
              <a:rPr lang="en-US" altLang="en-US"/>
              <a:pPr>
                <a:defRPr/>
              </a:pPr>
              <a:t>‹#›</a:t>
            </a:fld>
            <a:endParaRPr lang="en-US" altLang="en-US"/>
          </a:p>
        </p:txBody>
      </p:sp>
    </p:spTree>
    <p:extLst>
      <p:ext uri="{BB962C8B-B14F-4D97-AF65-F5344CB8AC3E}">
        <p14:creationId xmlns:p14="http://schemas.microsoft.com/office/powerpoint/2010/main" val="2331487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974895A-E33B-4407-A0BB-BB57ED3147D9}" type="slidenum">
              <a:rPr lang="en-US" altLang="en-US"/>
              <a:pPr>
                <a:defRPr/>
              </a:pPr>
              <a:t>‹#›</a:t>
            </a:fld>
            <a:endParaRPr lang="en-US" altLang="en-US"/>
          </a:p>
        </p:txBody>
      </p:sp>
    </p:spTree>
    <p:extLst>
      <p:ext uri="{BB962C8B-B14F-4D97-AF65-F5344CB8AC3E}">
        <p14:creationId xmlns:p14="http://schemas.microsoft.com/office/powerpoint/2010/main" val="913809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9ECC8B9-03A1-42A5-9729-D5D0B14D7F11}" type="slidenum">
              <a:rPr lang="en-US" altLang="en-US"/>
              <a:pPr>
                <a:defRPr/>
              </a:pPr>
              <a:t>‹#›</a:t>
            </a:fld>
            <a:endParaRPr lang="en-US" altLang="en-US"/>
          </a:p>
        </p:txBody>
      </p:sp>
    </p:spTree>
    <p:extLst>
      <p:ext uri="{BB962C8B-B14F-4D97-AF65-F5344CB8AC3E}">
        <p14:creationId xmlns:p14="http://schemas.microsoft.com/office/powerpoint/2010/main" val="2074918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8FE4A9-F7E2-4361-8480-20C353B0BFB2}" type="slidenum">
              <a:rPr lang="en-US" altLang="en-US"/>
              <a:pPr>
                <a:defRPr/>
              </a:pPr>
              <a:t>‹#›</a:t>
            </a:fld>
            <a:endParaRPr lang="en-US" altLang="en-US"/>
          </a:p>
        </p:txBody>
      </p:sp>
    </p:spTree>
    <p:extLst>
      <p:ext uri="{BB962C8B-B14F-4D97-AF65-F5344CB8AC3E}">
        <p14:creationId xmlns:p14="http://schemas.microsoft.com/office/powerpoint/2010/main" val="354380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147165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C3EA869-D5E7-4314-A80E-5C6A5BC7B689}" type="slidenum">
              <a:rPr lang="en-US" altLang="en-US"/>
              <a:pPr>
                <a:defRPr/>
              </a:pPr>
              <a:t>‹#›</a:t>
            </a:fld>
            <a:endParaRPr lang="en-US" altLang="en-US"/>
          </a:p>
        </p:txBody>
      </p:sp>
    </p:spTree>
    <p:extLst>
      <p:ext uri="{BB962C8B-B14F-4D97-AF65-F5344CB8AC3E}">
        <p14:creationId xmlns:p14="http://schemas.microsoft.com/office/powerpoint/2010/main" val="2801570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CCF61E-AA7F-4A1B-BB76-027BF388F935}" type="slidenum">
              <a:rPr lang="en-US" altLang="en-US"/>
              <a:pPr>
                <a:defRPr/>
              </a:pPr>
              <a:t>‹#›</a:t>
            </a:fld>
            <a:endParaRPr lang="en-US" altLang="en-US"/>
          </a:p>
        </p:txBody>
      </p:sp>
    </p:spTree>
    <p:extLst>
      <p:ext uri="{BB962C8B-B14F-4D97-AF65-F5344CB8AC3E}">
        <p14:creationId xmlns:p14="http://schemas.microsoft.com/office/powerpoint/2010/main" val="3356835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4F0B306-6FB9-4A71-BAE6-DAB21A0B5824}" type="slidenum">
              <a:rPr lang="en-US" altLang="en-US"/>
              <a:pPr>
                <a:defRPr/>
              </a:pPr>
              <a:t>‹#›</a:t>
            </a:fld>
            <a:endParaRPr lang="en-US" altLang="en-US"/>
          </a:p>
        </p:txBody>
      </p:sp>
    </p:spTree>
    <p:extLst>
      <p:ext uri="{BB962C8B-B14F-4D97-AF65-F5344CB8AC3E}">
        <p14:creationId xmlns:p14="http://schemas.microsoft.com/office/powerpoint/2010/main" val="1200757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ADC615D-AD97-44E4-A357-B3EA06A727F8}" type="slidenum">
              <a:rPr lang="en-US" altLang="en-US"/>
              <a:pPr>
                <a:defRPr/>
              </a:pPr>
              <a:t>‹#›</a:t>
            </a:fld>
            <a:endParaRPr lang="en-US" altLang="en-US"/>
          </a:p>
        </p:txBody>
      </p:sp>
    </p:spTree>
    <p:extLst>
      <p:ext uri="{BB962C8B-B14F-4D97-AF65-F5344CB8AC3E}">
        <p14:creationId xmlns:p14="http://schemas.microsoft.com/office/powerpoint/2010/main" val="210003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5E58CF8-8D9D-47FB-8AFA-725E25344EED}" type="slidenum">
              <a:rPr lang="en-US" altLang="en-US"/>
              <a:pPr>
                <a:defRPr/>
              </a:pPr>
              <a:t>‹#›</a:t>
            </a:fld>
            <a:endParaRPr lang="en-US" altLang="en-US"/>
          </a:p>
        </p:txBody>
      </p:sp>
    </p:spTree>
    <p:extLst>
      <p:ext uri="{BB962C8B-B14F-4D97-AF65-F5344CB8AC3E}">
        <p14:creationId xmlns:p14="http://schemas.microsoft.com/office/powerpoint/2010/main" val="3719587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DB58DCD-AF63-43E6-A659-7B534AF1B06B}" type="slidenum">
              <a:rPr lang="en-US" altLang="en-US"/>
              <a:pPr>
                <a:defRPr/>
              </a:pPr>
              <a:t>‹#›</a:t>
            </a:fld>
            <a:endParaRPr lang="en-US" altLang="en-US"/>
          </a:p>
        </p:txBody>
      </p:sp>
    </p:spTree>
    <p:extLst>
      <p:ext uri="{BB962C8B-B14F-4D97-AF65-F5344CB8AC3E}">
        <p14:creationId xmlns:p14="http://schemas.microsoft.com/office/powerpoint/2010/main" val="629634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4A2BACF-62F0-443F-8BD1-54EEF2B5E339}" type="slidenum">
              <a:rPr lang="en-US" altLang="en-US"/>
              <a:pPr>
                <a:defRPr/>
              </a:pPr>
              <a:t>‹#›</a:t>
            </a:fld>
            <a:endParaRPr lang="en-US" altLang="en-US"/>
          </a:p>
        </p:txBody>
      </p:sp>
    </p:spTree>
    <p:extLst>
      <p:ext uri="{BB962C8B-B14F-4D97-AF65-F5344CB8AC3E}">
        <p14:creationId xmlns:p14="http://schemas.microsoft.com/office/powerpoint/2010/main" val="798717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CD78A33-37C9-4B51-AA53-F82DD1DA92ED}" type="slidenum">
              <a:rPr lang="en-US" altLang="en-US"/>
              <a:pPr>
                <a:defRPr/>
              </a:pPr>
              <a:t>‹#›</a:t>
            </a:fld>
            <a:endParaRPr lang="en-US" altLang="en-US"/>
          </a:p>
        </p:txBody>
      </p:sp>
    </p:spTree>
    <p:extLst>
      <p:ext uri="{BB962C8B-B14F-4D97-AF65-F5344CB8AC3E}">
        <p14:creationId xmlns:p14="http://schemas.microsoft.com/office/powerpoint/2010/main" val="3919868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830B521B-6694-4D93-84B6-0F19E4C1EAB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74.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clipboard/media/image48.png"/></Relationships>
</file>

<file path=ppt/slides/_rels/slide11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clipboard/media/image49.png"/><Relationship Id="rId1" Type="http://schemas.openxmlformats.org/officeDocument/2006/relationships/slideLayout" Target="../slideLayouts/slideLayout4.xml"/><Relationship Id="rId4" Type="http://schemas.openxmlformats.org/officeDocument/2006/relationships/image" Target="../../clipboard/media/image51.png"/></Relationships>
</file>

<file path=ppt/slides/_rels/slide117.xml.rels><?xml version="1.0" encoding="UTF-8" standalone="yes"?>
<Relationships xmlns="http://schemas.openxmlformats.org/package/2006/relationships"><Relationship Id="rId3" Type="http://schemas.openxmlformats.org/officeDocument/2006/relationships/image" Target="../../clipboard/media/image51.png"/><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clipboard/media/image51.png"/><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clipboard/media/image54.png"/><Relationship Id="rId2" Type="http://schemas.openxmlformats.org/officeDocument/2006/relationships/image" Target="../media/image84.jpeg"/><Relationship Id="rId1" Type="http://schemas.openxmlformats.org/officeDocument/2006/relationships/slideLayout" Target="../slideLayouts/slideLayout4.xml"/><Relationship Id="rId5" Type="http://schemas.openxmlformats.org/officeDocument/2006/relationships/image" Target="../../clipboard/media/image51.png"/><Relationship Id="rId4" Type="http://schemas.openxmlformats.org/officeDocument/2006/relationships/image" Target="../../clipboard/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clipboard/media/image56.png"/><Relationship Id="rId1" Type="http://schemas.openxmlformats.org/officeDocument/2006/relationships/slideLayout" Target="../slideLayouts/slideLayout4.xml"/><Relationship Id="rId5" Type="http://schemas.openxmlformats.org/officeDocument/2006/relationships/image" Target="../../clipboard/media/image51.png"/><Relationship Id="rId4" Type="http://schemas.openxmlformats.org/officeDocument/2006/relationships/image" Target="../../clipboard/media/image57.png"/></Relationships>
</file>

<file path=ppt/slides/_rels/slide12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clipboard/media/image58.png"/><Relationship Id="rId1" Type="http://schemas.openxmlformats.org/officeDocument/2006/relationships/slideLayout" Target="../slideLayouts/slideLayout4.xml"/><Relationship Id="rId6" Type="http://schemas.openxmlformats.org/officeDocument/2006/relationships/image" Target="../../clipboard/media/image51.png"/><Relationship Id="rId5" Type="http://schemas.openxmlformats.org/officeDocument/2006/relationships/image" Target="../../clipboard/media/image61.png"/><Relationship Id="rId4" Type="http://schemas.openxmlformats.org/officeDocument/2006/relationships/image" Target="../../clipboard/media/image60.png"/></Relationships>
</file>

<file path=ppt/slides/_rels/slide122.xml.rels><?xml version="1.0" encoding="UTF-8" standalone="yes"?>
<Relationships xmlns="http://schemas.openxmlformats.org/package/2006/relationships"><Relationship Id="rId3" Type="http://schemas.openxmlformats.org/officeDocument/2006/relationships/image" Target="../../clipboard/media/image63.png"/><Relationship Id="rId2" Type="http://schemas.openxmlformats.org/officeDocument/2006/relationships/image" Target="../media/image86.jpeg"/><Relationship Id="rId1" Type="http://schemas.openxmlformats.org/officeDocument/2006/relationships/slideLayout" Target="../slideLayouts/slideLayout4.xml"/><Relationship Id="rId5" Type="http://schemas.openxmlformats.org/officeDocument/2006/relationships/image" Target="../../clipboard/media/image51.png"/><Relationship Id="rId4" Type="http://schemas.openxmlformats.org/officeDocument/2006/relationships/image" Target="../../clipboard/media/image64.png"/></Relationships>
</file>

<file path=ppt/slides/_rels/slide1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clipboard/media/image65.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clipboard/media/image65.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clipboard/media/image69.png"/><Relationship Id="rId2" Type="http://schemas.openxmlformats.org/officeDocument/2006/relationships/image" Target="../media/image89.jpeg"/><Relationship Id="rId1" Type="http://schemas.openxmlformats.org/officeDocument/2006/relationships/slideLayout" Target="../slideLayouts/slideLayout4.xml"/><Relationship Id="rId4" Type="http://schemas.openxmlformats.org/officeDocument/2006/relationships/image" Target="../../clipboard/media/image65.png"/></Relationships>
</file>

<file path=ppt/slides/_rels/slide1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clipboard/media/image70.png"/><Relationship Id="rId1" Type="http://schemas.openxmlformats.org/officeDocument/2006/relationships/slideLayout" Target="../slideLayouts/slideLayout4.xml"/><Relationship Id="rId4" Type="http://schemas.openxmlformats.org/officeDocument/2006/relationships/image" Target="../../clipboard/media/image65.png"/></Relationships>
</file>

<file path=ppt/slides/_rels/slide127.xml.rels><?xml version="1.0" encoding="UTF-8" standalone="yes"?>
<Relationships xmlns="http://schemas.openxmlformats.org/package/2006/relationships"><Relationship Id="rId3" Type="http://schemas.openxmlformats.org/officeDocument/2006/relationships/image" Target="../../clipboard/media/image73.png"/><Relationship Id="rId2" Type="http://schemas.openxmlformats.org/officeDocument/2006/relationships/image" Target="../media/image91.jpeg"/><Relationship Id="rId1" Type="http://schemas.openxmlformats.org/officeDocument/2006/relationships/slideLayout" Target="../slideLayouts/slideLayout4.xml"/><Relationship Id="rId4" Type="http://schemas.openxmlformats.org/officeDocument/2006/relationships/image" Target="../../clipboard/media/image65.png"/></Relationships>
</file>

<file path=ppt/slides/_rels/slide12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clipboard/media/image74.png"/><Relationship Id="rId1" Type="http://schemas.openxmlformats.org/officeDocument/2006/relationships/slideLayout" Target="../slideLayouts/slideLayout4.xml"/><Relationship Id="rId4" Type="http://schemas.openxmlformats.org/officeDocument/2006/relationships/image" Target="../../clipboard/media/image65.png"/></Relationships>
</file>

<file path=ppt/slides/_rels/slide129.xml.rels><?xml version="1.0" encoding="UTF-8" standalone="yes"?>
<Relationships xmlns="http://schemas.openxmlformats.org/package/2006/relationships"><Relationship Id="rId3" Type="http://schemas.openxmlformats.org/officeDocument/2006/relationships/image" Target="../../clipboard/media/image65.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clipboard/media/image76.png"/><Relationship Id="rId1" Type="http://schemas.openxmlformats.org/officeDocument/2006/relationships/slideLayout" Target="../slideLayouts/slideLayout4.xml"/><Relationship Id="rId4" Type="http://schemas.openxmlformats.org/officeDocument/2006/relationships/image" Target="../../clipboard/media/image65.png"/></Relationships>
</file>

<file path=ppt/slides/_rels/slide1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8.emf"/><Relationship Id="rId18" Type="http://schemas.openxmlformats.org/officeDocument/2006/relationships/customXml" Target="../ink/ink8.xml"/><Relationship Id="rId3" Type="http://schemas.openxmlformats.org/officeDocument/2006/relationships/image" Target="../media/image13.png"/><Relationship Id="rId21" Type="http://schemas.openxmlformats.org/officeDocument/2006/relationships/image" Target="../media/image22.emf"/><Relationship Id="rId7" Type="http://schemas.openxmlformats.org/officeDocument/2006/relationships/image" Target="../media/image15.emf"/><Relationship Id="rId12" Type="http://schemas.openxmlformats.org/officeDocument/2006/relationships/customXml" Target="../ink/ink5.xml"/><Relationship Id="rId17" Type="http://schemas.openxmlformats.org/officeDocument/2006/relationships/image" Target="../media/image20.emf"/><Relationship Id="rId2" Type="http://schemas.openxmlformats.org/officeDocument/2006/relationships/notesSlide" Target="../notesSlides/notesSlide14.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7.emf"/><Relationship Id="rId5" Type="http://schemas.openxmlformats.org/officeDocument/2006/relationships/image" Target="../media/image14.emf"/><Relationship Id="rId15" Type="http://schemas.openxmlformats.org/officeDocument/2006/relationships/image" Target="../media/image19.emf"/><Relationship Id="rId23" Type="http://schemas.openxmlformats.org/officeDocument/2006/relationships/image" Target="../media/image23.emf"/><Relationship Id="rId10" Type="http://schemas.openxmlformats.org/officeDocument/2006/relationships/customXml" Target="../ink/ink4.xml"/><Relationship Id="rId19" Type="http://schemas.openxmlformats.org/officeDocument/2006/relationships/image" Target="../media/image21.emf"/><Relationship Id="rId4" Type="http://schemas.openxmlformats.org/officeDocument/2006/relationships/customXml" Target="../ink/ink1.xml"/><Relationship Id="rId9" Type="http://schemas.openxmlformats.org/officeDocument/2006/relationships/image" Target="../media/image16.emf"/><Relationship Id="rId14" Type="http://schemas.openxmlformats.org/officeDocument/2006/relationships/customXml" Target="../ink/ink6.xml"/><Relationship Id="rId22" Type="http://schemas.openxmlformats.org/officeDocument/2006/relationships/customXml" Target="../ink/ink10.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wmv"/><Relationship Id="rId1" Type="http://schemas.microsoft.com/office/2007/relationships/media" Target="../media/media5.wmv"/><Relationship Id="rId6" Type="http://schemas.openxmlformats.org/officeDocument/2006/relationships/image" Target="../media/image102.png"/><Relationship Id="rId5" Type="http://schemas.openxmlformats.org/officeDocument/2006/relationships/image" Target="../../clipboard/media/image87.png"/><Relationship Id="rId4" Type="http://schemas.openxmlformats.org/officeDocument/2006/relationships/image" Target="../../clipboard/media/image86.png"/></Relationships>
</file>

<file path=ppt/slides/_rels/slide1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clipboard/media/image90.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clipboard/media/image92.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clipboard/media/image95.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clipboard/media/image98.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clipboard/media/image99.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clipboard/media/image99.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84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1171.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1160.png"/><Relationship Id="rId5" Type="http://schemas.openxmlformats.org/officeDocument/2006/relationships/image" Target="../media/image1150.png"/><Relationship Id="rId4" Type="http://schemas.openxmlformats.org/officeDocument/2006/relationships/image" Target="../media/image1140.png"/></Relationships>
</file>

<file path=ppt/slides/_rels/slide159.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201.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1190.png"/><Relationship Id="rId5" Type="http://schemas.openxmlformats.org/officeDocument/2006/relationships/image" Target="../media/image1180.png"/><Relationship Id="rId4" Type="http://schemas.openxmlformats.org/officeDocument/2006/relationships/image" Target="../media/image1170.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231.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1220.png"/><Relationship Id="rId5" Type="http://schemas.openxmlformats.org/officeDocument/2006/relationships/image" Target="../media/image1210.png"/><Relationship Id="rId4" Type="http://schemas.openxmlformats.org/officeDocument/2006/relationships/image" Target="../media/image1200.png"/></Relationships>
</file>

<file path=ppt/slides/_rels/slide161.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261.png"/><Relationship Id="rId5" Type="http://schemas.openxmlformats.org/officeDocument/2006/relationships/image" Target="../media/image1250.png"/><Relationship Id="rId4" Type="http://schemas.openxmlformats.org/officeDocument/2006/relationships/image" Target="../media/image1240.png"/></Relationships>
</file>

<file path=ppt/slides/_rels/slide16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290.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1280.png"/><Relationship Id="rId5" Type="http://schemas.openxmlformats.org/officeDocument/2006/relationships/image" Target="../media/image1270.png"/><Relationship Id="rId4" Type="http://schemas.openxmlformats.org/officeDocument/2006/relationships/image" Target="../media/image1260.png"/></Relationships>
</file>

<file path=ppt/slides/_rels/slide163.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330.png"/><Relationship Id="rId5" Type="http://schemas.openxmlformats.org/officeDocument/2006/relationships/image" Target="../media/image1320.png"/><Relationship Id="rId4" Type="http://schemas.openxmlformats.org/officeDocument/2006/relationships/image" Target="../media/image1310.png"/></Relationships>
</file>

<file path=ppt/slides/_rels/slide164.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360.png"/><Relationship Id="rId5" Type="http://schemas.openxmlformats.org/officeDocument/2006/relationships/image" Target="../media/image1350.png"/><Relationship Id="rId4" Type="http://schemas.openxmlformats.org/officeDocument/2006/relationships/image" Target="../media/image1340.png"/></Relationships>
</file>

<file path=ppt/slides/_rels/slide16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360.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0.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0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0.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image" Target="../media/image180.emf"/><Relationship Id="rId4" Type="http://schemas.openxmlformats.org/officeDocument/2006/relationships/customXml" Target="../ink/ink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200.emf"/><Relationship Id="rId4" Type="http://schemas.openxmlformats.org/officeDocument/2006/relationships/customXml" Target="../ink/ink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31.emf"/><Relationship Id="rId18" Type="http://schemas.openxmlformats.org/officeDocument/2006/relationships/customXml" Target="../ink/ink22.xml"/><Relationship Id="rId3" Type="http://schemas.openxmlformats.org/officeDocument/2006/relationships/image" Target="../media/image28.jpg"/><Relationship Id="rId7" Type="http://schemas.openxmlformats.org/officeDocument/2006/relationships/image" Target="../media/image28.emf"/><Relationship Id="rId12" Type="http://schemas.openxmlformats.org/officeDocument/2006/relationships/customXml" Target="../ink/ink19.xml"/><Relationship Id="rId17" Type="http://schemas.openxmlformats.org/officeDocument/2006/relationships/image" Target="../media/image33.emf"/><Relationship Id="rId2" Type="http://schemas.openxmlformats.org/officeDocument/2006/relationships/notesSlide" Target="../notesSlides/notesSlide28.xml"/><Relationship Id="rId16"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30.emf"/><Relationship Id="rId5" Type="http://schemas.openxmlformats.org/officeDocument/2006/relationships/image" Target="../media/image27.emf"/><Relationship Id="rId15" Type="http://schemas.openxmlformats.org/officeDocument/2006/relationships/image" Target="../media/image32.emf"/><Relationship Id="rId10" Type="http://schemas.openxmlformats.org/officeDocument/2006/relationships/customXml" Target="../ink/ink18.xml"/><Relationship Id="rId19" Type="http://schemas.openxmlformats.org/officeDocument/2006/relationships/image" Target="../media/image34.emf"/><Relationship Id="rId4" Type="http://schemas.openxmlformats.org/officeDocument/2006/relationships/customXml" Target="../ink/ink15.xml"/><Relationship Id="rId9" Type="http://schemas.openxmlformats.org/officeDocument/2006/relationships/image" Target="../media/image29.emf"/><Relationship Id="rId14" Type="http://schemas.openxmlformats.org/officeDocument/2006/relationships/customXml" Target="../ink/ink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17" Type="http://schemas.openxmlformats.org/officeDocument/2006/relationships/image" Target="../media/image86.emf"/><Relationship Id="rId21" Type="http://schemas.openxmlformats.org/officeDocument/2006/relationships/image" Target="../media/image59.emf"/><Relationship Id="rId42" Type="http://schemas.openxmlformats.org/officeDocument/2006/relationships/customXml" Target="../ink/ink40.xml"/><Relationship Id="rId63" Type="http://schemas.openxmlformats.org/officeDocument/2006/relationships/image" Target="../media/image74.emf"/><Relationship Id="rId84" Type="http://schemas.openxmlformats.org/officeDocument/2006/relationships/customXml" Target="../ink/ink61.xml"/><Relationship Id="rId138" Type="http://schemas.openxmlformats.org/officeDocument/2006/relationships/customXml" Target="../ink/ink88.xml"/><Relationship Id="rId159" Type="http://schemas.openxmlformats.org/officeDocument/2006/relationships/image" Target="../media/image100.emf"/><Relationship Id="rId170" Type="http://schemas.openxmlformats.org/officeDocument/2006/relationships/customXml" Target="../ink/ink104.xml"/><Relationship Id="rId191" Type="http://schemas.openxmlformats.org/officeDocument/2006/relationships/image" Target="../media/image116.emf"/><Relationship Id="rId205" Type="http://schemas.openxmlformats.org/officeDocument/2006/relationships/image" Target="../media/image123.emf"/><Relationship Id="rId226" Type="http://schemas.openxmlformats.org/officeDocument/2006/relationships/customXml" Target="../ink/ink131.xml"/><Relationship Id="rId107" Type="http://schemas.openxmlformats.org/officeDocument/2006/relationships/image" Target="../media/image81.emf"/><Relationship Id="rId11" Type="http://schemas.openxmlformats.org/officeDocument/2006/relationships/image" Target="../media/image55.emf"/><Relationship Id="rId32" Type="http://schemas.openxmlformats.org/officeDocument/2006/relationships/customXml" Target="../ink/ink35.xml"/><Relationship Id="rId53" Type="http://schemas.openxmlformats.org/officeDocument/2006/relationships/image" Target="../media/image69.emf"/><Relationship Id="rId74" Type="http://schemas.openxmlformats.org/officeDocument/2006/relationships/customXml" Target="../ink/ink56.xml"/><Relationship Id="rId128" Type="http://schemas.openxmlformats.org/officeDocument/2006/relationships/customXml" Target="../ink/ink83.xml"/><Relationship Id="rId149" Type="http://schemas.openxmlformats.org/officeDocument/2006/relationships/image" Target="../media/image95.emf"/><Relationship Id="rId5" Type="http://schemas.openxmlformats.org/officeDocument/2006/relationships/image" Target="../media/image28.emf"/><Relationship Id="rId95" Type="http://schemas.openxmlformats.org/officeDocument/2006/relationships/image" Target="../media/image61.emf"/><Relationship Id="rId160" Type="http://schemas.openxmlformats.org/officeDocument/2006/relationships/customXml" Target="../ink/ink99.xml"/><Relationship Id="rId181" Type="http://schemas.openxmlformats.org/officeDocument/2006/relationships/image" Target="../media/image111.emf"/><Relationship Id="rId22" Type="http://schemas.openxmlformats.org/officeDocument/2006/relationships/customXml" Target="../ink/ink30.xml"/><Relationship Id="rId43" Type="http://schemas.openxmlformats.org/officeDocument/2006/relationships/image" Target="../media/image43.emf"/><Relationship Id="rId64" Type="http://schemas.openxmlformats.org/officeDocument/2006/relationships/customXml" Target="../ink/ink51.xml"/><Relationship Id="rId118" Type="http://schemas.openxmlformats.org/officeDocument/2006/relationships/customXml" Target="../ink/ink78.xml"/><Relationship Id="rId139" Type="http://schemas.openxmlformats.org/officeDocument/2006/relationships/image" Target="../media/image90.emf"/><Relationship Id="rId85" Type="http://schemas.openxmlformats.org/officeDocument/2006/relationships/image" Target="../media/image51.emf"/><Relationship Id="rId150" Type="http://schemas.openxmlformats.org/officeDocument/2006/relationships/customXml" Target="../ink/ink94.xml"/><Relationship Id="rId171" Type="http://schemas.openxmlformats.org/officeDocument/2006/relationships/image" Target="../media/image106.emf"/><Relationship Id="rId192" Type="http://schemas.openxmlformats.org/officeDocument/2006/relationships/customXml" Target="../ink/ink115.xml"/><Relationship Id="rId206" Type="http://schemas.openxmlformats.org/officeDocument/2006/relationships/customXml" Target="../ink/ink122.xml"/><Relationship Id="rId227" Type="http://schemas.openxmlformats.org/officeDocument/2006/relationships/image" Target="../media/image133.emf"/><Relationship Id="rId12" Type="http://schemas.openxmlformats.org/officeDocument/2006/relationships/customXml" Target="../ink/ink27.xml"/><Relationship Id="rId33" Type="http://schemas.openxmlformats.org/officeDocument/2006/relationships/image" Target="../media/image39.emf"/><Relationship Id="rId108" Type="http://schemas.openxmlformats.org/officeDocument/2006/relationships/customXml" Target="../ink/ink73.xml"/><Relationship Id="rId129" Type="http://schemas.openxmlformats.org/officeDocument/2006/relationships/image" Target="../media/image840.emf"/><Relationship Id="rId54" Type="http://schemas.openxmlformats.org/officeDocument/2006/relationships/customXml" Target="../ink/ink46.xml"/><Relationship Id="rId75" Type="http://schemas.openxmlformats.org/officeDocument/2006/relationships/image" Target="../media/image46.emf"/><Relationship Id="rId96" Type="http://schemas.openxmlformats.org/officeDocument/2006/relationships/customXml" Target="../ink/ink67.xml"/><Relationship Id="rId140" Type="http://schemas.openxmlformats.org/officeDocument/2006/relationships/customXml" Target="../ink/ink89.xml"/><Relationship Id="rId161" Type="http://schemas.openxmlformats.org/officeDocument/2006/relationships/image" Target="../media/image101.emf"/><Relationship Id="rId182" Type="http://schemas.openxmlformats.org/officeDocument/2006/relationships/customXml" Target="../ink/ink110.xml"/><Relationship Id="rId217" Type="http://schemas.openxmlformats.org/officeDocument/2006/relationships/image" Target="../media/image129.emf"/><Relationship Id="rId6" Type="http://schemas.openxmlformats.org/officeDocument/2006/relationships/customXml" Target="../ink/ink24.xml"/><Relationship Id="rId23" Type="http://schemas.openxmlformats.org/officeDocument/2006/relationships/image" Target="../media/image60.emf"/><Relationship Id="rId119" Type="http://schemas.openxmlformats.org/officeDocument/2006/relationships/image" Target="../media/image87.emf"/><Relationship Id="rId44" Type="http://schemas.openxmlformats.org/officeDocument/2006/relationships/customXml" Target="../ink/ink41.xml"/><Relationship Id="rId65" Type="http://schemas.openxmlformats.org/officeDocument/2006/relationships/image" Target="../media/image75.emf"/><Relationship Id="rId86" Type="http://schemas.openxmlformats.org/officeDocument/2006/relationships/customXml" Target="../ink/ink62.xml"/><Relationship Id="rId130" Type="http://schemas.openxmlformats.org/officeDocument/2006/relationships/customXml" Target="../ink/ink84.xml"/><Relationship Id="rId151" Type="http://schemas.openxmlformats.org/officeDocument/2006/relationships/image" Target="../media/image96.emf"/><Relationship Id="rId172" Type="http://schemas.openxmlformats.org/officeDocument/2006/relationships/customXml" Target="../ink/ink105.xml"/><Relationship Id="rId193" Type="http://schemas.openxmlformats.org/officeDocument/2006/relationships/image" Target="../media/image117.emf"/><Relationship Id="rId207" Type="http://schemas.openxmlformats.org/officeDocument/2006/relationships/image" Target="../media/image124.emf"/><Relationship Id="rId13" Type="http://schemas.openxmlformats.org/officeDocument/2006/relationships/image" Target="../media/image56.emf"/><Relationship Id="rId109" Type="http://schemas.openxmlformats.org/officeDocument/2006/relationships/image" Target="../media/image82.emf"/><Relationship Id="rId34" Type="http://schemas.openxmlformats.org/officeDocument/2006/relationships/customXml" Target="../ink/ink36.xml"/><Relationship Id="rId55" Type="http://schemas.openxmlformats.org/officeDocument/2006/relationships/image" Target="../media/image70.emf"/><Relationship Id="rId76" Type="http://schemas.openxmlformats.org/officeDocument/2006/relationships/customXml" Target="../ink/ink57.xml"/><Relationship Id="rId97" Type="http://schemas.openxmlformats.org/officeDocument/2006/relationships/image" Target="../media/image62.emf"/><Relationship Id="rId120" Type="http://schemas.openxmlformats.org/officeDocument/2006/relationships/customXml" Target="../ink/ink79.xml"/><Relationship Id="rId141" Type="http://schemas.openxmlformats.org/officeDocument/2006/relationships/image" Target="../media/image91.emf"/><Relationship Id="rId7" Type="http://schemas.openxmlformats.org/officeDocument/2006/relationships/image" Target="../media/image29.emf"/><Relationship Id="rId162" Type="http://schemas.openxmlformats.org/officeDocument/2006/relationships/customXml" Target="../ink/ink100.xml"/><Relationship Id="rId183" Type="http://schemas.openxmlformats.org/officeDocument/2006/relationships/image" Target="../media/image112.emf"/><Relationship Id="rId218" Type="http://schemas.openxmlformats.org/officeDocument/2006/relationships/customXml" Target="../ink/ink127.xml"/><Relationship Id="rId24" Type="http://schemas.openxmlformats.org/officeDocument/2006/relationships/customXml" Target="../ink/ink31.xml"/><Relationship Id="rId45" Type="http://schemas.openxmlformats.org/officeDocument/2006/relationships/image" Target="../media/image44.emf"/><Relationship Id="rId66" Type="http://schemas.openxmlformats.org/officeDocument/2006/relationships/customXml" Target="../ink/ink52.xml"/><Relationship Id="rId87" Type="http://schemas.openxmlformats.org/officeDocument/2006/relationships/image" Target="../media/image52.emf"/><Relationship Id="rId110" Type="http://schemas.openxmlformats.org/officeDocument/2006/relationships/customXml" Target="../ink/ink74.xml"/><Relationship Id="rId131" Type="http://schemas.openxmlformats.org/officeDocument/2006/relationships/image" Target="../media/image850.emf"/><Relationship Id="rId152" Type="http://schemas.openxmlformats.org/officeDocument/2006/relationships/customXml" Target="../ink/ink95.xml"/><Relationship Id="rId173" Type="http://schemas.openxmlformats.org/officeDocument/2006/relationships/image" Target="../media/image107.emf"/><Relationship Id="rId194" Type="http://schemas.openxmlformats.org/officeDocument/2006/relationships/customXml" Target="../ink/ink116.xml"/><Relationship Id="rId208" Type="http://schemas.openxmlformats.org/officeDocument/2006/relationships/customXml" Target="../ink/ink123.xml"/><Relationship Id="rId14" Type="http://schemas.openxmlformats.org/officeDocument/2006/relationships/customXml" Target="../ink/ink28.xml"/><Relationship Id="rId35" Type="http://schemas.openxmlformats.org/officeDocument/2006/relationships/image" Target="../media/image40.emf"/><Relationship Id="rId56" Type="http://schemas.openxmlformats.org/officeDocument/2006/relationships/customXml" Target="../ink/ink47.xml"/><Relationship Id="rId77" Type="http://schemas.openxmlformats.org/officeDocument/2006/relationships/image" Target="../media/image47.emf"/><Relationship Id="rId100" Type="http://schemas.openxmlformats.org/officeDocument/2006/relationships/customXml" Target="../ink/ink69.xml"/><Relationship Id="rId8" Type="http://schemas.openxmlformats.org/officeDocument/2006/relationships/customXml" Target="../ink/ink25.xml"/><Relationship Id="rId51" Type="http://schemas.openxmlformats.org/officeDocument/2006/relationships/image" Target="../media/image68.emf"/><Relationship Id="rId72" Type="http://schemas.openxmlformats.org/officeDocument/2006/relationships/customXml" Target="../ink/ink55.xml"/><Relationship Id="rId93" Type="http://schemas.openxmlformats.org/officeDocument/2006/relationships/image" Target="../media/image58.emf"/><Relationship Id="rId98" Type="http://schemas.openxmlformats.org/officeDocument/2006/relationships/customXml" Target="../ink/ink68.xml"/><Relationship Id="rId121" Type="http://schemas.openxmlformats.org/officeDocument/2006/relationships/image" Target="../media/image88.emf"/><Relationship Id="rId142" Type="http://schemas.openxmlformats.org/officeDocument/2006/relationships/customXml" Target="../ink/ink90.xml"/><Relationship Id="rId163" Type="http://schemas.openxmlformats.org/officeDocument/2006/relationships/image" Target="../media/image102.emf"/><Relationship Id="rId184" Type="http://schemas.openxmlformats.org/officeDocument/2006/relationships/customXml" Target="../ink/ink111.xml"/><Relationship Id="rId189" Type="http://schemas.openxmlformats.org/officeDocument/2006/relationships/image" Target="../media/image115.emf"/><Relationship Id="rId219" Type="http://schemas.openxmlformats.org/officeDocument/2006/relationships/image" Target="../media/image130.emf"/><Relationship Id="rId3" Type="http://schemas.openxmlformats.org/officeDocument/2006/relationships/image" Target="../media/image28.jpg"/><Relationship Id="rId214" Type="http://schemas.openxmlformats.org/officeDocument/2006/relationships/customXml" Target="../ink/ink126.xml"/><Relationship Id="rId25" Type="http://schemas.openxmlformats.org/officeDocument/2006/relationships/image" Target="../media/image35.emf"/><Relationship Id="rId46" Type="http://schemas.openxmlformats.org/officeDocument/2006/relationships/customXml" Target="../ink/ink42.xml"/><Relationship Id="rId67" Type="http://schemas.openxmlformats.org/officeDocument/2006/relationships/image" Target="../media/image76.emf"/><Relationship Id="rId116" Type="http://schemas.openxmlformats.org/officeDocument/2006/relationships/customXml" Target="../ink/ink77.xml"/><Relationship Id="rId137" Type="http://schemas.openxmlformats.org/officeDocument/2006/relationships/image" Target="../media/image890.emf"/><Relationship Id="rId158" Type="http://schemas.openxmlformats.org/officeDocument/2006/relationships/customXml" Target="../ink/ink98.xml"/><Relationship Id="rId41" Type="http://schemas.openxmlformats.org/officeDocument/2006/relationships/image" Target="../media/image42.emf"/><Relationship Id="rId62" Type="http://schemas.openxmlformats.org/officeDocument/2006/relationships/customXml" Target="../ink/ink50.xml"/><Relationship Id="rId83" Type="http://schemas.openxmlformats.org/officeDocument/2006/relationships/image" Target="../media/image50.emf"/><Relationship Id="rId88" Type="http://schemas.openxmlformats.org/officeDocument/2006/relationships/customXml" Target="../ink/ink63.xml"/><Relationship Id="rId111" Type="http://schemas.openxmlformats.org/officeDocument/2006/relationships/image" Target="../media/image83.emf"/><Relationship Id="rId132" Type="http://schemas.openxmlformats.org/officeDocument/2006/relationships/customXml" Target="../ink/ink85.xml"/><Relationship Id="rId153" Type="http://schemas.openxmlformats.org/officeDocument/2006/relationships/image" Target="../media/image97.emf"/><Relationship Id="rId174" Type="http://schemas.openxmlformats.org/officeDocument/2006/relationships/customXml" Target="../ink/ink106.xml"/><Relationship Id="rId179" Type="http://schemas.openxmlformats.org/officeDocument/2006/relationships/image" Target="../media/image110.emf"/><Relationship Id="rId195" Type="http://schemas.openxmlformats.org/officeDocument/2006/relationships/image" Target="../media/image118.emf"/><Relationship Id="rId209" Type="http://schemas.openxmlformats.org/officeDocument/2006/relationships/image" Target="../media/image125.emf"/><Relationship Id="rId190" Type="http://schemas.openxmlformats.org/officeDocument/2006/relationships/customXml" Target="../ink/ink114.xml"/><Relationship Id="rId204" Type="http://schemas.openxmlformats.org/officeDocument/2006/relationships/customXml" Target="../ink/ink121.xml"/><Relationship Id="rId220" Type="http://schemas.openxmlformats.org/officeDocument/2006/relationships/customXml" Target="../ink/ink128.xml"/><Relationship Id="rId225" Type="http://schemas.openxmlformats.org/officeDocument/2006/relationships/image" Target="../media/image128.emf"/><Relationship Id="rId15" Type="http://schemas.openxmlformats.org/officeDocument/2006/relationships/image" Target="../media/image57.emf"/><Relationship Id="rId36" Type="http://schemas.openxmlformats.org/officeDocument/2006/relationships/customXml" Target="../ink/ink37.xml"/><Relationship Id="rId57" Type="http://schemas.openxmlformats.org/officeDocument/2006/relationships/image" Target="../media/image71.emf"/><Relationship Id="rId106" Type="http://schemas.openxmlformats.org/officeDocument/2006/relationships/customXml" Target="../ink/ink72.xml"/><Relationship Id="rId127" Type="http://schemas.openxmlformats.org/officeDocument/2006/relationships/image" Target="../media/image830.emf"/><Relationship Id="rId10" Type="http://schemas.openxmlformats.org/officeDocument/2006/relationships/customXml" Target="../ink/ink26.xml"/><Relationship Id="rId31" Type="http://schemas.openxmlformats.org/officeDocument/2006/relationships/image" Target="../media/image38.emf"/><Relationship Id="rId52" Type="http://schemas.openxmlformats.org/officeDocument/2006/relationships/customXml" Target="../ink/ink45.xml"/><Relationship Id="rId73" Type="http://schemas.openxmlformats.org/officeDocument/2006/relationships/image" Target="../media/image79.emf"/><Relationship Id="rId78" Type="http://schemas.openxmlformats.org/officeDocument/2006/relationships/customXml" Target="../ink/ink58.xml"/><Relationship Id="rId94" Type="http://schemas.openxmlformats.org/officeDocument/2006/relationships/customXml" Target="../ink/ink66.xml"/><Relationship Id="rId99" Type="http://schemas.openxmlformats.org/officeDocument/2006/relationships/image" Target="../media/image64.emf"/><Relationship Id="rId101" Type="http://schemas.openxmlformats.org/officeDocument/2006/relationships/image" Target="../media/image65.emf"/><Relationship Id="rId122" Type="http://schemas.openxmlformats.org/officeDocument/2006/relationships/customXml" Target="../ink/ink80.xml"/><Relationship Id="rId143" Type="http://schemas.openxmlformats.org/officeDocument/2006/relationships/image" Target="../media/image92.emf"/><Relationship Id="rId148" Type="http://schemas.openxmlformats.org/officeDocument/2006/relationships/customXml" Target="../ink/ink93.xml"/><Relationship Id="rId164" Type="http://schemas.openxmlformats.org/officeDocument/2006/relationships/customXml" Target="../ink/ink101.xml"/><Relationship Id="rId169" Type="http://schemas.openxmlformats.org/officeDocument/2006/relationships/image" Target="../media/image105.emf"/><Relationship Id="rId185" Type="http://schemas.openxmlformats.org/officeDocument/2006/relationships/image" Target="../media/image113.emf"/><Relationship Id="rId4" Type="http://schemas.openxmlformats.org/officeDocument/2006/relationships/customXml" Target="../ink/ink23.xml"/><Relationship Id="rId9" Type="http://schemas.openxmlformats.org/officeDocument/2006/relationships/image" Target="../media/image31.emf"/><Relationship Id="rId180" Type="http://schemas.openxmlformats.org/officeDocument/2006/relationships/customXml" Target="../ink/ink109.xml"/><Relationship Id="rId210" Type="http://schemas.openxmlformats.org/officeDocument/2006/relationships/customXml" Target="../ink/ink124.xml"/><Relationship Id="rId26" Type="http://schemas.openxmlformats.org/officeDocument/2006/relationships/customXml" Target="../ink/ink32.xml"/><Relationship Id="rId47" Type="http://schemas.openxmlformats.org/officeDocument/2006/relationships/image" Target="../media/image45.emf"/><Relationship Id="rId68" Type="http://schemas.openxmlformats.org/officeDocument/2006/relationships/customXml" Target="../ink/ink53.xml"/><Relationship Id="rId89" Type="http://schemas.openxmlformats.org/officeDocument/2006/relationships/image" Target="../media/image53.emf"/><Relationship Id="rId112" Type="http://schemas.openxmlformats.org/officeDocument/2006/relationships/customXml" Target="../ink/ink75.xml"/><Relationship Id="rId133" Type="http://schemas.openxmlformats.org/officeDocument/2006/relationships/image" Target="../media/image870.emf"/><Relationship Id="rId154" Type="http://schemas.openxmlformats.org/officeDocument/2006/relationships/customXml" Target="../ink/ink96.xml"/><Relationship Id="rId175" Type="http://schemas.openxmlformats.org/officeDocument/2006/relationships/image" Target="../media/image108.emf"/><Relationship Id="rId196" Type="http://schemas.openxmlformats.org/officeDocument/2006/relationships/customXml" Target="../ink/ink117.xml"/><Relationship Id="rId200" Type="http://schemas.openxmlformats.org/officeDocument/2006/relationships/customXml" Target="../ink/ink119.xml"/><Relationship Id="rId16" Type="http://schemas.openxmlformats.org/officeDocument/2006/relationships/customXml" Target="../ink/ink29.xml"/><Relationship Id="rId221" Type="http://schemas.openxmlformats.org/officeDocument/2006/relationships/image" Target="../media/image131.emf"/><Relationship Id="rId37" Type="http://schemas.openxmlformats.org/officeDocument/2006/relationships/image" Target="../media/image41.emf"/><Relationship Id="rId58" Type="http://schemas.openxmlformats.org/officeDocument/2006/relationships/customXml" Target="../ink/ink48.xml"/><Relationship Id="rId79" Type="http://schemas.openxmlformats.org/officeDocument/2006/relationships/image" Target="../media/image48.emf"/><Relationship Id="rId102" Type="http://schemas.openxmlformats.org/officeDocument/2006/relationships/customXml" Target="../ink/ink70.xml"/><Relationship Id="rId123" Type="http://schemas.openxmlformats.org/officeDocument/2006/relationships/image" Target="../media/image89.emf"/><Relationship Id="rId144" Type="http://schemas.openxmlformats.org/officeDocument/2006/relationships/customXml" Target="../ink/ink91.xml"/><Relationship Id="rId90" Type="http://schemas.openxmlformats.org/officeDocument/2006/relationships/customXml" Target="../ink/ink64.xml"/><Relationship Id="rId165" Type="http://schemas.openxmlformats.org/officeDocument/2006/relationships/image" Target="../media/image103.emf"/><Relationship Id="rId186" Type="http://schemas.openxmlformats.org/officeDocument/2006/relationships/customXml" Target="../ink/ink112.xml"/><Relationship Id="rId211" Type="http://schemas.openxmlformats.org/officeDocument/2006/relationships/image" Target="../media/image126.emf"/><Relationship Id="rId27" Type="http://schemas.openxmlformats.org/officeDocument/2006/relationships/image" Target="../media/image36.emf"/><Relationship Id="rId48" Type="http://schemas.openxmlformats.org/officeDocument/2006/relationships/customXml" Target="../ink/ink43.xml"/><Relationship Id="rId69" Type="http://schemas.openxmlformats.org/officeDocument/2006/relationships/image" Target="../media/image77.emf"/><Relationship Id="rId113" Type="http://schemas.openxmlformats.org/officeDocument/2006/relationships/image" Target="../media/image84.emf"/><Relationship Id="rId134" Type="http://schemas.openxmlformats.org/officeDocument/2006/relationships/customXml" Target="../ink/ink86.xml"/><Relationship Id="rId80" Type="http://schemas.openxmlformats.org/officeDocument/2006/relationships/customXml" Target="../ink/ink59.xml"/><Relationship Id="rId155" Type="http://schemas.openxmlformats.org/officeDocument/2006/relationships/image" Target="../media/image98.emf"/><Relationship Id="rId176" Type="http://schemas.openxmlformats.org/officeDocument/2006/relationships/customXml" Target="../ink/ink107.xml"/><Relationship Id="rId197" Type="http://schemas.openxmlformats.org/officeDocument/2006/relationships/image" Target="../media/image119.emf"/><Relationship Id="rId201" Type="http://schemas.openxmlformats.org/officeDocument/2006/relationships/image" Target="../media/image121.emf"/><Relationship Id="rId222" Type="http://schemas.openxmlformats.org/officeDocument/2006/relationships/customXml" Target="../ink/ink129.xml"/><Relationship Id="rId38" Type="http://schemas.openxmlformats.org/officeDocument/2006/relationships/customXml" Target="../ink/ink38.xml"/><Relationship Id="rId59" Type="http://schemas.openxmlformats.org/officeDocument/2006/relationships/image" Target="../media/image72.emf"/><Relationship Id="rId103" Type="http://schemas.openxmlformats.org/officeDocument/2006/relationships/image" Target="../media/image66.emf"/><Relationship Id="rId124" Type="http://schemas.openxmlformats.org/officeDocument/2006/relationships/customXml" Target="../ink/ink81.xml"/><Relationship Id="rId70" Type="http://schemas.openxmlformats.org/officeDocument/2006/relationships/customXml" Target="../ink/ink54.xml"/><Relationship Id="rId91" Type="http://schemas.openxmlformats.org/officeDocument/2006/relationships/image" Target="../media/image54.emf"/><Relationship Id="rId145" Type="http://schemas.openxmlformats.org/officeDocument/2006/relationships/image" Target="../media/image93.emf"/><Relationship Id="rId166" Type="http://schemas.openxmlformats.org/officeDocument/2006/relationships/customXml" Target="../ink/ink102.xml"/><Relationship Id="rId187" Type="http://schemas.openxmlformats.org/officeDocument/2006/relationships/image" Target="../media/image114.emf"/><Relationship Id="rId1" Type="http://schemas.openxmlformats.org/officeDocument/2006/relationships/slideLayout" Target="../slideLayouts/slideLayout2.xml"/><Relationship Id="rId212" Type="http://schemas.openxmlformats.org/officeDocument/2006/relationships/customXml" Target="../ink/ink125.xml"/><Relationship Id="rId28" Type="http://schemas.openxmlformats.org/officeDocument/2006/relationships/customXml" Target="../ink/ink33.xml"/><Relationship Id="rId49" Type="http://schemas.openxmlformats.org/officeDocument/2006/relationships/image" Target="../media/image67.emf"/><Relationship Id="rId114" Type="http://schemas.openxmlformats.org/officeDocument/2006/relationships/customXml" Target="../ink/ink76.xml"/><Relationship Id="rId60" Type="http://schemas.openxmlformats.org/officeDocument/2006/relationships/customXml" Target="../ink/ink49.xml"/><Relationship Id="rId81" Type="http://schemas.openxmlformats.org/officeDocument/2006/relationships/image" Target="../media/image49.emf"/><Relationship Id="rId135" Type="http://schemas.openxmlformats.org/officeDocument/2006/relationships/image" Target="../media/image880.emf"/><Relationship Id="rId156" Type="http://schemas.openxmlformats.org/officeDocument/2006/relationships/customXml" Target="../ink/ink97.xml"/><Relationship Id="rId177" Type="http://schemas.openxmlformats.org/officeDocument/2006/relationships/image" Target="../media/image109.emf"/><Relationship Id="rId198" Type="http://schemas.openxmlformats.org/officeDocument/2006/relationships/customXml" Target="../ink/ink118.xml"/><Relationship Id="rId202" Type="http://schemas.openxmlformats.org/officeDocument/2006/relationships/customXml" Target="../ink/ink120.xml"/><Relationship Id="rId223" Type="http://schemas.openxmlformats.org/officeDocument/2006/relationships/image" Target="../media/image132.emf"/><Relationship Id="rId39" Type="http://schemas.openxmlformats.org/officeDocument/2006/relationships/image" Target="../media/image63.emf"/><Relationship Id="rId50" Type="http://schemas.openxmlformats.org/officeDocument/2006/relationships/customXml" Target="../ink/ink44.xml"/><Relationship Id="rId104" Type="http://schemas.openxmlformats.org/officeDocument/2006/relationships/customXml" Target="../ink/ink71.xml"/><Relationship Id="rId125" Type="http://schemas.openxmlformats.org/officeDocument/2006/relationships/image" Target="../media/image820.emf"/><Relationship Id="rId146" Type="http://schemas.openxmlformats.org/officeDocument/2006/relationships/customXml" Target="../ink/ink92.xml"/><Relationship Id="rId167" Type="http://schemas.openxmlformats.org/officeDocument/2006/relationships/image" Target="../media/image104.emf"/><Relationship Id="rId188" Type="http://schemas.openxmlformats.org/officeDocument/2006/relationships/customXml" Target="../ink/ink113.xml"/><Relationship Id="rId71" Type="http://schemas.openxmlformats.org/officeDocument/2006/relationships/image" Target="../media/image78.emf"/><Relationship Id="rId92" Type="http://schemas.openxmlformats.org/officeDocument/2006/relationships/customXml" Target="../ink/ink65.xml"/><Relationship Id="rId213" Type="http://schemas.openxmlformats.org/officeDocument/2006/relationships/image" Target="../media/image127.emf"/><Relationship Id="rId2" Type="http://schemas.openxmlformats.org/officeDocument/2006/relationships/notesSlide" Target="../notesSlides/notesSlide29.xml"/><Relationship Id="rId29" Type="http://schemas.openxmlformats.org/officeDocument/2006/relationships/image" Target="../media/image37.emf"/><Relationship Id="rId40" Type="http://schemas.openxmlformats.org/officeDocument/2006/relationships/customXml" Target="../ink/ink39.xml"/><Relationship Id="rId115" Type="http://schemas.openxmlformats.org/officeDocument/2006/relationships/image" Target="../media/image85.emf"/><Relationship Id="rId136" Type="http://schemas.openxmlformats.org/officeDocument/2006/relationships/customXml" Target="../ink/ink87.xml"/><Relationship Id="rId157" Type="http://schemas.openxmlformats.org/officeDocument/2006/relationships/image" Target="../media/image99.emf"/><Relationship Id="rId178" Type="http://schemas.openxmlformats.org/officeDocument/2006/relationships/customXml" Target="../ink/ink108.xml"/><Relationship Id="rId61" Type="http://schemas.openxmlformats.org/officeDocument/2006/relationships/image" Target="../media/image73.emf"/><Relationship Id="rId82" Type="http://schemas.openxmlformats.org/officeDocument/2006/relationships/customXml" Target="../ink/ink60.xml"/><Relationship Id="rId199" Type="http://schemas.openxmlformats.org/officeDocument/2006/relationships/image" Target="../media/image120.emf"/><Relationship Id="rId203" Type="http://schemas.openxmlformats.org/officeDocument/2006/relationships/image" Target="../media/image122.emf"/><Relationship Id="rId224" Type="http://schemas.openxmlformats.org/officeDocument/2006/relationships/customXml" Target="../ink/ink130.xml"/><Relationship Id="rId30" Type="http://schemas.openxmlformats.org/officeDocument/2006/relationships/customXml" Target="../ink/ink34.xml"/><Relationship Id="rId105" Type="http://schemas.openxmlformats.org/officeDocument/2006/relationships/image" Target="../media/image80.emf"/><Relationship Id="rId126" Type="http://schemas.openxmlformats.org/officeDocument/2006/relationships/customXml" Target="../ink/ink82.xml"/><Relationship Id="rId147" Type="http://schemas.openxmlformats.org/officeDocument/2006/relationships/image" Target="../media/image94.emf"/><Relationship Id="rId168" Type="http://schemas.openxmlformats.org/officeDocument/2006/relationships/customXml" Target="../ink/ink103.xml"/></Relationships>
</file>

<file path=ppt/slides/_rels/slide31.xml.rels><?xml version="1.0" encoding="UTF-8" standalone="yes"?>
<Relationships xmlns="http://schemas.openxmlformats.org/package/2006/relationships"><Relationship Id="rId117" Type="http://schemas.openxmlformats.org/officeDocument/2006/relationships/image" Target="../media/image186.emf"/><Relationship Id="rId21" Type="http://schemas.openxmlformats.org/officeDocument/2006/relationships/image" Target="../media/image137.emf"/><Relationship Id="rId324" Type="http://schemas.openxmlformats.org/officeDocument/2006/relationships/customXml" Target="../ink/ink291.xml"/><Relationship Id="rId531" Type="http://schemas.openxmlformats.org/officeDocument/2006/relationships/image" Target="../media/image391.emf"/><Relationship Id="rId170" Type="http://schemas.openxmlformats.org/officeDocument/2006/relationships/customXml" Target="../ink/ink214.xml"/><Relationship Id="rId268" Type="http://schemas.openxmlformats.org/officeDocument/2006/relationships/customXml" Target="../ink/ink263.xml"/><Relationship Id="rId475" Type="http://schemas.openxmlformats.org/officeDocument/2006/relationships/image" Target="../media/image365.emf"/><Relationship Id="rId32" Type="http://schemas.openxmlformats.org/officeDocument/2006/relationships/customXml" Target="../ink/ink145.xml"/><Relationship Id="rId128" Type="http://schemas.openxmlformats.org/officeDocument/2006/relationships/customXml" Target="../ink/ink193.xml"/><Relationship Id="rId335" Type="http://schemas.openxmlformats.org/officeDocument/2006/relationships/image" Target="../media/image298.emf"/><Relationship Id="rId542" Type="http://schemas.openxmlformats.org/officeDocument/2006/relationships/customXml" Target="../ink/ink400.xml"/><Relationship Id="rId181" Type="http://schemas.openxmlformats.org/officeDocument/2006/relationships/image" Target="../media/image221.emf"/><Relationship Id="rId402" Type="http://schemas.openxmlformats.org/officeDocument/2006/relationships/customXml" Target="../ink/ink330.xml"/><Relationship Id="rId279" Type="http://schemas.openxmlformats.org/officeDocument/2006/relationships/image" Target="../media/image270.emf"/><Relationship Id="rId486" Type="http://schemas.openxmlformats.org/officeDocument/2006/relationships/customXml" Target="../ink/ink372.xml"/><Relationship Id="rId43" Type="http://schemas.openxmlformats.org/officeDocument/2006/relationships/image" Target="../media/image148.emf"/><Relationship Id="rId139" Type="http://schemas.openxmlformats.org/officeDocument/2006/relationships/image" Target="../media/image198.emf"/><Relationship Id="rId346" Type="http://schemas.openxmlformats.org/officeDocument/2006/relationships/customXml" Target="../ink/ink302.xml"/><Relationship Id="rId192" Type="http://schemas.openxmlformats.org/officeDocument/2006/relationships/customXml" Target="../ink/ink225.xml"/><Relationship Id="rId206" Type="http://schemas.openxmlformats.org/officeDocument/2006/relationships/customXml" Target="../ink/ink232.xml"/><Relationship Id="rId413" Type="http://schemas.openxmlformats.org/officeDocument/2006/relationships/image" Target="../media/image334.emf"/><Relationship Id="rId248" Type="http://schemas.openxmlformats.org/officeDocument/2006/relationships/customXml" Target="../ink/ink253.xml"/><Relationship Id="rId455" Type="http://schemas.openxmlformats.org/officeDocument/2006/relationships/image" Target="../media/image355.emf"/><Relationship Id="rId497" Type="http://schemas.openxmlformats.org/officeDocument/2006/relationships/image" Target="../media/image376.emf"/><Relationship Id="rId12" Type="http://schemas.openxmlformats.org/officeDocument/2006/relationships/customXml" Target="../ink/ink135.xml"/><Relationship Id="rId108" Type="http://schemas.openxmlformats.org/officeDocument/2006/relationships/customXml" Target="../ink/ink183.xml"/><Relationship Id="rId315" Type="http://schemas.openxmlformats.org/officeDocument/2006/relationships/image" Target="../media/image288.emf"/><Relationship Id="rId357" Type="http://schemas.openxmlformats.org/officeDocument/2006/relationships/image" Target="../media/image309.emf"/><Relationship Id="rId522" Type="http://schemas.openxmlformats.org/officeDocument/2006/relationships/customXml" Target="../ink/ink390.xml"/><Relationship Id="rId54" Type="http://schemas.openxmlformats.org/officeDocument/2006/relationships/customXml" Target="../ink/ink156.xml"/><Relationship Id="rId96" Type="http://schemas.openxmlformats.org/officeDocument/2006/relationships/customXml" Target="../ink/ink177.xml"/><Relationship Id="rId161" Type="http://schemas.openxmlformats.org/officeDocument/2006/relationships/image" Target="../media/image211.emf"/><Relationship Id="rId217" Type="http://schemas.openxmlformats.org/officeDocument/2006/relationships/image" Target="../media/image239.emf"/><Relationship Id="rId399" Type="http://schemas.openxmlformats.org/officeDocument/2006/relationships/image" Target="../media/image329.emf"/><Relationship Id="rId259" Type="http://schemas.openxmlformats.org/officeDocument/2006/relationships/image" Target="../media/image260.emf"/><Relationship Id="rId424" Type="http://schemas.openxmlformats.org/officeDocument/2006/relationships/customXml" Target="../ink/ink341.xml"/><Relationship Id="rId466" Type="http://schemas.openxmlformats.org/officeDocument/2006/relationships/customXml" Target="../ink/ink362.xml"/><Relationship Id="rId23" Type="http://schemas.openxmlformats.org/officeDocument/2006/relationships/image" Target="../media/image138.emf"/><Relationship Id="rId119" Type="http://schemas.openxmlformats.org/officeDocument/2006/relationships/image" Target="../media/image187.emf"/><Relationship Id="rId270" Type="http://schemas.openxmlformats.org/officeDocument/2006/relationships/customXml" Target="../ink/ink264.xml"/><Relationship Id="rId326" Type="http://schemas.openxmlformats.org/officeDocument/2006/relationships/customXml" Target="../ink/ink292.xml"/><Relationship Id="rId533" Type="http://schemas.openxmlformats.org/officeDocument/2006/relationships/image" Target="../media/image392.emf"/><Relationship Id="rId65" Type="http://schemas.openxmlformats.org/officeDocument/2006/relationships/image" Target="../media/image159.emf"/><Relationship Id="rId130" Type="http://schemas.openxmlformats.org/officeDocument/2006/relationships/customXml" Target="../ink/ink194.xml"/><Relationship Id="rId368" Type="http://schemas.openxmlformats.org/officeDocument/2006/relationships/customXml" Target="../ink/ink313.xml"/><Relationship Id="rId172" Type="http://schemas.openxmlformats.org/officeDocument/2006/relationships/customXml" Target="../ink/ink215.xml"/><Relationship Id="rId228" Type="http://schemas.openxmlformats.org/officeDocument/2006/relationships/customXml" Target="../ink/ink243.xml"/><Relationship Id="rId435" Type="http://schemas.openxmlformats.org/officeDocument/2006/relationships/image" Target="../media/image345.emf"/><Relationship Id="rId477" Type="http://schemas.openxmlformats.org/officeDocument/2006/relationships/image" Target="../media/image366.emf"/><Relationship Id="rId281" Type="http://schemas.openxmlformats.org/officeDocument/2006/relationships/image" Target="../media/image271.emf"/><Relationship Id="rId337" Type="http://schemas.openxmlformats.org/officeDocument/2006/relationships/image" Target="../media/image299.emf"/><Relationship Id="rId502" Type="http://schemas.openxmlformats.org/officeDocument/2006/relationships/customXml" Target="../ink/ink380.xml"/><Relationship Id="rId34" Type="http://schemas.openxmlformats.org/officeDocument/2006/relationships/customXml" Target="../ink/ink146.xml"/><Relationship Id="rId76" Type="http://schemas.openxmlformats.org/officeDocument/2006/relationships/customXml" Target="../ink/ink167.xml"/><Relationship Id="rId141" Type="http://schemas.openxmlformats.org/officeDocument/2006/relationships/image" Target="../media/image199.emf"/><Relationship Id="rId379" Type="http://schemas.openxmlformats.org/officeDocument/2006/relationships/image" Target="../media/image320.emf"/><Relationship Id="rId544" Type="http://schemas.openxmlformats.org/officeDocument/2006/relationships/customXml" Target="../ink/ink401.xml"/><Relationship Id="rId7" Type="http://schemas.openxmlformats.org/officeDocument/2006/relationships/image" Target="../media/image29.emf"/><Relationship Id="rId183" Type="http://schemas.openxmlformats.org/officeDocument/2006/relationships/image" Target="../media/image222.emf"/><Relationship Id="rId239" Type="http://schemas.openxmlformats.org/officeDocument/2006/relationships/image" Target="../media/image250.emf"/><Relationship Id="rId390" Type="http://schemas.openxmlformats.org/officeDocument/2006/relationships/customXml" Target="../ink/ink324.xml"/><Relationship Id="rId404" Type="http://schemas.openxmlformats.org/officeDocument/2006/relationships/customXml" Target="../ink/ink331.xml"/><Relationship Id="rId446" Type="http://schemas.openxmlformats.org/officeDocument/2006/relationships/customXml" Target="../ink/ink352.xml"/><Relationship Id="rId250" Type="http://schemas.openxmlformats.org/officeDocument/2006/relationships/customXml" Target="../ink/ink254.xml"/><Relationship Id="rId292" Type="http://schemas.openxmlformats.org/officeDocument/2006/relationships/customXml" Target="../ink/ink275.xml"/><Relationship Id="rId306" Type="http://schemas.openxmlformats.org/officeDocument/2006/relationships/customXml" Target="../ink/ink282.xml"/><Relationship Id="rId488" Type="http://schemas.openxmlformats.org/officeDocument/2006/relationships/customXml" Target="../ink/ink373.xml"/><Relationship Id="rId45" Type="http://schemas.openxmlformats.org/officeDocument/2006/relationships/image" Target="../media/image149.emf"/><Relationship Id="rId87" Type="http://schemas.openxmlformats.org/officeDocument/2006/relationships/image" Target="../media/image170.emf"/><Relationship Id="rId110" Type="http://schemas.openxmlformats.org/officeDocument/2006/relationships/customXml" Target="../ink/ink184.xml"/><Relationship Id="rId348" Type="http://schemas.openxmlformats.org/officeDocument/2006/relationships/customXml" Target="../ink/ink303.xml"/><Relationship Id="rId513" Type="http://schemas.openxmlformats.org/officeDocument/2006/relationships/image" Target="../media/image384.emf"/><Relationship Id="rId152" Type="http://schemas.openxmlformats.org/officeDocument/2006/relationships/customXml" Target="../ink/ink205.xml"/><Relationship Id="rId194" Type="http://schemas.openxmlformats.org/officeDocument/2006/relationships/customXml" Target="../ink/ink226.xml"/><Relationship Id="rId208" Type="http://schemas.openxmlformats.org/officeDocument/2006/relationships/customXml" Target="../ink/ink233.xml"/><Relationship Id="rId415" Type="http://schemas.openxmlformats.org/officeDocument/2006/relationships/image" Target="../media/image335.emf"/><Relationship Id="rId457" Type="http://schemas.openxmlformats.org/officeDocument/2006/relationships/image" Target="../media/image356.emf"/><Relationship Id="rId261" Type="http://schemas.openxmlformats.org/officeDocument/2006/relationships/image" Target="../media/image261.emf"/><Relationship Id="rId499" Type="http://schemas.openxmlformats.org/officeDocument/2006/relationships/image" Target="../media/image377.emf"/><Relationship Id="rId14" Type="http://schemas.openxmlformats.org/officeDocument/2006/relationships/customXml" Target="../ink/ink136.xml"/><Relationship Id="rId56" Type="http://schemas.openxmlformats.org/officeDocument/2006/relationships/customXml" Target="../ink/ink157.xml"/><Relationship Id="rId317" Type="http://schemas.openxmlformats.org/officeDocument/2006/relationships/image" Target="../media/image289.emf"/><Relationship Id="rId359" Type="http://schemas.openxmlformats.org/officeDocument/2006/relationships/image" Target="../media/image310.emf"/><Relationship Id="rId524" Type="http://schemas.openxmlformats.org/officeDocument/2006/relationships/customXml" Target="../ink/ink391.xml"/><Relationship Id="rId98" Type="http://schemas.openxmlformats.org/officeDocument/2006/relationships/customXml" Target="../ink/ink178.xml"/><Relationship Id="rId121" Type="http://schemas.openxmlformats.org/officeDocument/2006/relationships/image" Target="../media/image188.emf"/><Relationship Id="rId163" Type="http://schemas.openxmlformats.org/officeDocument/2006/relationships/image" Target="../media/image212.emf"/><Relationship Id="rId219" Type="http://schemas.openxmlformats.org/officeDocument/2006/relationships/image" Target="../media/image240.emf"/><Relationship Id="rId370" Type="http://schemas.openxmlformats.org/officeDocument/2006/relationships/customXml" Target="../ink/ink314.xml"/><Relationship Id="rId426" Type="http://schemas.openxmlformats.org/officeDocument/2006/relationships/customXml" Target="../ink/ink342.xml"/><Relationship Id="rId230" Type="http://schemas.openxmlformats.org/officeDocument/2006/relationships/customXml" Target="../ink/ink244.xml"/><Relationship Id="rId468" Type="http://schemas.openxmlformats.org/officeDocument/2006/relationships/customXml" Target="../ink/ink363.xml"/><Relationship Id="rId25" Type="http://schemas.openxmlformats.org/officeDocument/2006/relationships/image" Target="../media/image139.emf"/><Relationship Id="rId67" Type="http://schemas.openxmlformats.org/officeDocument/2006/relationships/image" Target="../media/image160.emf"/><Relationship Id="rId272" Type="http://schemas.openxmlformats.org/officeDocument/2006/relationships/customXml" Target="../ink/ink265.xml"/><Relationship Id="rId328" Type="http://schemas.openxmlformats.org/officeDocument/2006/relationships/customXml" Target="../ink/ink293.xml"/><Relationship Id="rId535" Type="http://schemas.openxmlformats.org/officeDocument/2006/relationships/image" Target="../media/image127.emf"/><Relationship Id="rId132" Type="http://schemas.openxmlformats.org/officeDocument/2006/relationships/customXml" Target="../ink/ink195.xml"/><Relationship Id="rId174" Type="http://schemas.openxmlformats.org/officeDocument/2006/relationships/customXml" Target="../ink/ink216.xml"/><Relationship Id="rId381" Type="http://schemas.openxmlformats.org/officeDocument/2006/relationships/image" Target="../media/image321.emf"/><Relationship Id="rId241" Type="http://schemas.openxmlformats.org/officeDocument/2006/relationships/image" Target="../media/image251.emf"/><Relationship Id="rId437" Type="http://schemas.openxmlformats.org/officeDocument/2006/relationships/image" Target="../media/image346.emf"/><Relationship Id="rId479" Type="http://schemas.openxmlformats.org/officeDocument/2006/relationships/image" Target="../media/image367.emf"/><Relationship Id="rId36" Type="http://schemas.openxmlformats.org/officeDocument/2006/relationships/customXml" Target="../ink/ink147.xml"/><Relationship Id="rId283" Type="http://schemas.openxmlformats.org/officeDocument/2006/relationships/image" Target="../media/image272.emf"/><Relationship Id="rId339" Type="http://schemas.openxmlformats.org/officeDocument/2006/relationships/image" Target="../media/image300.emf"/><Relationship Id="rId490" Type="http://schemas.openxmlformats.org/officeDocument/2006/relationships/customXml" Target="../ink/ink374.xml"/><Relationship Id="rId504" Type="http://schemas.openxmlformats.org/officeDocument/2006/relationships/customXml" Target="../ink/ink381.xml"/><Relationship Id="rId546" Type="http://schemas.openxmlformats.org/officeDocument/2006/relationships/customXml" Target="../ink/ink402.xml"/><Relationship Id="rId78" Type="http://schemas.openxmlformats.org/officeDocument/2006/relationships/customXml" Target="../ink/ink168.xml"/><Relationship Id="rId101" Type="http://schemas.openxmlformats.org/officeDocument/2006/relationships/image" Target="../media/image177.emf"/><Relationship Id="rId143" Type="http://schemas.openxmlformats.org/officeDocument/2006/relationships/image" Target="../media/image201.emf"/><Relationship Id="rId185" Type="http://schemas.openxmlformats.org/officeDocument/2006/relationships/image" Target="../media/image223.emf"/><Relationship Id="rId350" Type="http://schemas.openxmlformats.org/officeDocument/2006/relationships/customXml" Target="../ink/ink304.xml"/><Relationship Id="rId406" Type="http://schemas.openxmlformats.org/officeDocument/2006/relationships/customXml" Target="../ink/ink332.xml"/><Relationship Id="rId210" Type="http://schemas.openxmlformats.org/officeDocument/2006/relationships/customXml" Target="../ink/ink234.xml"/><Relationship Id="rId392" Type="http://schemas.openxmlformats.org/officeDocument/2006/relationships/customXml" Target="../ink/ink325.xml"/><Relationship Id="rId448" Type="http://schemas.openxmlformats.org/officeDocument/2006/relationships/customXml" Target="../ink/ink353.xml"/><Relationship Id="rId252" Type="http://schemas.openxmlformats.org/officeDocument/2006/relationships/customXml" Target="../ink/ink255.xml"/><Relationship Id="rId294" Type="http://schemas.openxmlformats.org/officeDocument/2006/relationships/customXml" Target="../ink/ink276.xml"/><Relationship Id="rId308" Type="http://schemas.openxmlformats.org/officeDocument/2006/relationships/customXml" Target="../ink/ink283.xml"/><Relationship Id="rId515" Type="http://schemas.openxmlformats.org/officeDocument/2006/relationships/image" Target="../media/image385.emf"/><Relationship Id="rId47" Type="http://schemas.openxmlformats.org/officeDocument/2006/relationships/image" Target="../media/image150.emf"/><Relationship Id="rId89" Type="http://schemas.openxmlformats.org/officeDocument/2006/relationships/image" Target="../media/image171.emf"/><Relationship Id="rId112" Type="http://schemas.openxmlformats.org/officeDocument/2006/relationships/customXml" Target="../ink/ink185.xml"/><Relationship Id="rId154" Type="http://schemas.openxmlformats.org/officeDocument/2006/relationships/customXml" Target="../ink/ink206.xml"/><Relationship Id="rId361" Type="http://schemas.openxmlformats.org/officeDocument/2006/relationships/image" Target="../media/image311.emf"/><Relationship Id="rId196" Type="http://schemas.openxmlformats.org/officeDocument/2006/relationships/customXml" Target="../ink/ink227.xml"/><Relationship Id="rId417" Type="http://schemas.openxmlformats.org/officeDocument/2006/relationships/image" Target="../media/image336.emf"/><Relationship Id="rId459" Type="http://schemas.openxmlformats.org/officeDocument/2006/relationships/image" Target="../media/image357.emf"/><Relationship Id="rId16" Type="http://schemas.openxmlformats.org/officeDocument/2006/relationships/customXml" Target="../ink/ink137.xml"/><Relationship Id="rId221" Type="http://schemas.openxmlformats.org/officeDocument/2006/relationships/image" Target="../media/image241.emf"/><Relationship Id="rId263" Type="http://schemas.openxmlformats.org/officeDocument/2006/relationships/image" Target="../media/image262.emf"/><Relationship Id="rId319" Type="http://schemas.openxmlformats.org/officeDocument/2006/relationships/image" Target="../media/image290.emf"/><Relationship Id="rId470" Type="http://schemas.openxmlformats.org/officeDocument/2006/relationships/customXml" Target="../ink/ink364.xml"/><Relationship Id="rId526" Type="http://schemas.openxmlformats.org/officeDocument/2006/relationships/customXml" Target="../ink/ink392.xml"/><Relationship Id="rId58" Type="http://schemas.openxmlformats.org/officeDocument/2006/relationships/customXml" Target="../ink/ink158.xml"/><Relationship Id="rId123" Type="http://schemas.openxmlformats.org/officeDocument/2006/relationships/image" Target="../media/image189.emf"/><Relationship Id="rId330" Type="http://schemas.openxmlformats.org/officeDocument/2006/relationships/customXml" Target="../ink/ink294.xml"/><Relationship Id="rId165" Type="http://schemas.openxmlformats.org/officeDocument/2006/relationships/image" Target="../media/image213.emf"/><Relationship Id="rId372" Type="http://schemas.openxmlformats.org/officeDocument/2006/relationships/customXml" Target="../ink/ink315.xml"/><Relationship Id="rId428" Type="http://schemas.openxmlformats.org/officeDocument/2006/relationships/customXml" Target="../ink/ink343.xml"/><Relationship Id="rId232" Type="http://schemas.openxmlformats.org/officeDocument/2006/relationships/customXml" Target="../ink/ink245.xml"/><Relationship Id="rId274" Type="http://schemas.openxmlformats.org/officeDocument/2006/relationships/customXml" Target="../ink/ink266.xml"/><Relationship Id="rId481" Type="http://schemas.openxmlformats.org/officeDocument/2006/relationships/image" Target="../media/image368.emf"/><Relationship Id="rId27" Type="http://schemas.openxmlformats.org/officeDocument/2006/relationships/image" Target="../media/image140.emf"/><Relationship Id="rId69" Type="http://schemas.openxmlformats.org/officeDocument/2006/relationships/image" Target="../media/image161.emf"/><Relationship Id="rId134" Type="http://schemas.openxmlformats.org/officeDocument/2006/relationships/customXml" Target="../ink/ink196.xml"/><Relationship Id="rId537" Type="http://schemas.openxmlformats.org/officeDocument/2006/relationships/image" Target="../media/image393.emf"/><Relationship Id="rId80" Type="http://schemas.openxmlformats.org/officeDocument/2006/relationships/customXml" Target="../ink/ink169.xml"/><Relationship Id="rId176" Type="http://schemas.openxmlformats.org/officeDocument/2006/relationships/customXml" Target="../ink/ink217.xml"/><Relationship Id="rId341" Type="http://schemas.openxmlformats.org/officeDocument/2006/relationships/image" Target="../media/image301.emf"/><Relationship Id="rId383" Type="http://schemas.openxmlformats.org/officeDocument/2006/relationships/image" Target="../media/image322.emf"/><Relationship Id="rId439" Type="http://schemas.openxmlformats.org/officeDocument/2006/relationships/image" Target="../media/image347.emf"/><Relationship Id="rId201" Type="http://schemas.openxmlformats.org/officeDocument/2006/relationships/image" Target="../media/image231.emf"/><Relationship Id="rId243" Type="http://schemas.openxmlformats.org/officeDocument/2006/relationships/image" Target="../media/image252.emf"/><Relationship Id="rId285" Type="http://schemas.openxmlformats.org/officeDocument/2006/relationships/image" Target="../media/image273.emf"/><Relationship Id="rId450" Type="http://schemas.openxmlformats.org/officeDocument/2006/relationships/customXml" Target="../ink/ink354.xml"/><Relationship Id="rId506" Type="http://schemas.openxmlformats.org/officeDocument/2006/relationships/customXml" Target="../ink/ink382.xml"/><Relationship Id="rId38" Type="http://schemas.openxmlformats.org/officeDocument/2006/relationships/customXml" Target="../ink/ink148.xml"/><Relationship Id="rId103" Type="http://schemas.openxmlformats.org/officeDocument/2006/relationships/image" Target="../media/image178.emf"/><Relationship Id="rId310" Type="http://schemas.openxmlformats.org/officeDocument/2006/relationships/customXml" Target="../ink/ink284.xml"/><Relationship Id="rId492" Type="http://schemas.openxmlformats.org/officeDocument/2006/relationships/customXml" Target="../ink/ink375.xml"/><Relationship Id="rId548" Type="http://schemas.openxmlformats.org/officeDocument/2006/relationships/customXml" Target="../ink/ink403.xml"/><Relationship Id="rId91" Type="http://schemas.openxmlformats.org/officeDocument/2006/relationships/image" Target="../media/image172.emf"/><Relationship Id="rId145" Type="http://schemas.openxmlformats.org/officeDocument/2006/relationships/image" Target="../media/image202.emf"/><Relationship Id="rId187" Type="http://schemas.openxmlformats.org/officeDocument/2006/relationships/image" Target="../media/image224.emf"/><Relationship Id="rId352" Type="http://schemas.openxmlformats.org/officeDocument/2006/relationships/customXml" Target="../ink/ink305.xml"/><Relationship Id="rId394" Type="http://schemas.openxmlformats.org/officeDocument/2006/relationships/customXml" Target="../ink/ink326.xml"/><Relationship Id="rId408" Type="http://schemas.openxmlformats.org/officeDocument/2006/relationships/customXml" Target="../ink/ink333.xml"/><Relationship Id="rId212" Type="http://schemas.openxmlformats.org/officeDocument/2006/relationships/customXml" Target="../ink/ink235.xml"/><Relationship Id="rId254" Type="http://schemas.openxmlformats.org/officeDocument/2006/relationships/customXml" Target="../ink/ink256.xml"/><Relationship Id="rId49" Type="http://schemas.openxmlformats.org/officeDocument/2006/relationships/image" Target="../media/image151.emf"/><Relationship Id="rId114" Type="http://schemas.openxmlformats.org/officeDocument/2006/relationships/customXml" Target="../ink/ink186.xml"/><Relationship Id="rId296" Type="http://schemas.openxmlformats.org/officeDocument/2006/relationships/customXml" Target="../ink/ink277.xml"/><Relationship Id="rId461" Type="http://schemas.openxmlformats.org/officeDocument/2006/relationships/image" Target="../media/image358.emf"/><Relationship Id="rId517" Type="http://schemas.openxmlformats.org/officeDocument/2006/relationships/image" Target="../media/image386.emf"/><Relationship Id="rId60" Type="http://schemas.openxmlformats.org/officeDocument/2006/relationships/customXml" Target="../ink/ink159.xml"/><Relationship Id="rId156" Type="http://schemas.openxmlformats.org/officeDocument/2006/relationships/customXml" Target="../ink/ink207.xml"/><Relationship Id="rId198" Type="http://schemas.openxmlformats.org/officeDocument/2006/relationships/customXml" Target="../ink/ink228.xml"/><Relationship Id="rId321" Type="http://schemas.openxmlformats.org/officeDocument/2006/relationships/image" Target="../media/image291.emf"/><Relationship Id="rId363" Type="http://schemas.openxmlformats.org/officeDocument/2006/relationships/image" Target="../media/image312.emf"/><Relationship Id="rId419" Type="http://schemas.openxmlformats.org/officeDocument/2006/relationships/image" Target="../media/image337.emf"/><Relationship Id="rId223" Type="http://schemas.openxmlformats.org/officeDocument/2006/relationships/image" Target="../media/image242.emf"/><Relationship Id="rId430" Type="http://schemas.openxmlformats.org/officeDocument/2006/relationships/customXml" Target="../ink/ink344.xml"/><Relationship Id="rId18" Type="http://schemas.openxmlformats.org/officeDocument/2006/relationships/customXml" Target="../ink/ink138.xml"/><Relationship Id="rId265" Type="http://schemas.openxmlformats.org/officeDocument/2006/relationships/image" Target="../media/image263.emf"/><Relationship Id="rId472" Type="http://schemas.openxmlformats.org/officeDocument/2006/relationships/customXml" Target="../ink/ink365.xml"/><Relationship Id="rId528" Type="http://schemas.openxmlformats.org/officeDocument/2006/relationships/customXml" Target="../ink/ink393.xml"/><Relationship Id="rId125" Type="http://schemas.openxmlformats.org/officeDocument/2006/relationships/image" Target="../media/image191.emf"/><Relationship Id="rId167" Type="http://schemas.openxmlformats.org/officeDocument/2006/relationships/image" Target="../media/image214.emf"/><Relationship Id="rId332" Type="http://schemas.openxmlformats.org/officeDocument/2006/relationships/customXml" Target="../ink/ink295.xml"/><Relationship Id="rId374" Type="http://schemas.openxmlformats.org/officeDocument/2006/relationships/customXml" Target="../ink/ink316.xml"/><Relationship Id="rId71" Type="http://schemas.openxmlformats.org/officeDocument/2006/relationships/image" Target="../media/image162.emf"/><Relationship Id="rId234" Type="http://schemas.openxmlformats.org/officeDocument/2006/relationships/customXml" Target="../ink/ink246.xml"/><Relationship Id="rId2" Type="http://schemas.openxmlformats.org/officeDocument/2006/relationships/notesSlide" Target="../notesSlides/notesSlide30.xml"/><Relationship Id="rId29" Type="http://schemas.openxmlformats.org/officeDocument/2006/relationships/image" Target="../media/image141.emf"/><Relationship Id="rId276" Type="http://schemas.openxmlformats.org/officeDocument/2006/relationships/customXml" Target="../ink/ink267.xml"/><Relationship Id="rId441" Type="http://schemas.openxmlformats.org/officeDocument/2006/relationships/image" Target="../media/image348.emf"/><Relationship Id="rId483" Type="http://schemas.openxmlformats.org/officeDocument/2006/relationships/image" Target="../media/image369.emf"/><Relationship Id="rId539" Type="http://schemas.openxmlformats.org/officeDocument/2006/relationships/image" Target="../media/image394.emf"/><Relationship Id="rId40" Type="http://schemas.openxmlformats.org/officeDocument/2006/relationships/customXml" Target="../ink/ink149.xml"/><Relationship Id="rId136" Type="http://schemas.openxmlformats.org/officeDocument/2006/relationships/customXml" Target="../ink/ink197.xml"/><Relationship Id="rId178" Type="http://schemas.openxmlformats.org/officeDocument/2006/relationships/customXml" Target="../ink/ink218.xml"/><Relationship Id="rId301" Type="http://schemas.openxmlformats.org/officeDocument/2006/relationships/image" Target="../media/image281.emf"/><Relationship Id="rId343" Type="http://schemas.openxmlformats.org/officeDocument/2006/relationships/image" Target="../media/image302.emf"/><Relationship Id="rId82" Type="http://schemas.openxmlformats.org/officeDocument/2006/relationships/customXml" Target="../ink/ink170.xml"/><Relationship Id="rId203" Type="http://schemas.openxmlformats.org/officeDocument/2006/relationships/image" Target="../media/image232.emf"/><Relationship Id="rId385" Type="http://schemas.openxmlformats.org/officeDocument/2006/relationships/image" Target="../media/image323.emf"/><Relationship Id="rId245" Type="http://schemas.openxmlformats.org/officeDocument/2006/relationships/image" Target="../media/image253.emf"/><Relationship Id="rId287" Type="http://schemas.openxmlformats.org/officeDocument/2006/relationships/image" Target="../media/image274.emf"/><Relationship Id="rId410" Type="http://schemas.openxmlformats.org/officeDocument/2006/relationships/customXml" Target="../ink/ink334.xml"/><Relationship Id="rId452" Type="http://schemas.openxmlformats.org/officeDocument/2006/relationships/customXml" Target="../ink/ink355.xml"/><Relationship Id="rId494" Type="http://schemas.openxmlformats.org/officeDocument/2006/relationships/customXml" Target="../ink/ink376.xml"/><Relationship Id="rId508" Type="http://schemas.openxmlformats.org/officeDocument/2006/relationships/customXml" Target="../ink/ink383.xml"/><Relationship Id="rId105" Type="http://schemas.openxmlformats.org/officeDocument/2006/relationships/image" Target="../media/image179.emf"/><Relationship Id="rId147" Type="http://schemas.openxmlformats.org/officeDocument/2006/relationships/image" Target="../media/image203.emf"/><Relationship Id="rId312" Type="http://schemas.openxmlformats.org/officeDocument/2006/relationships/customXml" Target="../ink/ink285.xml"/><Relationship Id="rId354" Type="http://schemas.openxmlformats.org/officeDocument/2006/relationships/customXml" Target="../ink/ink306.xml"/><Relationship Id="rId51" Type="http://schemas.openxmlformats.org/officeDocument/2006/relationships/image" Target="../media/image152.emf"/><Relationship Id="rId93" Type="http://schemas.openxmlformats.org/officeDocument/2006/relationships/image" Target="../media/image173.emf"/><Relationship Id="rId189" Type="http://schemas.openxmlformats.org/officeDocument/2006/relationships/image" Target="../media/image225.emf"/><Relationship Id="rId396" Type="http://schemas.openxmlformats.org/officeDocument/2006/relationships/customXml" Target="../ink/ink327.xml"/><Relationship Id="rId214" Type="http://schemas.openxmlformats.org/officeDocument/2006/relationships/customXml" Target="../ink/ink236.xml"/><Relationship Id="rId256" Type="http://schemas.openxmlformats.org/officeDocument/2006/relationships/customXml" Target="../ink/ink257.xml"/><Relationship Id="rId298" Type="http://schemas.openxmlformats.org/officeDocument/2006/relationships/customXml" Target="../ink/ink278.xml"/><Relationship Id="rId421" Type="http://schemas.openxmlformats.org/officeDocument/2006/relationships/image" Target="../media/image338.emf"/><Relationship Id="rId463" Type="http://schemas.openxmlformats.org/officeDocument/2006/relationships/image" Target="../media/image359.emf"/><Relationship Id="rId519" Type="http://schemas.openxmlformats.org/officeDocument/2006/relationships/image" Target="../media/image387.emf"/><Relationship Id="rId116" Type="http://schemas.openxmlformats.org/officeDocument/2006/relationships/customXml" Target="../ink/ink187.xml"/><Relationship Id="rId158" Type="http://schemas.openxmlformats.org/officeDocument/2006/relationships/customXml" Target="../ink/ink208.xml"/><Relationship Id="rId323" Type="http://schemas.openxmlformats.org/officeDocument/2006/relationships/image" Target="../media/image292.emf"/><Relationship Id="rId530" Type="http://schemas.openxmlformats.org/officeDocument/2006/relationships/customXml" Target="../ink/ink394.xml"/><Relationship Id="rId20" Type="http://schemas.openxmlformats.org/officeDocument/2006/relationships/customXml" Target="../ink/ink139.xml"/><Relationship Id="rId62" Type="http://schemas.openxmlformats.org/officeDocument/2006/relationships/customXml" Target="../ink/ink160.xml"/><Relationship Id="rId365" Type="http://schemas.openxmlformats.org/officeDocument/2006/relationships/image" Target="../media/image313.emf"/><Relationship Id="rId225" Type="http://schemas.openxmlformats.org/officeDocument/2006/relationships/image" Target="../media/image243.emf"/><Relationship Id="rId267" Type="http://schemas.openxmlformats.org/officeDocument/2006/relationships/image" Target="../media/image264.emf"/><Relationship Id="rId432" Type="http://schemas.openxmlformats.org/officeDocument/2006/relationships/customXml" Target="../ink/ink345.xml"/><Relationship Id="rId474" Type="http://schemas.openxmlformats.org/officeDocument/2006/relationships/customXml" Target="../ink/ink366.xml"/><Relationship Id="rId127" Type="http://schemas.openxmlformats.org/officeDocument/2006/relationships/image" Target="../media/image192.emf"/><Relationship Id="rId31" Type="http://schemas.openxmlformats.org/officeDocument/2006/relationships/image" Target="../media/image142.emf"/><Relationship Id="rId73" Type="http://schemas.openxmlformats.org/officeDocument/2006/relationships/image" Target="../media/image163.emf"/><Relationship Id="rId169" Type="http://schemas.openxmlformats.org/officeDocument/2006/relationships/image" Target="../media/image215.emf"/><Relationship Id="rId334" Type="http://schemas.openxmlformats.org/officeDocument/2006/relationships/customXml" Target="../ink/ink296.xml"/><Relationship Id="rId376" Type="http://schemas.openxmlformats.org/officeDocument/2006/relationships/customXml" Target="../ink/ink317.xml"/><Relationship Id="rId541" Type="http://schemas.openxmlformats.org/officeDocument/2006/relationships/image" Target="../media/image395.emf"/><Relationship Id="rId4" Type="http://schemas.openxmlformats.org/officeDocument/2006/relationships/customXml" Target="../ink/ink132.xml"/><Relationship Id="rId180" Type="http://schemas.openxmlformats.org/officeDocument/2006/relationships/customXml" Target="../ink/ink219.xml"/><Relationship Id="rId236" Type="http://schemas.openxmlformats.org/officeDocument/2006/relationships/customXml" Target="../ink/ink247.xml"/><Relationship Id="rId278" Type="http://schemas.openxmlformats.org/officeDocument/2006/relationships/customXml" Target="../ink/ink268.xml"/><Relationship Id="rId401" Type="http://schemas.openxmlformats.org/officeDocument/2006/relationships/image" Target="../media/image330.emf"/><Relationship Id="rId443" Type="http://schemas.openxmlformats.org/officeDocument/2006/relationships/image" Target="../media/image349.emf"/><Relationship Id="rId303" Type="http://schemas.openxmlformats.org/officeDocument/2006/relationships/image" Target="../media/image282.emf"/><Relationship Id="rId485" Type="http://schemas.openxmlformats.org/officeDocument/2006/relationships/image" Target="../media/image370.emf"/><Relationship Id="rId42" Type="http://schemas.openxmlformats.org/officeDocument/2006/relationships/customXml" Target="../ink/ink150.xml"/><Relationship Id="rId84" Type="http://schemas.openxmlformats.org/officeDocument/2006/relationships/customXml" Target="../ink/ink171.xml"/><Relationship Id="rId138" Type="http://schemas.openxmlformats.org/officeDocument/2006/relationships/customXml" Target="../ink/ink198.xml"/><Relationship Id="rId345" Type="http://schemas.openxmlformats.org/officeDocument/2006/relationships/image" Target="../media/image303.emf"/><Relationship Id="rId387" Type="http://schemas.openxmlformats.org/officeDocument/2006/relationships/image" Target="../media/image470.emf"/><Relationship Id="rId510" Type="http://schemas.openxmlformats.org/officeDocument/2006/relationships/customXml" Target="../ink/ink384.xml"/><Relationship Id="rId191" Type="http://schemas.openxmlformats.org/officeDocument/2006/relationships/image" Target="../media/image226.emf"/><Relationship Id="rId205" Type="http://schemas.openxmlformats.org/officeDocument/2006/relationships/image" Target="../media/image233.emf"/><Relationship Id="rId247" Type="http://schemas.openxmlformats.org/officeDocument/2006/relationships/image" Target="../media/image254.emf"/><Relationship Id="rId412" Type="http://schemas.openxmlformats.org/officeDocument/2006/relationships/customXml" Target="../ink/ink335.xml"/><Relationship Id="rId107" Type="http://schemas.openxmlformats.org/officeDocument/2006/relationships/image" Target="../media/image181.emf"/><Relationship Id="rId289" Type="http://schemas.openxmlformats.org/officeDocument/2006/relationships/image" Target="../media/image275.emf"/><Relationship Id="rId454" Type="http://schemas.openxmlformats.org/officeDocument/2006/relationships/customXml" Target="../ink/ink356.xml"/><Relationship Id="rId496" Type="http://schemas.openxmlformats.org/officeDocument/2006/relationships/customXml" Target="../ink/ink377.xml"/><Relationship Id="rId11" Type="http://schemas.openxmlformats.org/officeDocument/2006/relationships/image" Target="../media/image31.emf"/><Relationship Id="rId53" Type="http://schemas.openxmlformats.org/officeDocument/2006/relationships/image" Target="../media/image153.emf"/><Relationship Id="rId149" Type="http://schemas.openxmlformats.org/officeDocument/2006/relationships/image" Target="../media/image204.emf"/><Relationship Id="rId314" Type="http://schemas.openxmlformats.org/officeDocument/2006/relationships/customXml" Target="../ink/ink286.xml"/><Relationship Id="rId356" Type="http://schemas.openxmlformats.org/officeDocument/2006/relationships/customXml" Target="../ink/ink307.xml"/><Relationship Id="rId398" Type="http://schemas.openxmlformats.org/officeDocument/2006/relationships/customXml" Target="../ink/ink328.xml"/><Relationship Id="rId521" Type="http://schemas.openxmlformats.org/officeDocument/2006/relationships/image" Target="../media/image388.emf"/><Relationship Id="rId95" Type="http://schemas.openxmlformats.org/officeDocument/2006/relationships/image" Target="../media/image174.emf"/><Relationship Id="rId160" Type="http://schemas.openxmlformats.org/officeDocument/2006/relationships/customXml" Target="../ink/ink209.xml"/><Relationship Id="rId216" Type="http://schemas.openxmlformats.org/officeDocument/2006/relationships/customXml" Target="../ink/ink237.xml"/><Relationship Id="rId423" Type="http://schemas.openxmlformats.org/officeDocument/2006/relationships/image" Target="../media/image339.emf"/><Relationship Id="rId258" Type="http://schemas.openxmlformats.org/officeDocument/2006/relationships/customXml" Target="../ink/ink258.xml"/><Relationship Id="rId465" Type="http://schemas.openxmlformats.org/officeDocument/2006/relationships/image" Target="../media/image360.emf"/><Relationship Id="rId22" Type="http://schemas.openxmlformats.org/officeDocument/2006/relationships/customXml" Target="../ink/ink140.xml"/><Relationship Id="rId64" Type="http://schemas.openxmlformats.org/officeDocument/2006/relationships/customXml" Target="../ink/ink161.xml"/><Relationship Id="rId118" Type="http://schemas.openxmlformats.org/officeDocument/2006/relationships/customXml" Target="../ink/ink188.xml"/><Relationship Id="rId325" Type="http://schemas.openxmlformats.org/officeDocument/2006/relationships/image" Target="../media/image293.emf"/><Relationship Id="rId367" Type="http://schemas.openxmlformats.org/officeDocument/2006/relationships/image" Target="../media/image314.emf"/><Relationship Id="rId532" Type="http://schemas.openxmlformats.org/officeDocument/2006/relationships/customXml" Target="../ink/ink395.xml"/><Relationship Id="rId171" Type="http://schemas.openxmlformats.org/officeDocument/2006/relationships/image" Target="../media/image216.emf"/><Relationship Id="rId227" Type="http://schemas.openxmlformats.org/officeDocument/2006/relationships/image" Target="../media/image244.emf"/><Relationship Id="rId269" Type="http://schemas.openxmlformats.org/officeDocument/2006/relationships/image" Target="../media/image265.emf"/><Relationship Id="rId434" Type="http://schemas.openxmlformats.org/officeDocument/2006/relationships/customXml" Target="../ink/ink346.xml"/><Relationship Id="rId476" Type="http://schemas.openxmlformats.org/officeDocument/2006/relationships/customXml" Target="../ink/ink367.xml"/><Relationship Id="rId33" Type="http://schemas.openxmlformats.org/officeDocument/2006/relationships/image" Target="../media/image143.emf"/><Relationship Id="rId129" Type="http://schemas.openxmlformats.org/officeDocument/2006/relationships/image" Target="../media/image193.emf"/><Relationship Id="rId280" Type="http://schemas.openxmlformats.org/officeDocument/2006/relationships/customXml" Target="../ink/ink269.xml"/><Relationship Id="rId336" Type="http://schemas.openxmlformats.org/officeDocument/2006/relationships/customXml" Target="../ink/ink297.xml"/><Relationship Id="rId501" Type="http://schemas.openxmlformats.org/officeDocument/2006/relationships/image" Target="../media/image378.emf"/><Relationship Id="rId543" Type="http://schemas.openxmlformats.org/officeDocument/2006/relationships/image" Target="../media/image396.emf"/><Relationship Id="rId75" Type="http://schemas.openxmlformats.org/officeDocument/2006/relationships/image" Target="../media/image164.emf"/><Relationship Id="rId140" Type="http://schemas.openxmlformats.org/officeDocument/2006/relationships/customXml" Target="../ink/ink199.xml"/><Relationship Id="rId182" Type="http://schemas.openxmlformats.org/officeDocument/2006/relationships/customXml" Target="../ink/ink220.xml"/><Relationship Id="rId378" Type="http://schemas.openxmlformats.org/officeDocument/2006/relationships/customXml" Target="../ink/ink318.xml"/><Relationship Id="rId403" Type="http://schemas.openxmlformats.org/officeDocument/2006/relationships/image" Target="../media/image331.emf"/><Relationship Id="rId6" Type="http://schemas.openxmlformats.org/officeDocument/2006/relationships/customXml" Target="../ink/ink133.xml"/><Relationship Id="rId238" Type="http://schemas.openxmlformats.org/officeDocument/2006/relationships/customXml" Target="../ink/ink248.xml"/><Relationship Id="rId445" Type="http://schemas.openxmlformats.org/officeDocument/2006/relationships/image" Target="../media/image350.emf"/><Relationship Id="rId487" Type="http://schemas.openxmlformats.org/officeDocument/2006/relationships/image" Target="../media/image371.emf"/><Relationship Id="rId291" Type="http://schemas.openxmlformats.org/officeDocument/2006/relationships/image" Target="../media/image276.emf"/><Relationship Id="rId305" Type="http://schemas.openxmlformats.org/officeDocument/2006/relationships/image" Target="../media/image283.emf"/><Relationship Id="rId347" Type="http://schemas.openxmlformats.org/officeDocument/2006/relationships/image" Target="../media/image304.emf"/><Relationship Id="rId512" Type="http://schemas.openxmlformats.org/officeDocument/2006/relationships/customXml" Target="../ink/ink385.xml"/><Relationship Id="rId44" Type="http://schemas.openxmlformats.org/officeDocument/2006/relationships/customXml" Target="../ink/ink151.xml"/><Relationship Id="rId86" Type="http://schemas.openxmlformats.org/officeDocument/2006/relationships/customXml" Target="../ink/ink172.xml"/><Relationship Id="rId151" Type="http://schemas.openxmlformats.org/officeDocument/2006/relationships/image" Target="../media/image205.emf"/><Relationship Id="rId389" Type="http://schemas.openxmlformats.org/officeDocument/2006/relationships/image" Target="../media/image324.emf"/><Relationship Id="rId193" Type="http://schemas.openxmlformats.org/officeDocument/2006/relationships/image" Target="../media/image227.emf"/><Relationship Id="rId207" Type="http://schemas.openxmlformats.org/officeDocument/2006/relationships/image" Target="../media/image234.emf"/><Relationship Id="rId249" Type="http://schemas.openxmlformats.org/officeDocument/2006/relationships/image" Target="../media/image255.emf"/><Relationship Id="rId414" Type="http://schemas.openxmlformats.org/officeDocument/2006/relationships/customXml" Target="../ink/ink336.xml"/><Relationship Id="rId456" Type="http://schemas.openxmlformats.org/officeDocument/2006/relationships/customXml" Target="../ink/ink357.xml"/><Relationship Id="rId498" Type="http://schemas.openxmlformats.org/officeDocument/2006/relationships/customXml" Target="../ink/ink378.xml"/><Relationship Id="rId13" Type="http://schemas.openxmlformats.org/officeDocument/2006/relationships/image" Target="../media/image1330.emf"/><Relationship Id="rId109" Type="http://schemas.openxmlformats.org/officeDocument/2006/relationships/image" Target="../media/image182.emf"/><Relationship Id="rId260" Type="http://schemas.openxmlformats.org/officeDocument/2006/relationships/customXml" Target="../ink/ink259.xml"/><Relationship Id="rId316" Type="http://schemas.openxmlformats.org/officeDocument/2006/relationships/customXml" Target="../ink/ink287.xml"/><Relationship Id="rId523" Type="http://schemas.openxmlformats.org/officeDocument/2006/relationships/image" Target="../media/image389.emf"/><Relationship Id="rId55" Type="http://schemas.openxmlformats.org/officeDocument/2006/relationships/image" Target="../media/image154.emf"/><Relationship Id="rId97" Type="http://schemas.openxmlformats.org/officeDocument/2006/relationships/image" Target="../media/image175.emf"/><Relationship Id="rId120" Type="http://schemas.openxmlformats.org/officeDocument/2006/relationships/customXml" Target="../ink/ink189.xml"/><Relationship Id="rId358" Type="http://schemas.openxmlformats.org/officeDocument/2006/relationships/customXml" Target="../ink/ink308.xml"/><Relationship Id="rId162" Type="http://schemas.openxmlformats.org/officeDocument/2006/relationships/customXml" Target="../ink/ink210.xml"/><Relationship Id="rId218" Type="http://schemas.openxmlformats.org/officeDocument/2006/relationships/customXml" Target="../ink/ink238.xml"/><Relationship Id="rId425" Type="http://schemas.openxmlformats.org/officeDocument/2006/relationships/image" Target="../media/image340.emf"/><Relationship Id="rId467" Type="http://schemas.openxmlformats.org/officeDocument/2006/relationships/image" Target="../media/image361.emf"/><Relationship Id="rId271" Type="http://schemas.openxmlformats.org/officeDocument/2006/relationships/image" Target="../media/image266.emf"/><Relationship Id="rId24" Type="http://schemas.openxmlformats.org/officeDocument/2006/relationships/customXml" Target="../ink/ink141.xml"/><Relationship Id="rId66" Type="http://schemas.openxmlformats.org/officeDocument/2006/relationships/customXml" Target="../ink/ink162.xml"/><Relationship Id="rId131" Type="http://schemas.openxmlformats.org/officeDocument/2006/relationships/image" Target="../media/image194.emf"/><Relationship Id="rId327" Type="http://schemas.openxmlformats.org/officeDocument/2006/relationships/image" Target="../media/image294.emf"/><Relationship Id="rId369" Type="http://schemas.openxmlformats.org/officeDocument/2006/relationships/image" Target="../media/image315.emf"/><Relationship Id="rId534" Type="http://schemas.openxmlformats.org/officeDocument/2006/relationships/customXml" Target="../ink/ink396.xml"/><Relationship Id="rId173" Type="http://schemas.openxmlformats.org/officeDocument/2006/relationships/image" Target="../media/image217.emf"/><Relationship Id="rId229" Type="http://schemas.openxmlformats.org/officeDocument/2006/relationships/image" Target="../media/image245.emf"/><Relationship Id="rId380" Type="http://schemas.openxmlformats.org/officeDocument/2006/relationships/customXml" Target="../ink/ink319.xml"/><Relationship Id="rId436" Type="http://schemas.openxmlformats.org/officeDocument/2006/relationships/customXml" Target="../ink/ink347.xml"/><Relationship Id="rId240" Type="http://schemas.openxmlformats.org/officeDocument/2006/relationships/customXml" Target="../ink/ink249.xml"/><Relationship Id="rId478" Type="http://schemas.openxmlformats.org/officeDocument/2006/relationships/customXml" Target="../ink/ink368.xml"/><Relationship Id="rId35" Type="http://schemas.openxmlformats.org/officeDocument/2006/relationships/image" Target="../media/image144.emf"/><Relationship Id="rId77" Type="http://schemas.openxmlformats.org/officeDocument/2006/relationships/image" Target="../media/image165.emf"/><Relationship Id="rId100" Type="http://schemas.openxmlformats.org/officeDocument/2006/relationships/customXml" Target="../ink/ink179.xml"/><Relationship Id="rId282" Type="http://schemas.openxmlformats.org/officeDocument/2006/relationships/customXml" Target="../ink/ink270.xml"/><Relationship Id="rId338" Type="http://schemas.openxmlformats.org/officeDocument/2006/relationships/customXml" Target="../ink/ink298.xml"/><Relationship Id="rId503" Type="http://schemas.openxmlformats.org/officeDocument/2006/relationships/image" Target="../media/image379.emf"/><Relationship Id="rId545" Type="http://schemas.openxmlformats.org/officeDocument/2006/relationships/image" Target="../media/image397.emf"/><Relationship Id="rId8" Type="http://schemas.openxmlformats.org/officeDocument/2006/relationships/customXml" Target="../ink/ink134.xml"/><Relationship Id="rId142" Type="http://schemas.openxmlformats.org/officeDocument/2006/relationships/customXml" Target="../ink/ink200.xml"/><Relationship Id="rId184" Type="http://schemas.openxmlformats.org/officeDocument/2006/relationships/customXml" Target="../ink/ink221.xml"/><Relationship Id="rId391" Type="http://schemas.openxmlformats.org/officeDocument/2006/relationships/image" Target="../media/image325.emf"/><Relationship Id="rId405" Type="http://schemas.openxmlformats.org/officeDocument/2006/relationships/image" Target="../media/image332.emf"/><Relationship Id="rId447" Type="http://schemas.openxmlformats.org/officeDocument/2006/relationships/image" Target="../media/image351.emf"/><Relationship Id="rId251" Type="http://schemas.openxmlformats.org/officeDocument/2006/relationships/image" Target="../media/image256.emf"/><Relationship Id="rId489" Type="http://schemas.openxmlformats.org/officeDocument/2006/relationships/image" Target="../media/image372.emf"/><Relationship Id="rId46" Type="http://schemas.openxmlformats.org/officeDocument/2006/relationships/customXml" Target="../ink/ink152.xml"/><Relationship Id="rId293" Type="http://schemas.openxmlformats.org/officeDocument/2006/relationships/image" Target="../media/image277.emf"/><Relationship Id="rId307" Type="http://schemas.openxmlformats.org/officeDocument/2006/relationships/image" Target="../media/image284.emf"/><Relationship Id="rId349" Type="http://schemas.openxmlformats.org/officeDocument/2006/relationships/image" Target="../media/image305.emf"/><Relationship Id="rId514" Type="http://schemas.openxmlformats.org/officeDocument/2006/relationships/customXml" Target="../ink/ink386.xml"/><Relationship Id="rId88" Type="http://schemas.openxmlformats.org/officeDocument/2006/relationships/customXml" Target="../ink/ink173.xml"/><Relationship Id="rId111" Type="http://schemas.openxmlformats.org/officeDocument/2006/relationships/image" Target="../media/image183.emf"/><Relationship Id="rId153" Type="http://schemas.openxmlformats.org/officeDocument/2006/relationships/image" Target="../media/image206.emf"/><Relationship Id="rId195" Type="http://schemas.openxmlformats.org/officeDocument/2006/relationships/image" Target="../media/image228.emf"/><Relationship Id="rId209" Type="http://schemas.openxmlformats.org/officeDocument/2006/relationships/image" Target="../media/image235.emf"/><Relationship Id="rId360" Type="http://schemas.openxmlformats.org/officeDocument/2006/relationships/customXml" Target="../ink/ink309.xml"/><Relationship Id="rId416" Type="http://schemas.openxmlformats.org/officeDocument/2006/relationships/customXml" Target="../ink/ink337.xml"/><Relationship Id="rId220" Type="http://schemas.openxmlformats.org/officeDocument/2006/relationships/customXml" Target="../ink/ink239.xml"/><Relationship Id="rId458" Type="http://schemas.openxmlformats.org/officeDocument/2006/relationships/customXml" Target="../ink/ink358.xml"/><Relationship Id="rId15" Type="http://schemas.openxmlformats.org/officeDocument/2006/relationships/image" Target="../media/image134.emf"/><Relationship Id="rId57" Type="http://schemas.openxmlformats.org/officeDocument/2006/relationships/image" Target="../media/image155.emf"/><Relationship Id="rId262" Type="http://schemas.openxmlformats.org/officeDocument/2006/relationships/customXml" Target="../ink/ink260.xml"/><Relationship Id="rId318" Type="http://schemas.openxmlformats.org/officeDocument/2006/relationships/customXml" Target="../ink/ink288.xml"/><Relationship Id="rId525" Type="http://schemas.openxmlformats.org/officeDocument/2006/relationships/image" Target="../media/image131.emf"/><Relationship Id="rId99" Type="http://schemas.openxmlformats.org/officeDocument/2006/relationships/image" Target="../media/image176.emf"/><Relationship Id="rId122" Type="http://schemas.openxmlformats.org/officeDocument/2006/relationships/customXml" Target="../ink/ink190.xml"/><Relationship Id="rId164" Type="http://schemas.openxmlformats.org/officeDocument/2006/relationships/customXml" Target="../ink/ink211.xml"/><Relationship Id="rId371" Type="http://schemas.openxmlformats.org/officeDocument/2006/relationships/image" Target="../media/image316.emf"/><Relationship Id="rId427" Type="http://schemas.openxmlformats.org/officeDocument/2006/relationships/image" Target="../media/image341.emf"/><Relationship Id="rId469" Type="http://schemas.openxmlformats.org/officeDocument/2006/relationships/image" Target="../media/image362.emf"/><Relationship Id="rId26" Type="http://schemas.openxmlformats.org/officeDocument/2006/relationships/customXml" Target="../ink/ink142.xml"/><Relationship Id="rId231" Type="http://schemas.openxmlformats.org/officeDocument/2006/relationships/image" Target="../media/image246.emf"/><Relationship Id="rId273" Type="http://schemas.openxmlformats.org/officeDocument/2006/relationships/image" Target="../media/image267.emf"/><Relationship Id="rId329" Type="http://schemas.openxmlformats.org/officeDocument/2006/relationships/image" Target="../media/image295.emf"/><Relationship Id="rId480" Type="http://schemas.openxmlformats.org/officeDocument/2006/relationships/customXml" Target="../ink/ink369.xml"/><Relationship Id="rId536" Type="http://schemas.openxmlformats.org/officeDocument/2006/relationships/customXml" Target="../ink/ink397.xml"/><Relationship Id="rId68" Type="http://schemas.openxmlformats.org/officeDocument/2006/relationships/customXml" Target="../ink/ink163.xml"/><Relationship Id="rId133" Type="http://schemas.openxmlformats.org/officeDocument/2006/relationships/image" Target="../media/image195.emf"/><Relationship Id="rId175" Type="http://schemas.openxmlformats.org/officeDocument/2006/relationships/image" Target="../media/image218.emf"/><Relationship Id="rId340" Type="http://schemas.openxmlformats.org/officeDocument/2006/relationships/customXml" Target="../ink/ink299.xml"/><Relationship Id="rId200" Type="http://schemas.openxmlformats.org/officeDocument/2006/relationships/customXml" Target="../ink/ink229.xml"/><Relationship Id="rId382" Type="http://schemas.openxmlformats.org/officeDocument/2006/relationships/customXml" Target="../ink/ink320.xml"/><Relationship Id="rId438" Type="http://schemas.openxmlformats.org/officeDocument/2006/relationships/customXml" Target="../ink/ink348.xml"/><Relationship Id="rId242" Type="http://schemas.openxmlformats.org/officeDocument/2006/relationships/customXml" Target="../ink/ink250.xml"/><Relationship Id="rId284" Type="http://schemas.openxmlformats.org/officeDocument/2006/relationships/customXml" Target="../ink/ink271.xml"/><Relationship Id="rId491" Type="http://schemas.openxmlformats.org/officeDocument/2006/relationships/image" Target="../media/image373.emf"/><Relationship Id="rId505" Type="http://schemas.openxmlformats.org/officeDocument/2006/relationships/image" Target="../media/image380.emf"/><Relationship Id="rId37" Type="http://schemas.openxmlformats.org/officeDocument/2006/relationships/image" Target="../media/image145.emf"/><Relationship Id="rId79" Type="http://schemas.openxmlformats.org/officeDocument/2006/relationships/image" Target="../media/image166.emf"/><Relationship Id="rId102" Type="http://schemas.openxmlformats.org/officeDocument/2006/relationships/customXml" Target="../ink/ink180.xml"/><Relationship Id="rId144" Type="http://schemas.openxmlformats.org/officeDocument/2006/relationships/customXml" Target="../ink/ink201.xml"/><Relationship Id="rId547" Type="http://schemas.openxmlformats.org/officeDocument/2006/relationships/image" Target="../media/image398.emf"/><Relationship Id="rId90" Type="http://schemas.openxmlformats.org/officeDocument/2006/relationships/customXml" Target="../ink/ink174.xml"/><Relationship Id="rId186" Type="http://schemas.openxmlformats.org/officeDocument/2006/relationships/customXml" Target="../ink/ink222.xml"/><Relationship Id="rId351" Type="http://schemas.openxmlformats.org/officeDocument/2006/relationships/image" Target="../media/image306.emf"/><Relationship Id="rId393" Type="http://schemas.openxmlformats.org/officeDocument/2006/relationships/image" Target="../media/image326.emf"/><Relationship Id="rId407" Type="http://schemas.openxmlformats.org/officeDocument/2006/relationships/image" Target="../media/image520.emf"/><Relationship Id="rId449" Type="http://schemas.openxmlformats.org/officeDocument/2006/relationships/image" Target="../media/image352.emf"/><Relationship Id="rId211" Type="http://schemas.openxmlformats.org/officeDocument/2006/relationships/image" Target="../media/image236.emf"/><Relationship Id="rId253" Type="http://schemas.openxmlformats.org/officeDocument/2006/relationships/image" Target="../media/image257.emf"/><Relationship Id="rId295" Type="http://schemas.openxmlformats.org/officeDocument/2006/relationships/image" Target="../media/image278.emf"/><Relationship Id="rId309" Type="http://schemas.openxmlformats.org/officeDocument/2006/relationships/image" Target="../media/image285.emf"/><Relationship Id="rId460" Type="http://schemas.openxmlformats.org/officeDocument/2006/relationships/customXml" Target="../ink/ink359.xml"/><Relationship Id="rId516" Type="http://schemas.openxmlformats.org/officeDocument/2006/relationships/customXml" Target="../ink/ink387.xml"/><Relationship Id="rId48" Type="http://schemas.openxmlformats.org/officeDocument/2006/relationships/customXml" Target="../ink/ink153.xml"/><Relationship Id="rId113" Type="http://schemas.openxmlformats.org/officeDocument/2006/relationships/image" Target="../media/image184.emf"/><Relationship Id="rId320" Type="http://schemas.openxmlformats.org/officeDocument/2006/relationships/customXml" Target="../ink/ink289.xml"/><Relationship Id="rId155" Type="http://schemas.openxmlformats.org/officeDocument/2006/relationships/image" Target="../media/image207.emf"/><Relationship Id="rId197" Type="http://schemas.openxmlformats.org/officeDocument/2006/relationships/image" Target="../media/image229.emf"/><Relationship Id="rId362" Type="http://schemas.openxmlformats.org/officeDocument/2006/relationships/customXml" Target="../ink/ink310.xml"/><Relationship Id="rId418" Type="http://schemas.openxmlformats.org/officeDocument/2006/relationships/customXml" Target="../ink/ink338.xml"/><Relationship Id="rId222" Type="http://schemas.openxmlformats.org/officeDocument/2006/relationships/customXml" Target="../ink/ink240.xml"/><Relationship Id="rId264" Type="http://schemas.openxmlformats.org/officeDocument/2006/relationships/customXml" Target="../ink/ink261.xml"/><Relationship Id="rId471" Type="http://schemas.openxmlformats.org/officeDocument/2006/relationships/image" Target="../media/image363.emf"/><Relationship Id="rId17" Type="http://schemas.openxmlformats.org/officeDocument/2006/relationships/image" Target="../media/image135.emf"/><Relationship Id="rId59" Type="http://schemas.openxmlformats.org/officeDocument/2006/relationships/image" Target="../media/image156.emf"/><Relationship Id="rId124" Type="http://schemas.openxmlformats.org/officeDocument/2006/relationships/customXml" Target="../ink/ink191.xml"/><Relationship Id="rId527" Type="http://schemas.openxmlformats.org/officeDocument/2006/relationships/image" Target="../media/image130.emf"/><Relationship Id="rId70" Type="http://schemas.openxmlformats.org/officeDocument/2006/relationships/customXml" Target="../ink/ink164.xml"/><Relationship Id="rId166" Type="http://schemas.openxmlformats.org/officeDocument/2006/relationships/customXml" Target="../ink/ink212.xml"/><Relationship Id="rId331" Type="http://schemas.openxmlformats.org/officeDocument/2006/relationships/image" Target="../media/image296.emf"/><Relationship Id="rId373" Type="http://schemas.openxmlformats.org/officeDocument/2006/relationships/image" Target="../media/image317.emf"/><Relationship Id="rId429" Type="http://schemas.openxmlformats.org/officeDocument/2006/relationships/image" Target="../media/image342.emf"/><Relationship Id="rId1" Type="http://schemas.openxmlformats.org/officeDocument/2006/relationships/slideLayout" Target="../slideLayouts/slideLayout2.xml"/><Relationship Id="rId233" Type="http://schemas.openxmlformats.org/officeDocument/2006/relationships/image" Target="../media/image247.emf"/><Relationship Id="rId440" Type="http://schemas.openxmlformats.org/officeDocument/2006/relationships/customXml" Target="../ink/ink349.xml"/><Relationship Id="rId28" Type="http://schemas.openxmlformats.org/officeDocument/2006/relationships/customXml" Target="../ink/ink143.xml"/><Relationship Id="rId275" Type="http://schemas.openxmlformats.org/officeDocument/2006/relationships/image" Target="../media/image268.emf"/><Relationship Id="rId300" Type="http://schemas.openxmlformats.org/officeDocument/2006/relationships/customXml" Target="../ink/ink279.xml"/><Relationship Id="rId482" Type="http://schemas.openxmlformats.org/officeDocument/2006/relationships/customXml" Target="../ink/ink370.xml"/><Relationship Id="rId538" Type="http://schemas.openxmlformats.org/officeDocument/2006/relationships/customXml" Target="../ink/ink398.xml"/><Relationship Id="rId81" Type="http://schemas.openxmlformats.org/officeDocument/2006/relationships/image" Target="../media/image167.emf"/><Relationship Id="rId135" Type="http://schemas.openxmlformats.org/officeDocument/2006/relationships/image" Target="../media/image196.emf"/><Relationship Id="rId177" Type="http://schemas.openxmlformats.org/officeDocument/2006/relationships/image" Target="../media/image219.emf"/><Relationship Id="rId342" Type="http://schemas.openxmlformats.org/officeDocument/2006/relationships/customXml" Target="../ink/ink300.xml"/><Relationship Id="rId384" Type="http://schemas.openxmlformats.org/officeDocument/2006/relationships/customXml" Target="../ink/ink321.xml"/><Relationship Id="rId202" Type="http://schemas.openxmlformats.org/officeDocument/2006/relationships/customXml" Target="../ink/ink230.xml"/><Relationship Id="rId244" Type="http://schemas.openxmlformats.org/officeDocument/2006/relationships/customXml" Target="../ink/ink251.xml"/><Relationship Id="rId39" Type="http://schemas.openxmlformats.org/officeDocument/2006/relationships/image" Target="../media/image146.emf"/><Relationship Id="rId286" Type="http://schemas.openxmlformats.org/officeDocument/2006/relationships/customXml" Target="../ink/ink272.xml"/><Relationship Id="rId451" Type="http://schemas.openxmlformats.org/officeDocument/2006/relationships/image" Target="../media/image353.emf"/><Relationship Id="rId493" Type="http://schemas.openxmlformats.org/officeDocument/2006/relationships/image" Target="../media/image374.emf"/><Relationship Id="rId507" Type="http://schemas.openxmlformats.org/officeDocument/2006/relationships/image" Target="../media/image381.emf"/><Relationship Id="rId549" Type="http://schemas.openxmlformats.org/officeDocument/2006/relationships/image" Target="../media/image399.emf"/><Relationship Id="rId50" Type="http://schemas.openxmlformats.org/officeDocument/2006/relationships/customXml" Target="../ink/ink154.xml"/><Relationship Id="rId104" Type="http://schemas.openxmlformats.org/officeDocument/2006/relationships/customXml" Target="../ink/ink181.xml"/><Relationship Id="rId146" Type="http://schemas.openxmlformats.org/officeDocument/2006/relationships/customXml" Target="../ink/ink202.xml"/><Relationship Id="rId188" Type="http://schemas.openxmlformats.org/officeDocument/2006/relationships/customXml" Target="../ink/ink223.xml"/><Relationship Id="rId311" Type="http://schemas.openxmlformats.org/officeDocument/2006/relationships/image" Target="../media/image286.emf"/><Relationship Id="rId353" Type="http://schemas.openxmlformats.org/officeDocument/2006/relationships/image" Target="../media/image307.emf"/><Relationship Id="rId395" Type="http://schemas.openxmlformats.org/officeDocument/2006/relationships/image" Target="../media/image327.emf"/><Relationship Id="rId409" Type="http://schemas.openxmlformats.org/officeDocument/2006/relationships/image" Target="../media/image540.emf"/><Relationship Id="rId92" Type="http://schemas.openxmlformats.org/officeDocument/2006/relationships/customXml" Target="../ink/ink175.xml"/><Relationship Id="rId213" Type="http://schemas.openxmlformats.org/officeDocument/2006/relationships/image" Target="../media/image237.emf"/><Relationship Id="rId420" Type="http://schemas.openxmlformats.org/officeDocument/2006/relationships/customXml" Target="../ink/ink339.xml"/><Relationship Id="rId255" Type="http://schemas.openxmlformats.org/officeDocument/2006/relationships/image" Target="../media/image258.emf"/><Relationship Id="rId297" Type="http://schemas.openxmlformats.org/officeDocument/2006/relationships/image" Target="../media/image279.emf"/><Relationship Id="rId462" Type="http://schemas.openxmlformats.org/officeDocument/2006/relationships/customXml" Target="../ink/ink360.xml"/><Relationship Id="rId518" Type="http://schemas.openxmlformats.org/officeDocument/2006/relationships/customXml" Target="../ink/ink388.xml"/><Relationship Id="rId115" Type="http://schemas.openxmlformats.org/officeDocument/2006/relationships/image" Target="../media/image185.emf"/><Relationship Id="rId157" Type="http://schemas.openxmlformats.org/officeDocument/2006/relationships/image" Target="../media/image208.emf"/><Relationship Id="rId322" Type="http://schemas.openxmlformats.org/officeDocument/2006/relationships/customXml" Target="../ink/ink290.xml"/><Relationship Id="rId364" Type="http://schemas.openxmlformats.org/officeDocument/2006/relationships/customXml" Target="../ink/ink311.xml"/><Relationship Id="rId61" Type="http://schemas.openxmlformats.org/officeDocument/2006/relationships/image" Target="../media/image157.emf"/><Relationship Id="rId199" Type="http://schemas.openxmlformats.org/officeDocument/2006/relationships/image" Target="../media/image230.emf"/><Relationship Id="rId19" Type="http://schemas.openxmlformats.org/officeDocument/2006/relationships/image" Target="../media/image136.emf"/><Relationship Id="rId224" Type="http://schemas.openxmlformats.org/officeDocument/2006/relationships/customXml" Target="../ink/ink241.xml"/><Relationship Id="rId266" Type="http://schemas.openxmlformats.org/officeDocument/2006/relationships/customXml" Target="../ink/ink262.xml"/><Relationship Id="rId431" Type="http://schemas.openxmlformats.org/officeDocument/2006/relationships/image" Target="../media/image343.emf"/><Relationship Id="rId473" Type="http://schemas.openxmlformats.org/officeDocument/2006/relationships/image" Target="../media/image364.emf"/><Relationship Id="rId529" Type="http://schemas.openxmlformats.org/officeDocument/2006/relationships/image" Target="../media/image390.emf"/><Relationship Id="rId30" Type="http://schemas.openxmlformats.org/officeDocument/2006/relationships/customXml" Target="../ink/ink144.xml"/><Relationship Id="rId126" Type="http://schemas.openxmlformats.org/officeDocument/2006/relationships/customXml" Target="../ink/ink192.xml"/><Relationship Id="rId168" Type="http://schemas.openxmlformats.org/officeDocument/2006/relationships/customXml" Target="../ink/ink213.xml"/><Relationship Id="rId333" Type="http://schemas.openxmlformats.org/officeDocument/2006/relationships/image" Target="../media/image297.emf"/><Relationship Id="rId540" Type="http://schemas.openxmlformats.org/officeDocument/2006/relationships/customXml" Target="../ink/ink399.xml"/><Relationship Id="rId72" Type="http://schemas.openxmlformats.org/officeDocument/2006/relationships/customXml" Target="../ink/ink165.xml"/><Relationship Id="rId375" Type="http://schemas.openxmlformats.org/officeDocument/2006/relationships/image" Target="../media/image318.emf"/><Relationship Id="rId3" Type="http://schemas.openxmlformats.org/officeDocument/2006/relationships/image" Target="../media/image28.jpg"/><Relationship Id="rId235" Type="http://schemas.openxmlformats.org/officeDocument/2006/relationships/image" Target="../media/image248.emf"/><Relationship Id="rId277" Type="http://schemas.openxmlformats.org/officeDocument/2006/relationships/image" Target="../media/image269.emf"/><Relationship Id="rId400" Type="http://schemas.openxmlformats.org/officeDocument/2006/relationships/customXml" Target="../ink/ink329.xml"/><Relationship Id="rId442" Type="http://schemas.openxmlformats.org/officeDocument/2006/relationships/customXml" Target="../ink/ink350.xml"/><Relationship Id="rId484" Type="http://schemas.openxmlformats.org/officeDocument/2006/relationships/customXml" Target="../ink/ink371.xml"/><Relationship Id="rId137" Type="http://schemas.openxmlformats.org/officeDocument/2006/relationships/image" Target="../media/image197.emf"/><Relationship Id="rId302" Type="http://schemas.openxmlformats.org/officeDocument/2006/relationships/customXml" Target="../ink/ink280.xml"/><Relationship Id="rId344" Type="http://schemas.openxmlformats.org/officeDocument/2006/relationships/customXml" Target="../ink/ink301.xml"/><Relationship Id="rId41" Type="http://schemas.openxmlformats.org/officeDocument/2006/relationships/image" Target="../media/image147.emf"/><Relationship Id="rId83" Type="http://schemas.openxmlformats.org/officeDocument/2006/relationships/image" Target="../media/image168.emf"/><Relationship Id="rId179" Type="http://schemas.openxmlformats.org/officeDocument/2006/relationships/image" Target="../media/image220.emf"/><Relationship Id="rId386" Type="http://schemas.openxmlformats.org/officeDocument/2006/relationships/customXml" Target="../ink/ink322.xml"/><Relationship Id="rId190" Type="http://schemas.openxmlformats.org/officeDocument/2006/relationships/customXml" Target="../ink/ink224.xml"/><Relationship Id="rId204" Type="http://schemas.openxmlformats.org/officeDocument/2006/relationships/customXml" Target="../ink/ink231.xml"/><Relationship Id="rId246" Type="http://schemas.openxmlformats.org/officeDocument/2006/relationships/customXml" Target="../ink/ink252.xml"/><Relationship Id="rId288" Type="http://schemas.openxmlformats.org/officeDocument/2006/relationships/customXml" Target="../ink/ink273.xml"/><Relationship Id="rId411" Type="http://schemas.openxmlformats.org/officeDocument/2006/relationships/image" Target="../media/image333.emf"/><Relationship Id="rId453" Type="http://schemas.openxmlformats.org/officeDocument/2006/relationships/image" Target="../media/image354.emf"/><Relationship Id="rId509" Type="http://schemas.openxmlformats.org/officeDocument/2006/relationships/image" Target="../media/image382.emf"/><Relationship Id="rId106" Type="http://schemas.openxmlformats.org/officeDocument/2006/relationships/customXml" Target="../ink/ink182.xml"/><Relationship Id="rId313" Type="http://schemas.openxmlformats.org/officeDocument/2006/relationships/image" Target="../media/image287.emf"/><Relationship Id="rId495" Type="http://schemas.openxmlformats.org/officeDocument/2006/relationships/image" Target="../media/image375.emf"/><Relationship Id="rId52" Type="http://schemas.openxmlformats.org/officeDocument/2006/relationships/customXml" Target="../ink/ink155.xml"/><Relationship Id="rId94" Type="http://schemas.openxmlformats.org/officeDocument/2006/relationships/customXml" Target="../ink/ink176.xml"/><Relationship Id="rId148" Type="http://schemas.openxmlformats.org/officeDocument/2006/relationships/customXml" Target="../ink/ink203.xml"/><Relationship Id="rId355" Type="http://schemas.openxmlformats.org/officeDocument/2006/relationships/image" Target="../media/image308.emf"/><Relationship Id="rId397" Type="http://schemas.openxmlformats.org/officeDocument/2006/relationships/image" Target="../media/image328.emf"/><Relationship Id="rId520" Type="http://schemas.openxmlformats.org/officeDocument/2006/relationships/customXml" Target="../ink/ink389.xml"/><Relationship Id="rId215" Type="http://schemas.openxmlformats.org/officeDocument/2006/relationships/image" Target="../media/image238.emf"/><Relationship Id="rId257" Type="http://schemas.openxmlformats.org/officeDocument/2006/relationships/image" Target="../media/image259.emf"/><Relationship Id="rId422" Type="http://schemas.openxmlformats.org/officeDocument/2006/relationships/customXml" Target="../ink/ink340.xml"/><Relationship Id="rId464" Type="http://schemas.openxmlformats.org/officeDocument/2006/relationships/customXml" Target="../ink/ink361.xml"/><Relationship Id="rId299" Type="http://schemas.openxmlformats.org/officeDocument/2006/relationships/image" Target="../media/image280.emf"/><Relationship Id="rId63" Type="http://schemas.openxmlformats.org/officeDocument/2006/relationships/image" Target="../media/image158.emf"/><Relationship Id="rId159" Type="http://schemas.openxmlformats.org/officeDocument/2006/relationships/image" Target="../media/image209.emf"/><Relationship Id="rId366" Type="http://schemas.openxmlformats.org/officeDocument/2006/relationships/customXml" Target="../ink/ink312.xml"/><Relationship Id="rId226" Type="http://schemas.openxmlformats.org/officeDocument/2006/relationships/customXml" Target="../ink/ink242.xml"/><Relationship Id="rId433" Type="http://schemas.openxmlformats.org/officeDocument/2006/relationships/image" Target="../media/image344.emf"/><Relationship Id="rId74" Type="http://schemas.openxmlformats.org/officeDocument/2006/relationships/customXml" Target="../ink/ink166.xml"/><Relationship Id="rId377" Type="http://schemas.openxmlformats.org/officeDocument/2006/relationships/image" Target="../media/image319.emf"/><Relationship Id="rId500" Type="http://schemas.openxmlformats.org/officeDocument/2006/relationships/customXml" Target="../ink/ink379.xml"/><Relationship Id="rId5" Type="http://schemas.openxmlformats.org/officeDocument/2006/relationships/image" Target="../media/image28.emf"/><Relationship Id="rId237" Type="http://schemas.openxmlformats.org/officeDocument/2006/relationships/image" Target="../media/image249.emf"/><Relationship Id="rId444" Type="http://schemas.openxmlformats.org/officeDocument/2006/relationships/customXml" Target="../ink/ink351.xml"/><Relationship Id="rId290" Type="http://schemas.openxmlformats.org/officeDocument/2006/relationships/customXml" Target="../ink/ink274.xml"/><Relationship Id="rId304" Type="http://schemas.openxmlformats.org/officeDocument/2006/relationships/customXml" Target="../ink/ink281.xml"/><Relationship Id="rId388" Type="http://schemas.openxmlformats.org/officeDocument/2006/relationships/customXml" Target="../ink/ink323.xml"/><Relationship Id="rId511" Type="http://schemas.openxmlformats.org/officeDocument/2006/relationships/image" Target="../media/image383.emf"/><Relationship Id="rId85" Type="http://schemas.openxmlformats.org/officeDocument/2006/relationships/image" Target="../media/image169.emf"/><Relationship Id="rId150" Type="http://schemas.openxmlformats.org/officeDocument/2006/relationships/customXml" Target="../ink/ink204.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8" Type="http://schemas.openxmlformats.org/officeDocument/2006/relationships/image" Target="../media/image2310.emf"/><Relationship Id="rId13" Type="http://schemas.openxmlformats.org/officeDocument/2006/relationships/customXml" Target="../ink/ink408.xml"/><Relationship Id="rId18" Type="http://schemas.openxmlformats.org/officeDocument/2006/relationships/image" Target="../media/image930.emf"/><Relationship Id="rId26" Type="http://schemas.openxmlformats.org/officeDocument/2006/relationships/image" Target="../media/image970.emf"/><Relationship Id="rId3" Type="http://schemas.openxmlformats.org/officeDocument/2006/relationships/image" Target="../media/image29.jpeg"/><Relationship Id="rId21" Type="http://schemas.openxmlformats.org/officeDocument/2006/relationships/customXml" Target="../ink/ink412.xml"/><Relationship Id="rId7" Type="http://schemas.openxmlformats.org/officeDocument/2006/relationships/customXml" Target="../ink/ink405.xml"/><Relationship Id="rId12" Type="http://schemas.openxmlformats.org/officeDocument/2006/relationships/image" Target="../media/image25.emf"/><Relationship Id="rId17" Type="http://schemas.openxmlformats.org/officeDocument/2006/relationships/customXml" Target="../ink/ink410.xml"/><Relationship Id="rId25" Type="http://schemas.openxmlformats.org/officeDocument/2006/relationships/customXml" Target="../ink/ink414.xml"/><Relationship Id="rId2" Type="http://schemas.openxmlformats.org/officeDocument/2006/relationships/notesSlide" Target="../notesSlides/notesSlide32.xml"/><Relationship Id="rId16" Type="http://schemas.openxmlformats.org/officeDocument/2006/relationships/image" Target="../media/image920.emf"/><Relationship Id="rId20" Type="http://schemas.openxmlformats.org/officeDocument/2006/relationships/image" Target="../media/image940.emf"/><Relationship Id="rId29" Type="http://schemas.openxmlformats.org/officeDocument/2006/relationships/customXml" Target="../ink/ink416.xml"/><Relationship Id="rId1" Type="http://schemas.openxmlformats.org/officeDocument/2006/relationships/slideLayout" Target="../slideLayouts/slideLayout2.xml"/><Relationship Id="rId6" Type="http://schemas.openxmlformats.org/officeDocument/2006/relationships/image" Target="../media/image2200.emf"/><Relationship Id="rId11" Type="http://schemas.openxmlformats.org/officeDocument/2006/relationships/customXml" Target="../ink/ink407.xml"/><Relationship Id="rId24" Type="http://schemas.openxmlformats.org/officeDocument/2006/relationships/image" Target="../media/image960.emf"/><Relationship Id="rId5" Type="http://schemas.openxmlformats.org/officeDocument/2006/relationships/customXml" Target="../ink/ink404.xml"/><Relationship Id="rId15" Type="http://schemas.openxmlformats.org/officeDocument/2006/relationships/customXml" Target="../ink/ink409.xml"/><Relationship Id="rId23" Type="http://schemas.openxmlformats.org/officeDocument/2006/relationships/customXml" Target="../ink/ink413.xml"/><Relationship Id="rId28" Type="http://schemas.openxmlformats.org/officeDocument/2006/relationships/image" Target="../media/image980.emf"/><Relationship Id="rId10" Type="http://schemas.openxmlformats.org/officeDocument/2006/relationships/image" Target="../media/image24.emf"/><Relationship Id="rId19" Type="http://schemas.openxmlformats.org/officeDocument/2006/relationships/customXml" Target="../ink/ink411.xml"/><Relationship Id="rId4" Type="http://schemas.openxmlformats.org/officeDocument/2006/relationships/image" Target="../media/image30.jpeg"/><Relationship Id="rId9" Type="http://schemas.openxmlformats.org/officeDocument/2006/relationships/customXml" Target="../ink/ink406.xml"/><Relationship Id="rId14" Type="http://schemas.openxmlformats.org/officeDocument/2006/relationships/image" Target="../media/image26.emf"/><Relationship Id="rId22" Type="http://schemas.openxmlformats.org/officeDocument/2006/relationships/image" Target="../media/image950.emf"/><Relationship Id="rId27" Type="http://schemas.openxmlformats.org/officeDocument/2006/relationships/customXml" Target="../ink/ink415.xml"/><Relationship Id="rId30" Type="http://schemas.openxmlformats.org/officeDocument/2006/relationships/image" Target="../media/image990.emf"/></Relationships>
</file>

<file path=ppt/slides/_rels/slide34.xml.rels><?xml version="1.0" encoding="UTF-8" standalone="yes"?>
<Relationships xmlns="http://schemas.openxmlformats.org/package/2006/relationships"><Relationship Id="rId8" Type="http://schemas.openxmlformats.org/officeDocument/2006/relationships/image" Target="../media/image2310.emf"/><Relationship Id="rId13" Type="http://schemas.openxmlformats.org/officeDocument/2006/relationships/customXml" Target="../ink/ink421.xml"/><Relationship Id="rId18" Type="http://schemas.openxmlformats.org/officeDocument/2006/relationships/image" Target="../media/image930.emf"/><Relationship Id="rId26" Type="http://schemas.openxmlformats.org/officeDocument/2006/relationships/image" Target="../media/image970.emf"/><Relationship Id="rId3" Type="http://schemas.openxmlformats.org/officeDocument/2006/relationships/image" Target="../media/image29.jpeg"/><Relationship Id="rId34" Type="http://schemas.openxmlformats.org/officeDocument/2006/relationships/image" Target="../media/image401.emf"/><Relationship Id="rId7" Type="http://schemas.openxmlformats.org/officeDocument/2006/relationships/customXml" Target="../ink/ink418.xml"/><Relationship Id="rId12" Type="http://schemas.openxmlformats.org/officeDocument/2006/relationships/image" Target="../media/image25.emf"/><Relationship Id="rId17" Type="http://schemas.openxmlformats.org/officeDocument/2006/relationships/customXml" Target="../ink/ink423.xml"/><Relationship Id="rId33" Type="http://schemas.openxmlformats.org/officeDocument/2006/relationships/customXml" Target="../ink/ink428.xml"/><Relationship Id="rId2" Type="http://schemas.openxmlformats.org/officeDocument/2006/relationships/notesSlide" Target="../notesSlides/notesSlide33.xml"/><Relationship Id="rId16" Type="http://schemas.openxmlformats.org/officeDocument/2006/relationships/image" Target="../media/image920.emf"/><Relationship Id="rId1" Type="http://schemas.openxmlformats.org/officeDocument/2006/relationships/slideLayout" Target="../slideLayouts/slideLayout2.xml"/><Relationship Id="rId6" Type="http://schemas.openxmlformats.org/officeDocument/2006/relationships/image" Target="../media/image2200.emf"/><Relationship Id="rId11" Type="http://schemas.openxmlformats.org/officeDocument/2006/relationships/customXml" Target="../ink/ink420.xml"/><Relationship Id="rId32" Type="http://schemas.openxmlformats.org/officeDocument/2006/relationships/image" Target="../media/image400.emf"/><Relationship Id="rId5" Type="http://schemas.openxmlformats.org/officeDocument/2006/relationships/customXml" Target="../ink/ink417.xml"/><Relationship Id="rId15" Type="http://schemas.openxmlformats.org/officeDocument/2006/relationships/customXml" Target="../ink/ink422.xml"/><Relationship Id="rId23" Type="http://schemas.openxmlformats.org/officeDocument/2006/relationships/customXml" Target="../ink/ink425.xml"/><Relationship Id="rId36" Type="http://schemas.openxmlformats.org/officeDocument/2006/relationships/image" Target="../media/image402.emf"/><Relationship Id="rId10" Type="http://schemas.openxmlformats.org/officeDocument/2006/relationships/image" Target="../media/image24.emf"/><Relationship Id="rId19" Type="http://schemas.openxmlformats.org/officeDocument/2006/relationships/customXml" Target="../ink/ink424.xml"/><Relationship Id="rId31" Type="http://schemas.openxmlformats.org/officeDocument/2006/relationships/customXml" Target="../ink/ink427.xml"/><Relationship Id="rId4" Type="http://schemas.openxmlformats.org/officeDocument/2006/relationships/image" Target="../media/image30.jpeg"/><Relationship Id="rId9" Type="http://schemas.openxmlformats.org/officeDocument/2006/relationships/customXml" Target="../ink/ink419.xml"/><Relationship Id="rId14" Type="http://schemas.openxmlformats.org/officeDocument/2006/relationships/image" Target="../media/image26.emf"/><Relationship Id="rId22" Type="http://schemas.openxmlformats.org/officeDocument/2006/relationships/image" Target="../media/image950.emf"/><Relationship Id="rId27" Type="http://schemas.openxmlformats.org/officeDocument/2006/relationships/customXml" Target="../ink/ink426.xml"/><Relationship Id="rId30" Type="http://schemas.openxmlformats.org/officeDocument/2006/relationships/image" Target="../media/image990.emf"/><Relationship Id="rId35" Type="http://schemas.openxmlformats.org/officeDocument/2006/relationships/customXml" Target="../ink/ink429.xml"/></Relationships>
</file>

<file path=ppt/slides/_rels/slide35.xml.rels><?xml version="1.0" encoding="UTF-8" standalone="yes"?>
<Relationships xmlns="http://schemas.openxmlformats.org/package/2006/relationships"><Relationship Id="rId8" Type="http://schemas.openxmlformats.org/officeDocument/2006/relationships/image" Target="../media/image2310.emf"/><Relationship Id="rId13" Type="http://schemas.openxmlformats.org/officeDocument/2006/relationships/customXml" Target="../ink/ink434.xml"/><Relationship Id="rId18" Type="http://schemas.openxmlformats.org/officeDocument/2006/relationships/image" Target="../media/image930.emf"/><Relationship Id="rId26" Type="http://schemas.openxmlformats.org/officeDocument/2006/relationships/image" Target="../media/image970.emf"/><Relationship Id="rId3" Type="http://schemas.openxmlformats.org/officeDocument/2006/relationships/image" Target="../media/image29.jpeg"/><Relationship Id="rId21" Type="http://schemas.openxmlformats.org/officeDocument/2006/relationships/customXml" Target="../ink/ink438.xml"/><Relationship Id="rId7" Type="http://schemas.openxmlformats.org/officeDocument/2006/relationships/customXml" Target="../ink/ink431.xml"/><Relationship Id="rId12" Type="http://schemas.openxmlformats.org/officeDocument/2006/relationships/image" Target="../media/image25.emf"/><Relationship Id="rId17" Type="http://schemas.openxmlformats.org/officeDocument/2006/relationships/customXml" Target="../ink/ink436.xml"/><Relationship Id="rId25" Type="http://schemas.openxmlformats.org/officeDocument/2006/relationships/customXml" Target="../ink/ink440.xml"/><Relationship Id="rId2" Type="http://schemas.openxmlformats.org/officeDocument/2006/relationships/notesSlide" Target="../notesSlides/notesSlide34.xml"/><Relationship Id="rId16" Type="http://schemas.openxmlformats.org/officeDocument/2006/relationships/image" Target="../media/image920.emf"/><Relationship Id="rId20" Type="http://schemas.openxmlformats.org/officeDocument/2006/relationships/image" Target="../media/image940.emf"/><Relationship Id="rId29" Type="http://schemas.openxmlformats.org/officeDocument/2006/relationships/customXml" Target="../ink/ink442.xml"/><Relationship Id="rId1" Type="http://schemas.openxmlformats.org/officeDocument/2006/relationships/slideLayout" Target="../slideLayouts/slideLayout2.xml"/><Relationship Id="rId6" Type="http://schemas.openxmlformats.org/officeDocument/2006/relationships/image" Target="../media/image2200.emf"/><Relationship Id="rId11" Type="http://schemas.openxmlformats.org/officeDocument/2006/relationships/customXml" Target="../ink/ink433.xml"/><Relationship Id="rId24" Type="http://schemas.openxmlformats.org/officeDocument/2006/relationships/image" Target="../media/image960.emf"/><Relationship Id="rId5" Type="http://schemas.openxmlformats.org/officeDocument/2006/relationships/customXml" Target="../ink/ink430.xml"/><Relationship Id="rId15" Type="http://schemas.openxmlformats.org/officeDocument/2006/relationships/customXml" Target="../ink/ink435.xml"/><Relationship Id="rId23" Type="http://schemas.openxmlformats.org/officeDocument/2006/relationships/customXml" Target="../ink/ink439.xml"/><Relationship Id="rId28" Type="http://schemas.openxmlformats.org/officeDocument/2006/relationships/image" Target="../media/image980.emf"/><Relationship Id="rId10" Type="http://schemas.openxmlformats.org/officeDocument/2006/relationships/image" Target="../media/image24.emf"/><Relationship Id="rId19" Type="http://schemas.openxmlformats.org/officeDocument/2006/relationships/customXml" Target="../ink/ink437.xml"/><Relationship Id="rId4" Type="http://schemas.openxmlformats.org/officeDocument/2006/relationships/image" Target="../media/image30.jpeg"/><Relationship Id="rId9" Type="http://schemas.openxmlformats.org/officeDocument/2006/relationships/customXml" Target="../ink/ink432.xml"/><Relationship Id="rId14" Type="http://schemas.openxmlformats.org/officeDocument/2006/relationships/image" Target="../media/image26.emf"/><Relationship Id="rId22" Type="http://schemas.openxmlformats.org/officeDocument/2006/relationships/image" Target="../media/image950.emf"/><Relationship Id="rId27" Type="http://schemas.openxmlformats.org/officeDocument/2006/relationships/customXml" Target="../ink/ink441.xml"/><Relationship Id="rId30" Type="http://schemas.openxmlformats.org/officeDocument/2006/relationships/image" Target="../media/image990.emf"/></Relationships>
</file>

<file path=ppt/slides/_rels/slide36.xml.rels><?xml version="1.0" encoding="UTF-8" standalone="yes"?>
<Relationships xmlns="http://schemas.openxmlformats.org/package/2006/relationships"><Relationship Id="rId8" Type="http://schemas.openxmlformats.org/officeDocument/2006/relationships/image" Target="../media/image2310.emf"/><Relationship Id="rId13" Type="http://schemas.openxmlformats.org/officeDocument/2006/relationships/customXml" Target="../ink/ink447.xml"/><Relationship Id="rId18" Type="http://schemas.openxmlformats.org/officeDocument/2006/relationships/image" Target="../media/image930.emf"/><Relationship Id="rId3" Type="http://schemas.openxmlformats.org/officeDocument/2006/relationships/image" Target="../media/image29.jpeg"/><Relationship Id="rId21" Type="http://schemas.openxmlformats.org/officeDocument/2006/relationships/customXml" Target="../ink/ink451.xml"/><Relationship Id="rId7" Type="http://schemas.openxmlformats.org/officeDocument/2006/relationships/customXml" Target="../ink/ink444.xml"/><Relationship Id="rId12" Type="http://schemas.openxmlformats.org/officeDocument/2006/relationships/image" Target="../media/image25.emf"/><Relationship Id="rId17" Type="http://schemas.openxmlformats.org/officeDocument/2006/relationships/customXml" Target="../ink/ink449.xml"/><Relationship Id="rId2" Type="http://schemas.openxmlformats.org/officeDocument/2006/relationships/notesSlide" Target="../notesSlides/notesSlide35.xml"/><Relationship Id="rId16" Type="http://schemas.openxmlformats.org/officeDocument/2006/relationships/image" Target="../media/image920.emf"/><Relationship Id="rId20" Type="http://schemas.openxmlformats.org/officeDocument/2006/relationships/image" Target="../media/image940.emf"/><Relationship Id="rId1" Type="http://schemas.openxmlformats.org/officeDocument/2006/relationships/slideLayout" Target="../slideLayouts/slideLayout2.xml"/><Relationship Id="rId6" Type="http://schemas.openxmlformats.org/officeDocument/2006/relationships/image" Target="../media/image2200.emf"/><Relationship Id="rId11" Type="http://schemas.openxmlformats.org/officeDocument/2006/relationships/customXml" Target="../ink/ink446.xml"/><Relationship Id="rId24" Type="http://schemas.openxmlformats.org/officeDocument/2006/relationships/image" Target="../media/image980.emf"/><Relationship Id="rId5" Type="http://schemas.openxmlformats.org/officeDocument/2006/relationships/customXml" Target="../ink/ink443.xml"/><Relationship Id="rId15" Type="http://schemas.openxmlformats.org/officeDocument/2006/relationships/customXml" Target="../ink/ink448.xml"/><Relationship Id="rId23" Type="http://schemas.openxmlformats.org/officeDocument/2006/relationships/customXml" Target="../ink/ink452.xml"/><Relationship Id="rId10" Type="http://schemas.openxmlformats.org/officeDocument/2006/relationships/image" Target="../media/image24.emf"/><Relationship Id="rId19" Type="http://schemas.openxmlformats.org/officeDocument/2006/relationships/customXml" Target="../ink/ink450.xml"/><Relationship Id="rId4" Type="http://schemas.openxmlformats.org/officeDocument/2006/relationships/image" Target="../media/image30.jpeg"/><Relationship Id="rId9" Type="http://schemas.openxmlformats.org/officeDocument/2006/relationships/customXml" Target="../ink/ink445.xml"/><Relationship Id="rId14" Type="http://schemas.openxmlformats.org/officeDocument/2006/relationships/image" Target="../media/image26.emf"/><Relationship Id="rId22" Type="http://schemas.openxmlformats.org/officeDocument/2006/relationships/image" Target="../media/image950.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04.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customXml" Target="../ink/ink454.xml"/><Relationship Id="rId5" Type="http://schemas.openxmlformats.org/officeDocument/2006/relationships/image" Target="../media/image403.emf"/><Relationship Id="rId4" Type="http://schemas.openxmlformats.org/officeDocument/2006/relationships/customXml" Target="../ink/ink45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clipboard/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clipboard/media/image20.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6" Type="http://schemas.openxmlformats.org/officeDocument/2006/relationships/image" Target="../media/image436.emf"/><Relationship Id="rId21" Type="http://schemas.openxmlformats.org/officeDocument/2006/relationships/customXml" Target="../ink/ink463.xml"/><Relationship Id="rId42" Type="http://schemas.openxmlformats.org/officeDocument/2006/relationships/image" Target="../media/image444.emf"/><Relationship Id="rId47" Type="http://schemas.openxmlformats.org/officeDocument/2006/relationships/customXml" Target="../ink/ink476.xml"/><Relationship Id="rId63" Type="http://schemas.openxmlformats.org/officeDocument/2006/relationships/customXml" Target="../ink/ink484.xml"/><Relationship Id="rId68" Type="http://schemas.openxmlformats.org/officeDocument/2006/relationships/image" Target="../media/image457.emf"/><Relationship Id="rId2" Type="http://schemas.openxmlformats.org/officeDocument/2006/relationships/notesSlide" Target="../notesSlides/notesSlide73.xml"/><Relationship Id="rId16" Type="http://schemas.openxmlformats.org/officeDocument/2006/relationships/image" Target="../media/image431.emf"/><Relationship Id="rId29" Type="http://schemas.openxmlformats.org/officeDocument/2006/relationships/customXml" Target="../ink/ink467.xml"/><Relationship Id="rId11" Type="http://schemas.openxmlformats.org/officeDocument/2006/relationships/customXml" Target="../ink/ink458.xml"/><Relationship Id="rId24" Type="http://schemas.openxmlformats.org/officeDocument/2006/relationships/image" Target="../media/image435.emf"/><Relationship Id="rId32" Type="http://schemas.openxmlformats.org/officeDocument/2006/relationships/image" Target="../media/image439.emf"/><Relationship Id="rId37" Type="http://schemas.openxmlformats.org/officeDocument/2006/relationships/customXml" Target="../ink/ink471.xml"/><Relationship Id="rId40" Type="http://schemas.openxmlformats.org/officeDocument/2006/relationships/image" Target="../media/image443.emf"/><Relationship Id="rId45" Type="http://schemas.openxmlformats.org/officeDocument/2006/relationships/customXml" Target="../ink/ink475.xml"/><Relationship Id="rId53" Type="http://schemas.openxmlformats.org/officeDocument/2006/relationships/customXml" Target="../ink/ink479.xml"/><Relationship Id="rId58" Type="http://schemas.openxmlformats.org/officeDocument/2006/relationships/image" Target="../media/image452.emf"/><Relationship Id="rId66" Type="http://schemas.openxmlformats.org/officeDocument/2006/relationships/image" Target="../media/image456.emf"/><Relationship Id="rId74" Type="http://schemas.openxmlformats.org/officeDocument/2006/relationships/image" Target="../media/image460.emf"/><Relationship Id="rId5" Type="http://schemas.openxmlformats.org/officeDocument/2006/relationships/customXml" Target="../ink/ink455.xml"/><Relationship Id="rId61" Type="http://schemas.openxmlformats.org/officeDocument/2006/relationships/customXml" Target="../ink/ink483.xml"/><Relationship Id="rId19" Type="http://schemas.openxmlformats.org/officeDocument/2006/relationships/customXml" Target="../ink/ink462.xml"/><Relationship Id="rId14" Type="http://schemas.openxmlformats.org/officeDocument/2006/relationships/image" Target="../media/image430.emf"/><Relationship Id="rId22" Type="http://schemas.openxmlformats.org/officeDocument/2006/relationships/image" Target="../media/image434.emf"/><Relationship Id="rId27" Type="http://schemas.openxmlformats.org/officeDocument/2006/relationships/customXml" Target="../ink/ink466.xml"/><Relationship Id="rId30" Type="http://schemas.openxmlformats.org/officeDocument/2006/relationships/image" Target="../media/image438.emf"/><Relationship Id="rId35" Type="http://schemas.openxmlformats.org/officeDocument/2006/relationships/customXml" Target="../ink/ink470.xml"/><Relationship Id="rId43" Type="http://schemas.openxmlformats.org/officeDocument/2006/relationships/customXml" Target="../ink/ink474.xml"/><Relationship Id="rId48" Type="http://schemas.openxmlformats.org/officeDocument/2006/relationships/image" Target="../media/image447.emf"/><Relationship Id="rId56" Type="http://schemas.openxmlformats.org/officeDocument/2006/relationships/image" Target="../media/image451.emf"/><Relationship Id="rId64" Type="http://schemas.openxmlformats.org/officeDocument/2006/relationships/image" Target="../media/image455.emf"/><Relationship Id="rId69" Type="http://schemas.openxmlformats.org/officeDocument/2006/relationships/customXml" Target="../ink/ink487.xml"/><Relationship Id="rId8" Type="http://schemas.openxmlformats.org/officeDocument/2006/relationships/image" Target="../media/image427.emf"/><Relationship Id="rId51" Type="http://schemas.openxmlformats.org/officeDocument/2006/relationships/customXml" Target="../ink/ink478.xml"/><Relationship Id="rId72" Type="http://schemas.openxmlformats.org/officeDocument/2006/relationships/image" Target="../media/image459.emf"/><Relationship Id="rId3" Type="http://schemas.openxmlformats.org/officeDocument/2006/relationships/image" Target="../media/image425.png"/><Relationship Id="rId12" Type="http://schemas.openxmlformats.org/officeDocument/2006/relationships/image" Target="../media/image429.emf"/><Relationship Id="rId17" Type="http://schemas.openxmlformats.org/officeDocument/2006/relationships/customXml" Target="../ink/ink461.xml"/><Relationship Id="rId25" Type="http://schemas.openxmlformats.org/officeDocument/2006/relationships/customXml" Target="../ink/ink465.xml"/><Relationship Id="rId33" Type="http://schemas.openxmlformats.org/officeDocument/2006/relationships/customXml" Target="../ink/ink469.xml"/><Relationship Id="rId38" Type="http://schemas.openxmlformats.org/officeDocument/2006/relationships/image" Target="../media/image442.emf"/><Relationship Id="rId46" Type="http://schemas.openxmlformats.org/officeDocument/2006/relationships/image" Target="../media/image446.emf"/><Relationship Id="rId59" Type="http://schemas.openxmlformats.org/officeDocument/2006/relationships/customXml" Target="../ink/ink482.xml"/><Relationship Id="rId67" Type="http://schemas.openxmlformats.org/officeDocument/2006/relationships/customXml" Target="../ink/ink486.xml"/><Relationship Id="rId20" Type="http://schemas.openxmlformats.org/officeDocument/2006/relationships/image" Target="../media/image433.emf"/><Relationship Id="rId41" Type="http://schemas.openxmlformats.org/officeDocument/2006/relationships/customXml" Target="../ink/ink473.xml"/><Relationship Id="rId54" Type="http://schemas.openxmlformats.org/officeDocument/2006/relationships/image" Target="../media/image450.emf"/><Relationship Id="rId62" Type="http://schemas.openxmlformats.org/officeDocument/2006/relationships/image" Target="../media/image454.emf"/><Relationship Id="rId70" Type="http://schemas.openxmlformats.org/officeDocument/2006/relationships/image" Target="../media/image458.emf"/><Relationship Id="rId75" Type="http://schemas.openxmlformats.org/officeDocument/2006/relationships/customXml" Target="../ink/ink490.xml"/><Relationship Id="rId1" Type="http://schemas.openxmlformats.org/officeDocument/2006/relationships/slideLayout" Target="../slideLayouts/slideLayout14.xml"/><Relationship Id="rId6" Type="http://schemas.openxmlformats.org/officeDocument/2006/relationships/image" Target="../media/image426.emf"/><Relationship Id="rId15" Type="http://schemas.openxmlformats.org/officeDocument/2006/relationships/customXml" Target="../ink/ink460.xml"/><Relationship Id="rId23" Type="http://schemas.openxmlformats.org/officeDocument/2006/relationships/customXml" Target="../ink/ink464.xml"/><Relationship Id="rId28" Type="http://schemas.openxmlformats.org/officeDocument/2006/relationships/image" Target="../media/image437.emf"/><Relationship Id="rId36" Type="http://schemas.openxmlformats.org/officeDocument/2006/relationships/image" Target="../media/image441.emf"/><Relationship Id="rId49" Type="http://schemas.openxmlformats.org/officeDocument/2006/relationships/customXml" Target="../ink/ink477.xml"/><Relationship Id="rId57" Type="http://schemas.openxmlformats.org/officeDocument/2006/relationships/customXml" Target="../ink/ink481.xml"/><Relationship Id="rId10" Type="http://schemas.openxmlformats.org/officeDocument/2006/relationships/image" Target="../media/image428.emf"/><Relationship Id="rId31" Type="http://schemas.openxmlformats.org/officeDocument/2006/relationships/customXml" Target="../ink/ink468.xml"/><Relationship Id="rId44" Type="http://schemas.openxmlformats.org/officeDocument/2006/relationships/image" Target="../media/image445.emf"/><Relationship Id="rId52" Type="http://schemas.openxmlformats.org/officeDocument/2006/relationships/image" Target="../media/image449.emf"/><Relationship Id="rId60" Type="http://schemas.openxmlformats.org/officeDocument/2006/relationships/image" Target="../media/image453.emf"/><Relationship Id="rId65" Type="http://schemas.openxmlformats.org/officeDocument/2006/relationships/customXml" Target="../ink/ink485.xml"/><Relationship Id="rId73" Type="http://schemas.openxmlformats.org/officeDocument/2006/relationships/customXml" Target="../ink/ink489.xml"/><Relationship Id="rId4" Type="http://schemas.openxmlformats.org/officeDocument/2006/relationships/image" Target="../media/image41.png"/><Relationship Id="rId9" Type="http://schemas.openxmlformats.org/officeDocument/2006/relationships/customXml" Target="../ink/ink457.xml"/><Relationship Id="rId13" Type="http://schemas.openxmlformats.org/officeDocument/2006/relationships/customXml" Target="../ink/ink459.xml"/><Relationship Id="rId18" Type="http://schemas.openxmlformats.org/officeDocument/2006/relationships/image" Target="../media/image432.emf"/><Relationship Id="rId39" Type="http://schemas.openxmlformats.org/officeDocument/2006/relationships/customXml" Target="../ink/ink472.xml"/><Relationship Id="rId34" Type="http://schemas.openxmlformats.org/officeDocument/2006/relationships/image" Target="../media/image440.emf"/><Relationship Id="rId50" Type="http://schemas.openxmlformats.org/officeDocument/2006/relationships/image" Target="../media/image448.emf"/><Relationship Id="rId55" Type="http://schemas.openxmlformats.org/officeDocument/2006/relationships/customXml" Target="../ink/ink480.xml"/><Relationship Id="rId76" Type="http://schemas.openxmlformats.org/officeDocument/2006/relationships/image" Target="../media/image461.emf"/><Relationship Id="rId7" Type="http://schemas.openxmlformats.org/officeDocument/2006/relationships/customXml" Target="../ink/ink456.xml"/><Relationship Id="rId71" Type="http://schemas.openxmlformats.org/officeDocument/2006/relationships/customXml" Target="../ink/ink488.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clipboard/media/image2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676400"/>
            <a:ext cx="7772400" cy="1470025"/>
          </a:xfrm>
        </p:spPr>
        <p:txBody>
          <a:bodyPr/>
          <a:lstStyle/>
          <a:p>
            <a:pPr eaLnBrk="1" hangingPunct="1"/>
            <a:r>
              <a:rPr lang="en-US" altLang="en-US" sz="6600" dirty="0" smtClean="0">
                <a:solidFill>
                  <a:schemeClr val="bg1"/>
                </a:solidFill>
              </a:rPr>
              <a:t>CAMCOS</a:t>
            </a:r>
            <a:br>
              <a:rPr lang="en-US" altLang="en-US" sz="6600" dirty="0" smtClean="0">
                <a:solidFill>
                  <a:schemeClr val="bg1"/>
                </a:solidFill>
              </a:rPr>
            </a:br>
            <a:r>
              <a:rPr lang="en-US" altLang="en-US" sz="4800" dirty="0" smtClean="0">
                <a:solidFill>
                  <a:schemeClr val="bg1"/>
                </a:solidFill>
              </a:rPr>
              <a:t>Center for Applied Mathematics, Computation and Statistics</a:t>
            </a:r>
            <a:endParaRPr lang="en-US" altLang="en-US" sz="6000" dirty="0" smtClean="0">
              <a:solidFill>
                <a:schemeClr val="bg1"/>
              </a:solidFill>
            </a:endParaRPr>
          </a:p>
        </p:txBody>
      </p:sp>
      <p:sp>
        <p:nvSpPr>
          <p:cNvPr id="4099" name="Rectangle 3"/>
          <p:cNvSpPr>
            <a:spLocks noGrp="1" noChangeArrowheads="1"/>
          </p:cNvSpPr>
          <p:nvPr>
            <p:ph type="subTitle" idx="1"/>
          </p:nvPr>
        </p:nvSpPr>
        <p:spPr>
          <a:xfrm>
            <a:off x="762000" y="4191000"/>
            <a:ext cx="7772400" cy="1752600"/>
          </a:xfrm>
        </p:spPr>
        <p:txBody>
          <a:bodyPr/>
          <a:lstStyle/>
          <a:p>
            <a:pPr eaLnBrk="1" hangingPunct="1"/>
            <a:r>
              <a:rPr lang="en-US" altLang="en-US" sz="2800" dirty="0" smtClean="0">
                <a:solidFill>
                  <a:schemeClr val="bg1"/>
                </a:solidFill>
              </a:rPr>
              <a:t>Team Sponsor – Jeff </a:t>
            </a:r>
            <a:r>
              <a:rPr lang="en-US" altLang="en-US" sz="2800" dirty="0" err="1" smtClean="0">
                <a:solidFill>
                  <a:schemeClr val="bg1"/>
                </a:solidFill>
              </a:rPr>
              <a:t>Scargle</a:t>
            </a:r>
            <a:r>
              <a:rPr lang="en-US" altLang="en-US" sz="2800" dirty="0" smtClean="0">
                <a:solidFill>
                  <a:schemeClr val="bg1"/>
                </a:solidFill>
              </a:rPr>
              <a:t> (NASA)</a:t>
            </a:r>
          </a:p>
          <a:p>
            <a:pPr eaLnBrk="1" hangingPunct="1"/>
            <a:r>
              <a:rPr lang="en-US" altLang="en-US" sz="2800" dirty="0" smtClean="0">
                <a:solidFill>
                  <a:schemeClr val="bg1"/>
                </a:solidFill>
              </a:rPr>
              <a:t>CAMCOS director and Faculty Supervisor– Slobodan </a:t>
            </a:r>
            <a:r>
              <a:rPr lang="en-US" altLang="en-US" sz="2800" dirty="0" err="1" smtClean="0">
                <a:solidFill>
                  <a:schemeClr val="bg1"/>
                </a:solidFill>
              </a:rPr>
              <a:t>Simić</a:t>
            </a:r>
            <a:endParaRPr lang="en-US" altLang="en-US" sz="2800" dirty="0" smtClean="0">
              <a:solidFill>
                <a:schemeClr val="bg1"/>
              </a:solidFill>
            </a:endParaRPr>
          </a:p>
        </p:txBody>
      </p:sp>
    </p:spTree>
    <p:extLst>
      <p:ext uri="{BB962C8B-B14F-4D97-AF65-F5344CB8AC3E}">
        <p14:creationId xmlns:p14="http://schemas.microsoft.com/office/powerpoint/2010/main" val="1232785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en-US" dirty="0" smtClean="0">
                <a:solidFill>
                  <a:schemeClr val="bg1"/>
                </a:solidFill>
              </a:rPr>
              <a:t>Sloan Digital Sky Survey</a:t>
            </a:r>
          </a:p>
        </p:txBody>
      </p:sp>
      <p:pic>
        <p:nvPicPr>
          <p:cNvPr id="3" name="SDS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4163" y="1600200"/>
            <a:ext cx="6034087" cy="4525963"/>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David\Desktop\CAMCOSpresent\GeodesicsFullDelaunay\delaunay.png"/>
          <p:cNvPicPr>
            <a:picLocks noChangeAspect="1" noChangeArrowheads="1"/>
          </p:cNvPicPr>
          <p:nvPr/>
        </p:nvPicPr>
        <p:blipFill rotWithShape="1">
          <a:blip r:embed="rId2">
            <a:extLst>
              <a:ext uri="{28A0092B-C50C-407E-A947-70E740481C1C}">
                <a14:useLocalDpi xmlns:a14="http://schemas.microsoft.com/office/drawing/2010/main" val="0"/>
              </a:ext>
            </a:extLst>
          </a:blip>
          <a:srcRect l="7187" t="3075" r="2688" b="4471"/>
          <a:stretch/>
        </p:blipFill>
        <p:spPr bwMode="auto">
          <a:xfrm>
            <a:off x="2834640" y="914400"/>
            <a:ext cx="6126480" cy="5669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9137" y="1253335"/>
            <a:ext cx="1537600" cy="461665"/>
          </a:xfrm>
          <a:prstGeom prst="rect">
            <a:avLst/>
          </a:prstGeom>
          <a:noFill/>
        </p:spPr>
        <p:txBody>
          <a:bodyPr wrap="none" rtlCol="0">
            <a:spAutoFit/>
          </a:bodyPr>
          <a:lstStyle/>
          <a:p>
            <a:r>
              <a:rPr lang="en-US" sz="2400" dirty="0" smtClean="0">
                <a:solidFill>
                  <a:schemeClr val="bg1"/>
                </a:solidFill>
              </a:rPr>
              <a:t>Raw Data</a:t>
            </a:r>
            <a:endParaRPr lang="en-US" sz="2400" dirty="0">
              <a:solidFill>
                <a:schemeClr val="bg1"/>
              </a:solidFill>
            </a:endParaRPr>
          </a:p>
        </p:txBody>
      </p:sp>
      <p:cxnSp>
        <p:nvCxnSpPr>
          <p:cNvPr id="6" name="Straight Arrow Connector 5"/>
          <p:cNvCxnSpPr/>
          <p:nvPr/>
        </p:nvCxnSpPr>
        <p:spPr>
          <a:xfrm>
            <a:off x="1415999" y="2013839"/>
            <a:ext cx="17868" cy="496296"/>
          </a:xfrm>
          <a:prstGeom prst="straightConnector1">
            <a:avLst/>
          </a:prstGeom>
          <a:ln w="444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4534" y="2709805"/>
            <a:ext cx="2082621" cy="461665"/>
          </a:xfrm>
          <a:prstGeom prst="rect">
            <a:avLst/>
          </a:prstGeom>
          <a:noFill/>
        </p:spPr>
        <p:txBody>
          <a:bodyPr wrap="none" rtlCol="0">
            <a:spAutoFit/>
          </a:bodyPr>
          <a:lstStyle/>
          <a:p>
            <a:r>
              <a:rPr lang="en-US" sz="2400" dirty="0">
                <a:solidFill>
                  <a:schemeClr val="bg1"/>
                </a:solidFill>
              </a:rPr>
              <a:t> </a:t>
            </a:r>
            <a:r>
              <a:rPr lang="en-US" sz="2400" dirty="0" smtClean="0">
                <a:solidFill>
                  <a:schemeClr val="bg1"/>
                </a:solidFill>
              </a:rPr>
              <a:t>      Delaunay</a:t>
            </a:r>
            <a:endParaRPr lang="en-US" sz="2400" dirty="0">
              <a:solidFill>
                <a:schemeClr val="bg1"/>
              </a:solidFill>
            </a:endParaRPr>
          </a:p>
        </p:txBody>
      </p:sp>
    </p:spTree>
    <p:extLst>
      <p:ext uri="{BB962C8B-B14F-4D97-AF65-F5344CB8AC3E}">
        <p14:creationId xmlns:p14="http://schemas.microsoft.com/office/powerpoint/2010/main" val="284265993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avid\Desktop\CAMCOSpresent\GeodesicsFullDelaunay\hopmaximums1.png"/>
          <p:cNvPicPr>
            <a:picLocks noChangeAspect="1" noChangeArrowheads="1"/>
          </p:cNvPicPr>
          <p:nvPr/>
        </p:nvPicPr>
        <p:blipFill rotWithShape="1">
          <a:blip r:embed="rId3">
            <a:extLst>
              <a:ext uri="{28A0092B-C50C-407E-A947-70E740481C1C}">
                <a14:useLocalDpi xmlns:a14="http://schemas.microsoft.com/office/drawing/2010/main" val="0"/>
              </a:ext>
            </a:extLst>
          </a:blip>
          <a:srcRect l="8466" t="1286" r="1947" b="5215"/>
          <a:stretch/>
        </p:blipFill>
        <p:spPr bwMode="auto">
          <a:xfrm>
            <a:off x="2932153" y="899410"/>
            <a:ext cx="6061946" cy="56437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49887" y="4338935"/>
            <a:ext cx="851515" cy="461665"/>
          </a:xfrm>
          <a:prstGeom prst="rect">
            <a:avLst/>
          </a:prstGeom>
          <a:noFill/>
        </p:spPr>
        <p:txBody>
          <a:bodyPr wrap="none" rtlCol="0">
            <a:spAutoFit/>
          </a:bodyPr>
          <a:lstStyle/>
          <a:p>
            <a:r>
              <a:rPr lang="en-US" sz="2400" dirty="0" smtClean="0">
                <a:solidFill>
                  <a:schemeClr val="bg1"/>
                </a:solidFill>
              </a:rPr>
              <a:t>HOP</a:t>
            </a:r>
            <a:endParaRPr lang="en-US" sz="2400" dirty="0">
              <a:solidFill>
                <a:schemeClr val="bg1"/>
              </a:solidFill>
            </a:endParaRPr>
          </a:p>
        </p:txBody>
      </p:sp>
      <p:sp>
        <p:nvSpPr>
          <p:cNvPr id="4" name="TextBox 3"/>
          <p:cNvSpPr txBox="1"/>
          <p:nvPr/>
        </p:nvSpPr>
        <p:spPr>
          <a:xfrm>
            <a:off x="649137" y="1253335"/>
            <a:ext cx="1537600" cy="461665"/>
          </a:xfrm>
          <a:prstGeom prst="rect">
            <a:avLst/>
          </a:prstGeom>
          <a:noFill/>
        </p:spPr>
        <p:txBody>
          <a:bodyPr wrap="none" rtlCol="0">
            <a:spAutoFit/>
          </a:bodyPr>
          <a:lstStyle/>
          <a:p>
            <a:r>
              <a:rPr lang="en-US" sz="2400" dirty="0" smtClean="0">
                <a:solidFill>
                  <a:schemeClr val="bg1"/>
                </a:solidFill>
              </a:rPr>
              <a:t>Raw Data</a:t>
            </a:r>
            <a:endParaRPr lang="en-US" sz="2400" dirty="0">
              <a:solidFill>
                <a:schemeClr val="bg1"/>
              </a:solidFill>
            </a:endParaRPr>
          </a:p>
        </p:txBody>
      </p:sp>
      <p:sp>
        <p:nvSpPr>
          <p:cNvPr id="5" name="TextBox 4"/>
          <p:cNvSpPr txBox="1"/>
          <p:nvPr/>
        </p:nvSpPr>
        <p:spPr>
          <a:xfrm>
            <a:off x="124534" y="2709805"/>
            <a:ext cx="2082621" cy="461665"/>
          </a:xfrm>
          <a:prstGeom prst="rect">
            <a:avLst/>
          </a:prstGeom>
          <a:noFill/>
        </p:spPr>
        <p:txBody>
          <a:bodyPr wrap="none" rtlCol="0">
            <a:spAutoFit/>
          </a:bodyPr>
          <a:lstStyle/>
          <a:p>
            <a:r>
              <a:rPr lang="en-US" sz="2400" dirty="0">
                <a:solidFill>
                  <a:schemeClr val="bg1"/>
                </a:solidFill>
              </a:rPr>
              <a:t> </a:t>
            </a:r>
            <a:r>
              <a:rPr lang="en-US" sz="2400" dirty="0" smtClean="0">
                <a:solidFill>
                  <a:schemeClr val="bg1"/>
                </a:solidFill>
              </a:rPr>
              <a:t>      Delaunay</a:t>
            </a:r>
            <a:endParaRPr lang="en-US" sz="2400" dirty="0">
              <a:solidFill>
                <a:schemeClr val="bg1"/>
              </a:solidFill>
            </a:endParaRPr>
          </a:p>
        </p:txBody>
      </p:sp>
      <p:cxnSp>
        <p:nvCxnSpPr>
          <p:cNvPr id="6" name="Straight Arrow Connector 5"/>
          <p:cNvCxnSpPr/>
          <p:nvPr/>
        </p:nvCxnSpPr>
        <p:spPr>
          <a:xfrm>
            <a:off x="1415999" y="2013839"/>
            <a:ext cx="17868" cy="496296"/>
          </a:xfrm>
          <a:prstGeom prst="straightConnector1">
            <a:avLst/>
          </a:prstGeom>
          <a:ln w="444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475644" y="3470840"/>
            <a:ext cx="1" cy="646949"/>
          </a:xfrm>
          <a:prstGeom prst="straightConnector1">
            <a:avLst/>
          </a:prstGeom>
          <a:ln w="444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04813" y="5029200"/>
            <a:ext cx="1941663" cy="923330"/>
          </a:xfrm>
          <a:prstGeom prst="rect">
            <a:avLst/>
          </a:prstGeom>
          <a:noFill/>
        </p:spPr>
        <p:txBody>
          <a:bodyPr wrap="square" rtlCol="0">
            <a:spAutoFit/>
          </a:bodyPr>
          <a:lstStyle/>
          <a:p>
            <a:r>
              <a:rPr lang="en-US" dirty="0" smtClean="0">
                <a:solidFill>
                  <a:schemeClr val="bg1"/>
                </a:solidFill>
              </a:rPr>
              <a:t>Local maximum density points are shown in red.</a:t>
            </a:r>
            <a:endParaRPr lang="en-US" dirty="0">
              <a:solidFill>
                <a:schemeClr val="bg1"/>
              </a:solidFill>
            </a:endParaRPr>
          </a:p>
        </p:txBody>
      </p:sp>
    </p:spTree>
    <p:extLst>
      <p:ext uri="{BB962C8B-B14F-4D97-AF65-F5344CB8AC3E}">
        <p14:creationId xmlns:p14="http://schemas.microsoft.com/office/powerpoint/2010/main" val="88254995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avid\Desktop\CAMCOSpresent\GeodesicsFullDelaunay\hopmaximums2.png"/>
          <p:cNvPicPr>
            <a:picLocks noChangeAspect="1" noChangeArrowheads="1"/>
          </p:cNvPicPr>
          <p:nvPr/>
        </p:nvPicPr>
        <p:blipFill rotWithShape="1">
          <a:blip r:embed="rId2">
            <a:extLst>
              <a:ext uri="{28A0092B-C50C-407E-A947-70E740481C1C}">
                <a14:useLocalDpi xmlns:a14="http://schemas.microsoft.com/office/drawing/2010/main" val="0"/>
              </a:ext>
            </a:extLst>
          </a:blip>
          <a:srcRect l="8189" t="2101" r="2115" b="3914"/>
          <a:stretch/>
        </p:blipFill>
        <p:spPr bwMode="auto">
          <a:xfrm>
            <a:off x="2895600" y="901266"/>
            <a:ext cx="6094432" cy="57125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1371600"/>
            <a:ext cx="2438400" cy="830997"/>
          </a:xfrm>
          <a:prstGeom prst="rect">
            <a:avLst/>
          </a:prstGeom>
          <a:noFill/>
        </p:spPr>
        <p:txBody>
          <a:bodyPr wrap="square" rtlCol="0">
            <a:spAutoFit/>
          </a:bodyPr>
          <a:lstStyle/>
          <a:p>
            <a:r>
              <a:rPr lang="en-US" sz="2400" dirty="0">
                <a:solidFill>
                  <a:schemeClr val="bg1"/>
                </a:solidFill>
              </a:rPr>
              <a:t>R</a:t>
            </a:r>
            <a:r>
              <a:rPr lang="en-US" sz="2400" dirty="0" smtClean="0">
                <a:solidFill>
                  <a:schemeClr val="bg1"/>
                </a:solidFill>
              </a:rPr>
              <a:t>aw data with HOP maxima </a:t>
            </a:r>
            <a:endParaRPr lang="en-US" sz="2400" dirty="0">
              <a:solidFill>
                <a:schemeClr val="bg1"/>
              </a:solidFill>
            </a:endParaRPr>
          </a:p>
        </p:txBody>
      </p:sp>
    </p:spTree>
    <p:extLst>
      <p:ext uri="{BB962C8B-B14F-4D97-AF65-F5344CB8AC3E}">
        <p14:creationId xmlns:p14="http://schemas.microsoft.com/office/powerpoint/2010/main" val="134047103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David\Desktop\CAMCOSpresent\GeodesicsFullDelaunay\hopminimum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114" y="884872"/>
            <a:ext cx="6066473" cy="56683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8600" y="1135626"/>
            <a:ext cx="2819166" cy="1631216"/>
          </a:xfrm>
          <a:prstGeom prst="rect">
            <a:avLst/>
          </a:prstGeom>
          <a:noFill/>
        </p:spPr>
        <p:txBody>
          <a:bodyPr wrap="square" rtlCol="0">
            <a:spAutoFit/>
          </a:bodyPr>
          <a:lstStyle/>
          <a:p>
            <a:r>
              <a:rPr lang="en-US" sz="2000" dirty="0" smtClean="0">
                <a:solidFill>
                  <a:schemeClr val="bg1"/>
                </a:solidFill>
              </a:rPr>
              <a:t>HOP minima from reverse HOP </a:t>
            </a:r>
          </a:p>
          <a:p>
            <a:r>
              <a:rPr lang="en-US" sz="2000" dirty="0" smtClean="0">
                <a:solidFill>
                  <a:schemeClr val="bg1"/>
                </a:solidFill>
              </a:rPr>
              <a:t>(HOP toward decreasing density)</a:t>
            </a:r>
          </a:p>
          <a:p>
            <a:endParaRPr lang="en-US" sz="2000" dirty="0" smtClean="0">
              <a:solidFill>
                <a:schemeClr val="bg1"/>
              </a:solidFill>
            </a:endParaRPr>
          </a:p>
        </p:txBody>
      </p:sp>
    </p:spTree>
    <p:extLst>
      <p:ext uri="{BB962C8B-B14F-4D97-AF65-F5344CB8AC3E}">
        <p14:creationId xmlns:p14="http://schemas.microsoft.com/office/powerpoint/2010/main" val="330484045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avid\Desktop\CAMCOSpresent\GeodesicsFullDelaunay\hopmaximums2.png"/>
          <p:cNvPicPr>
            <a:picLocks noChangeAspect="1" noChangeArrowheads="1"/>
          </p:cNvPicPr>
          <p:nvPr/>
        </p:nvPicPr>
        <p:blipFill rotWithShape="1">
          <a:blip r:embed="rId3">
            <a:extLst>
              <a:ext uri="{28A0092B-C50C-407E-A947-70E740481C1C}">
                <a14:useLocalDpi xmlns:a14="http://schemas.microsoft.com/office/drawing/2010/main" val="0"/>
              </a:ext>
            </a:extLst>
          </a:blip>
          <a:srcRect l="8189" t="2101" r="2115" b="3914"/>
          <a:stretch/>
        </p:blipFill>
        <p:spPr bwMode="auto">
          <a:xfrm>
            <a:off x="2895600" y="901266"/>
            <a:ext cx="6094432" cy="57125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1066800"/>
            <a:ext cx="2209800" cy="1631216"/>
          </a:xfrm>
          <a:prstGeom prst="rect">
            <a:avLst/>
          </a:prstGeom>
          <a:noFill/>
        </p:spPr>
        <p:txBody>
          <a:bodyPr wrap="square" rtlCol="0">
            <a:spAutoFit/>
          </a:bodyPr>
          <a:lstStyle/>
          <a:p>
            <a:r>
              <a:rPr lang="en-US" sz="2000" dirty="0" smtClean="0">
                <a:solidFill>
                  <a:schemeClr val="bg1"/>
                </a:solidFill>
              </a:rPr>
              <a:t>Clusters and voids are may be found using HOP maxima and minima.</a:t>
            </a:r>
            <a:endParaRPr lang="en-US" sz="2000" dirty="0">
              <a:solidFill>
                <a:schemeClr val="bg1"/>
              </a:solidFill>
            </a:endParaRPr>
          </a:p>
        </p:txBody>
      </p:sp>
      <p:sp>
        <p:nvSpPr>
          <p:cNvPr id="3" name="Freeform 2"/>
          <p:cNvSpPr/>
          <p:nvPr/>
        </p:nvSpPr>
        <p:spPr>
          <a:xfrm>
            <a:off x="6548718" y="2635624"/>
            <a:ext cx="551329" cy="1118509"/>
          </a:xfrm>
          <a:custGeom>
            <a:avLst/>
            <a:gdLst>
              <a:gd name="connsiteX0" fmla="*/ 484094 w 551329"/>
              <a:gd name="connsiteY0" fmla="*/ 605117 h 1118509"/>
              <a:gd name="connsiteX1" fmla="*/ 497541 w 551329"/>
              <a:gd name="connsiteY1" fmla="*/ 457200 h 1118509"/>
              <a:gd name="connsiteX2" fmla="*/ 524435 w 551329"/>
              <a:gd name="connsiteY2" fmla="*/ 363070 h 1118509"/>
              <a:gd name="connsiteX3" fmla="*/ 484094 w 551329"/>
              <a:gd name="connsiteY3" fmla="*/ 201705 h 1118509"/>
              <a:gd name="connsiteX4" fmla="*/ 457200 w 551329"/>
              <a:gd name="connsiteY4" fmla="*/ 161364 h 1118509"/>
              <a:gd name="connsiteX5" fmla="*/ 416858 w 551329"/>
              <a:gd name="connsiteY5" fmla="*/ 134470 h 1118509"/>
              <a:gd name="connsiteX6" fmla="*/ 403411 w 551329"/>
              <a:gd name="connsiteY6" fmla="*/ 94129 h 1118509"/>
              <a:gd name="connsiteX7" fmla="*/ 336176 w 551329"/>
              <a:gd name="connsiteY7" fmla="*/ 13447 h 1118509"/>
              <a:gd name="connsiteX8" fmla="*/ 295835 w 551329"/>
              <a:gd name="connsiteY8" fmla="*/ 0 h 1118509"/>
              <a:gd name="connsiteX9" fmla="*/ 147917 w 551329"/>
              <a:gd name="connsiteY9" fmla="*/ 53788 h 1118509"/>
              <a:gd name="connsiteX10" fmla="*/ 121023 w 551329"/>
              <a:gd name="connsiteY10" fmla="*/ 134470 h 1118509"/>
              <a:gd name="connsiteX11" fmla="*/ 107576 w 551329"/>
              <a:gd name="connsiteY11" fmla="*/ 174811 h 1118509"/>
              <a:gd name="connsiteX12" fmla="*/ 67235 w 551329"/>
              <a:gd name="connsiteY12" fmla="*/ 443752 h 1118509"/>
              <a:gd name="connsiteX13" fmla="*/ 26894 w 551329"/>
              <a:gd name="connsiteY13" fmla="*/ 564776 h 1118509"/>
              <a:gd name="connsiteX14" fmla="*/ 13447 w 551329"/>
              <a:gd name="connsiteY14" fmla="*/ 605117 h 1118509"/>
              <a:gd name="connsiteX15" fmla="*/ 13447 w 551329"/>
              <a:gd name="connsiteY15" fmla="*/ 995082 h 1118509"/>
              <a:gd name="connsiteX16" fmla="*/ 40341 w 551329"/>
              <a:gd name="connsiteY16" fmla="*/ 1035423 h 1118509"/>
              <a:gd name="connsiteX17" fmla="*/ 121023 w 551329"/>
              <a:gd name="connsiteY17" fmla="*/ 1075764 h 1118509"/>
              <a:gd name="connsiteX18" fmla="*/ 161364 w 551329"/>
              <a:gd name="connsiteY18" fmla="*/ 1116105 h 1118509"/>
              <a:gd name="connsiteX19" fmla="*/ 389964 w 551329"/>
              <a:gd name="connsiteY19" fmla="*/ 1089211 h 1118509"/>
              <a:gd name="connsiteX20" fmla="*/ 430306 w 551329"/>
              <a:gd name="connsiteY20" fmla="*/ 1075764 h 1118509"/>
              <a:gd name="connsiteX21" fmla="*/ 484094 w 551329"/>
              <a:gd name="connsiteY21" fmla="*/ 995082 h 1118509"/>
              <a:gd name="connsiteX22" fmla="*/ 510988 w 551329"/>
              <a:gd name="connsiteY22" fmla="*/ 954741 h 1118509"/>
              <a:gd name="connsiteX23" fmla="*/ 551329 w 551329"/>
              <a:gd name="connsiteY23" fmla="*/ 887505 h 1118509"/>
              <a:gd name="connsiteX24" fmla="*/ 524435 w 551329"/>
              <a:gd name="connsiteY24" fmla="*/ 753035 h 1118509"/>
              <a:gd name="connsiteX25" fmla="*/ 484094 w 551329"/>
              <a:gd name="connsiteY25" fmla="*/ 632011 h 1118509"/>
              <a:gd name="connsiteX26" fmla="*/ 470647 w 551329"/>
              <a:gd name="connsiteY26" fmla="*/ 591670 h 1118509"/>
              <a:gd name="connsiteX27" fmla="*/ 470647 w 551329"/>
              <a:gd name="connsiteY27" fmla="*/ 551329 h 111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1329" h="1118509">
                <a:moveTo>
                  <a:pt x="484094" y="605117"/>
                </a:moveTo>
                <a:cubicBezTo>
                  <a:pt x="488576" y="555811"/>
                  <a:pt x="490998" y="506275"/>
                  <a:pt x="497541" y="457200"/>
                </a:cubicBezTo>
                <a:cubicBezTo>
                  <a:pt x="501293" y="429057"/>
                  <a:pt x="515216" y="390728"/>
                  <a:pt x="524435" y="363070"/>
                </a:cubicBezTo>
                <a:cubicBezTo>
                  <a:pt x="517714" y="322742"/>
                  <a:pt x="507771" y="237220"/>
                  <a:pt x="484094" y="201705"/>
                </a:cubicBezTo>
                <a:cubicBezTo>
                  <a:pt x="475129" y="188258"/>
                  <a:pt x="468628" y="172792"/>
                  <a:pt x="457200" y="161364"/>
                </a:cubicBezTo>
                <a:cubicBezTo>
                  <a:pt x="445772" y="149936"/>
                  <a:pt x="430305" y="143435"/>
                  <a:pt x="416858" y="134470"/>
                </a:cubicBezTo>
                <a:cubicBezTo>
                  <a:pt x="412376" y="121023"/>
                  <a:pt x="409750" y="106807"/>
                  <a:pt x="403411" y="94129"/>
                </a:cubicBezTo>
                <a:cubicBezTo>
                  <a:pt x="391008" y="69323"/>
                  <a:pt x="358481" y="28317"/>
                  <a:pt x="336176" y="13447"/>
                </a:cubicBezTo>
                <a:cubicBezTo>
                  <a:pt x="324382" y="5584"/>
                  <a:pt x="309282" y="4482"/>
                  <a:pt x="295835" y="0"/>
                </a:cubicBezTo>
                <a:cubicBezTo>
                  <a:pt x="229194" y="8330"/>
                  <a:pt x="182340" y="-8173"/>
                  <a:pt x="147917" y="53788"/>
                </a:cubicBezTo>
                <a:cubicBezTo>
                  <a:pt x="134150" y="78569"/>
                  <a:pt x="129988" y="107576"/>
                  <a:pt x="121023" y="134470"/>
                </a:cubicBezTo>
                <a:lnTo>
                  <a:pt x="107576" y="174811"/>
                </a:lnTo>
                <a:cubicBezTo>
                  <a:pt x="92109" y="391350"/>
                  <a:pt x="114024" y="303384"/>
                  <a:pt x="67235" y="443752"/>
                </a:cubicBezTo>
                <a:lnTo>
                  <a:pt x="26894" y="564776"/>
                </a:lnTo>
                <a:lnTo>
                  <a:pt x="13447" y="605117"/>
                </a:lnTo>
                <a:cubicBezTo>
                  <a:pt x="6723" y="726158"/>
                  <a:pt x="-13117" y="871115"/>
                  <a:pt x="13447" y="995082"/>
                </a:cubicBezTo>
                <a:cubicBezTo>
                  <a:pt x="16833" y="1010885"/>
                  <a:pt x="28913" y="1023995"/>
                  <a:pt x="40341" y="1035423"/>
                </a:cubicBezTo>
                <a:cubicBezTo>
                  <a:pt x="66408" y="1061490"/>
                  <a:pt x="88213" y="1064827"/>
                  <a:pt x="121023" y="1075764"/>
                </a:cubicBezTo>
                <a:cubicBezTo>
                  <a:pt x="134470" y="1089211"/>
                  <a:pt x="142494" y="1113746"/>
                  <a:pt x="161364" y="1116105"/>
                </a:cubicBezTo>
                <a:cubicBezTo>
                  <a:pt x="229219" y="1124587"/>
                  <a:pt x="319128" y="1109450"/>
                  <a:pt x="389964" y="1089211"/>
                </a:cubicBezTo>
                <a:cubicBezTo>
                  <a:pt x="403593" y="1085317"/>
                  <a:pt x="416859" y="1080246"/>
                  <a:pt x="430306" y="1075764"/>
                </a:cubicBezTo>
                <a:lnTo>
                  <a:pt x="484094" y="995082"/>
                </a:lnTo>
                <a:cubicBezTo>
                  <a:pt x="493059" y="981635"/>
                  <a:pt x="505877" y="970073"/>
                  <a:pt x="510988" y="954741"/>
                </a:cubicBezTo>
                <a:cubicBezTo>
                  <a:pt x="528444" y="902372"/>
                  <a:pt x="514412" y="924423"/>
                  <a:pt x="551329" y="887505"/>
                </a:cubicBezTo>
                <a:cubicBezTo>
                  <a:pt x="542364" y="842682"/>
                  <a:pt x="538890" y="796400"/>
                  <a:pt x="524435" y="753035"/>
                </a:cubicBezTo>
                <a:lnTo>
                  <a:pt x="484094" y="632011"/>
                </a:lnTo>
                <a:cubicBezTo>
                  <a:pt x="479612" y="618564"/>
                  <a:pt x="470647" y="605844"/>
                  <a:pt x="470647" y="591670"/>
                </a:cubicBezTo>
                <a:lnTo>
                  <a:pt x="470647" y="551329"/>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3751729" y="2904565"/>
            <a:ext cx="779930" cy="1317811"/>
          </a:xfrm>
          <a:custGeom>
            <a:avLst/>
            <a:gdLst>
              <a:gd name="connsiteX0" fmla="*/ 618565 w 779930"/>
              <a:gd name="connsiteY0" fmla="*/ 242047 h 1317811"/>
              <a:gd name="connsiteX1" fmla="*/ 551330 w 779930"/>
              <a:gd name="connsiteY1" fmla="*/ 268941 h 1317811"/>
              <a:gd name="connsiteX2" fmla="*/ 457200 w 779930"/>
              <a:gd name="connsiteY2" fmla="*/ 242047 h 1317811"/>
              <a:gd name="connsiteX3" fmla="*/ 416859 w 779930"/>
              <a:gd name="connsiteY3" fmla="*/ 161364 h 1317811"/>
              <a:gd name="connsiteX4" fmla="*/ 403412 w 779930"/>
              <a:gd name="connsiteY4" fmla="*/ 94129 h 1317811"/>
              <a:gd name="connsiteX5" fmla="*/ 336177 w 779930"/>
              <a:gd name="connsiteY5" fmla="*/ 13447 h 1317811"/>
              <a:gd name="connsiteX6" fmla="*/ 295836 w 779930"/>
              <a:gd name="connsiteY6" fmla="*/ 0 h 1317811"/>
              <a:gd name="connsiteX7" fmla="*/ 174812 w 779930"/>
              <a:gd name="connsiteY7" fmla="*/ 40341 h 1317811"/>
              <a:gd name="connsiteX8" fmla="*/ 188259 w 779930"/>
              <a:gd name="connsiteY8" fmla="*/ 107576 h 1317811"/>
              <a:gd name="connsiteX9" fmla="*/ 174812 w 779930"/>
              <a:gd name="connsiteY9" fmla="*/ 268941 h 1317811"/>
              <a:gd name="connsiteX10" fmla="*/ 161365 w 779930"/>
              <a:gd name="connsiteY10" fmla="*/ 309282 h 1317811"/>
              <a:gd name="connsiteX11" fmla="*/ 80683 w 779930"/>
              <a:gd name="connsiteY11" fmla="*/ 389964 h 1317811"/>
              <a:gd name="connsiteX12" fmla="*/ 13447 w 779930"/>
              <a:gd name="connsiteY12" fmla="*/ 443753 h 1317811"/>
              <a:gd name="connsiteX13" fmla="*/ 0 w 779930"/>
              <a:gd name="connsiteY13" fmla="*/ 484094 h 1317811"/>
              <a:gd name="connsiteX14" fmla="*/ 13447 w 779930"/>
              <a:gd name="connsiteY14" fmla="*/ 578223 h 1317811"/>
              <a:gd name="connsiteX15" fmla="*/ 53789 w 779930"/>
              <a:gd name="connsiteY15" fmla="*/ 726141 h 1317811"/>
              <a:gd name="connsiteX16" fmla="*/ 26895 w 779930"/>
              <a:gd name="connsiteY16" fmla="*/ 806823 h 1317811"/>
              <a:gd name="connsiteX17" fmla="*/ 13447 w 779930"/>
              <a:gd name="connsiteY17" fmla="*/ 847164 h 1317811"/>
              <a:gd name="connsiteX18" fmla="*/ 26895 w 779930"/>
              <a:gd name="connsiteY18" fmla="*/ 954741 h 1317811"/>
              <a:gd name="connsiteX19" fmla="*/ 67236 w 779930"/>
              <a:gd name="connsiteY19" fmla="*/ 995082 h 1317811"/>
              <a:gd name="connsiteX20" fmla="*/ 80683 w 779930"/>
              <a:gd name="connsiteY20" fmla="*/ 1035423 h 1317811"/>
              <a:gd name="connsiteX21" fmla="*/ 121024 w 779930"/>
              <a:gd name="connsiteY21" fmla="*/ 1062317 h 1317811"/>
              <a:gd name="connsiteX22" fmla="*/ 255495 w 779930"/>
              <a:gd name="connsiteY22" fmla="*/ 1102659 h 1317811"/>
              <a:gd name="connsiteX23" fmla="*/ 295836 w 779930"/>
              <a:gd name="connsiteY23" fmla="*/ 1129553 h 1317811"/>
              <a:gd name="connsiteX24" fmla="*/ 309283 w 779930"/>
              <a:gd name="connsiteY24" fmla="*/ 1169894 h 1317811"/>
              <a:gd name="connsiteX25" fmla="*/ 389965 w 779930"/>
              <a:gd name="connsiteY25" fmla="*/ 1223682 h 1317811"/>
              <a:gd name="connsiteX26" fmla="*/ 470647 w 779930"/>
              <a:gd name="connsiteY26" fmla="*/ 1264023 h 1317811"/>
              <a:gd name="connsiteX27" fmla="*/ 497542 w 779930"/>
              <a:gd name="connsiteY27" fmla="*/ 1290917 h 1317811"/>
              <a:gd name="connsiteX28" fmla="*/ 578224 w 779930"/>
              <a:gd name="connsiteY28" fmla="*/ 1317811 h 1317811"/>
              <a:gd name="connsiteX29" fmla="*/ 645459 w 779930"/>
              <a:gd name="connsiteY29" fmla="*/ 1304364 h 1317811"/>
              <a:gd name="connsiteX30" fmla="*/ 591671 w 779930"/>
              <a:gd name="connsiteY30" fmla="*/ 1156447 h 1317811"/>
              <a:gd name="connsiteX31" fmla="*/ 564777 w 779930"/>
              <a:gd name="connsiteY31" fmla="*/ 1116106 h 1317811"/>
              <a:gd name="connsiteX32" fmla="*/ 564777 w 779930"/>
              <a:gd name="connsiteY32" fmla="*/ 1021976 h 1317811"/>
              <a:gd name="connsiteX33" fmla="*/ 618565 w 779930"/>
              <a:gd name="connsiteY33" fmla="*/ 1008529 h 1317811"/>
              <a:gd name="connsiteX34" fmla="*/ 739589 w 779930"/>
              <a:gd name="connsiteY34" fmla="*/ 941294 h 1317811"/>
              <a:gd name="connsiteX35" fmla="*/ 766483 w 779930"/>
              <a:gd name="connsiteY35" fmla="*/ 900953 h 1317811"/>
              <a:gd name="connsiteX36" fmla="*/ 779930 w 779930"/>
              <a:gd name="connsiteY36" fmla="*/ 860611 h 1317811"/>
              <a:gd name="connsiteX37" fmla="*/ 739589 w 779930"/>
              <a:gd name="connsiteY37" fmla="*/ 779929 h 1317811"/>
              <a:gd name="connsiteX38" fmla="*/ 726142 w 779930"/>
              <a:gd name="connsiteY38" fmla="*/ 578223 h 1317811"/>
              <a:gd name="connsiteX39" fmla="*/ 712695 w 779930"/>
              <a:gd name="connsiteY39" fmla="*/ 537882 h 1317811"/>
              <a:gd name="connsiteX40" fmla="*/ 685800 w 779930"/>
              <a:gd name="connsiteY40" fmla="*/ 510988 h 1317811"/>
              <a:gd name="connsiteX41" fmla="*/ 699247 w 779930"/>
              <a:gd name="connsiteY41" fmla="*/ 430306 h 1317811"/>
              <a:gd name="connsiteX42" fmla="*/ 685800 w 779930"/>
              <a:gd name="connsiteY42" fmla="*/ 309282 h 1317811"/>
              <a:gd name="connsiteX43" fmla="*/ 658906 w 779930"/>
              <a:gd name="connsiteY43" fmla="*/ 268941 h 1317811"/>
              <a:gd name="connsiteX44" fmla="*/ 618565 w 779930"/>
              <a:gd name="connsiteY44" fmla="*/ 242047 h 131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930" h="1317811">
                <a:moveTo>
                  <a:pt x="618565" y="242047"/>
                </a:moveTo>
                <a:cubicBezTo>
                  <a:pt x="600636" y="242047"/>
                  <a:pt x="575320" y="266275"/>
                  <a:pt x="551330" y="268941"/>
                </a:cubicBezTo>
                <a:cubicBezTo>
                  <a:pt x="538667" y="270348"/>
                  <a:pt x="472985" y="247309"/>
                  <a:pt x="457200" y="242047"/>
                </a:cubicBezTo>
                <a:cubicBezTo>
                  <a:pt x="430906" y="202606"/>
                  <a:pt x="427994" y="205904"/>
                  <a:pt x="416859" y="161364"/>
                </a:cubicBezTo>
                <a:cubicBezTo>
                  <a:pt x="411316" y="139191"/>
                  <a:pt x="411437" y="115529"/>
                  <a:pt x="403412" y="94129"/>
                </a:cubicBezTo>
                <a:cubicBezTo>
                  <a:pt x="395143" y="72079"/>
                  <a:pt x="353617" y="25073"/>
                  <a:pt x="336177" y="13447"/>
                </a:cubicBezTo>
                <a:cubicBezTo>
                  <a:pt x="324383" y="5584"/>
                  <a:pt x="309283" y="4482"/>
                  <a:pt x="295836" y="0"/>
                </a:cubicBezTo>
                <a:cubicBezTo>
                  <a:pt x="289593" y="1040"/>
                  <a:pt x="184266" y="7252"/>
                  <a:pt x="174812" y="40341"/>
                </a:cubicBezTo>
                <a:cubicBezTo>
                  <a:pt x="168533" y="62317"/>
                  <a:pt x="183777" y="85164"/>
                  <a:pt x="188259" y="107576"/>
                </a:cubicBezTo>
                <a:cubicBezTo>
                  <a:pt x="183777" y="161364"/>
                  <a:pt x="181945" y="215440"/>
                  <a:pt x="174812" y="268941"/>
                </a:cubicBezTo>
                <a:cubicBezTo>
                  <a:pt x="172939" y="282991"/>
                  <a:pt x="170067" y="298093"/>
                  <a:pt x="161365" y="309282"/>
                </a:cubicBezTo>
                <a:cubicBezTo>
                  <a:pt x="138014" y="339304"/>
                  <a:pt x="107577" y="363070"/>
                  <a:pt x="80683" y="389964"/>
                </a:cubicBezTo>
                <a:cubicBezTo>
                  <a:pt x="42358" y="428289"/>
                  <a:pt x="64342" y="409824"/>
                  <a:pt x="13447" y="443753"/>
                </a:cubicBezTo>
                <a:cubicBezTo>
                  <a:pt x="8965" y="457200"/>
                  <a:pt x="0" y="469920"/>
                  <a:pt x="0" y="484094"/>
                </a:cubicBezTo>
                <a:cubicBezTo>
                  <a:pt x="0" y="515789"/>
                  <a:pt x="7231" y="547144"/>
                  <a:pt x="13447" y="578223"/>
                </a:cubicBezTo>
                <a:cubicBezTo>
                  <a:pt x="28613" y="654049"/>
                  <a:pt x="34470" y="668183"/>
                  <a:pt x="53789" y="726141"/>
                </a:cubicBezTo>
                <a:lnTo>
                  <a:pt x="26895" y="806823"/>
                </a:lnTo>
                <a:lnTo>
                  <a:pt x="13447" y="847164"/>
                </a:lnTo>
                <a:cubicBezTo>
                  <a:pt x="17930" y="883023"/>
                  <a:pt x="14545" y="920779"/>
                  <a:pt x="26895" y="954741"/>
                </a:cubicBezTo>
                <a:cubicBezTo>
                  <a:pt x="33394" y="972613"/>
                  <a:pt x="56687" y="979259"/>
                  <a:pt x="67236" y="995082"/>
                </a:cubicBezTo>
                <a:cubicBezTo>
                  <a:pt x="75099" y="1006876"/>
                  <a:pt x="71828" y="1024355"/>
                  <a:pt x="80683" y="1035423"/>
                </a:cubicBezTo>
                <a:cubicBezTo>
                  <a:pt x="90779" y="1048043"/>
                  <a:pt x="106256" y="1055753"/>
                  <a:pt x="121024" y="1062317"/>
                </a:cubicBezTo>
                <a:cubicBezTo>
                  <a:pt x="163112" y="1081023"/>
                  <a:pt x="210795" y="1091483"/>
                  <a:pt x="255495" y="1102659"/>
                </a:cubicBezTo>
                <a:cubicBezTo>
                  <a:pt x="268942" y="1111624"/>
                  <a:pt x="285740" y="1116933"/>
                  <a:pt x="295836" y="1129553"/>
                </a:cubicBezTo>
                <a:cubicBezTo>
                  <a:pt x="304691" y="1140621"/>
                  <a:pt x="299260" y="1159871"/>
                  <a:pt x="309283" y="1169894"/>
                </a:cubicBezTo>
                <a:cubicBezTo>
                  <a:pt x="332139" y="1192750"/>
                  <a:pt x="363071" y="1205753"/>
                  <a:pt x="389965" y="1223682"/>
                </a:cubicBezTo>
                <a:cubicBezTo>
                  <a:pt x="442100" y="1258439"/>
                  <a:pt x="414974" y="1245465"/>
                  <a:pt x="470647" y="1264023"/>
                </a:cubicBezTo>
                <a:cubicBezTo>
                  <a:pt x="479612" y="1272988"/>
                  <a:pt x="486202" y="1285247"/>
                  <a:pt x="497542" y="1290917"/>
                </a:cubicBezTo>
                <a:cubicBezTo>
                  <a:pt x="522898" y="1303595"/>
                  <a:pt x="578224" y="1317811"/>
                  <a:pt x="578224" y="1317811"/>
                </a:cubicBezTo>
                <a:cubicBezTo>
                  <a:pt x="600636" y="1313329"/>
                  <a:pt x="636177" y="1325250"/>
                  <a:pt x="645459" y="1304364"/>
                </a:cubicBezTo>
                <a:cubicBezTo>
                  <a:pt x="683871" y="1217936"/>
                  <a:pt x="629034" y="1201282"/>
                  <a:pt x="591671" y="1156447"/>
                </a:cubicBezTo>
                <a:cubicBezTo>
                  <a:pt x="581325" y="1144032"/>
                  <a:pt x="573742" y="1129553"/>
                  <a:pt x="564777" y="1116106"/>
                </a:cubicBezTo>
                <a:cubicBezTo>
                  <a:pt x="555198" y="1087370"/>
                  <a:pt x="535229" y="1051524"/>
                  <a:pt x="564777" y="1021976"/>
                </a:cubicBezTo>
                <a:cubicBezTo>
                  <a:pt x="577845" y="1008908"/>
                  <a:pt x="600636" y="1013011"/>
                  <a:pt x="618565" y="1008529"/>
                </a:cubicBezTo>
                <a:cubicBezTo>
                  <a:pt x="711041" y="946878"/>
                  <a:pt x="668583" y="964962"/>
                  <a:pt x="739589" y="941294"/>
                </a:cubicBezTo>
                <a:cubicBezTo>
                  <a:pt x="748554" y="927847"/>
                  <a:pt x="759256" y="915408"/>
                  <a:pt x="766483" y="900953"/>
                </a:cubicBezTo>
                <a:cubicBezTo>
                  <a:pt x="772822" y="888275"/>
                  <a:pt x="779930" y="874786"/>
                  <a:pt x="779930" y="860611"/>
                </a:cubicBezTo>
                <a:cubicBezTo>
                  <a:pt x="779930" y="832775"/>
                  <a:pt x="753187" y="800325"/>
                  <a:pt x="739589" y="779929"/>
                </a:cubicBezTo>
                <a:cubicBezTo>
                  <a:pt x="735107" y="712694"/>
                  <a:pt x="733583" y="645195"/>
                  <a:pt x="726142" y="578223"/>
                </a:cubicBezTo>
                <a:cubicBezTo>
                  <a:pt x="724577" y="564135"/>
                  <a:pt x="719988" y="550036"/>
                  <a:pt x="712695" y="537882"/>
                </a:cubicBezTo>
                <a:cubicBezTo>
                  <a:pt x="706172" y="527011"/>
                  <a:pt x="694765" y="519953"/>
                  <a:pt x="685800" y="510988"/>
                </a:cubicBezTo>
                <a:cubicBezTo>
                  <a:pt x="690282" y="484094"/>
                  <a:pt x="693332" y="456922"/>
                  <a:pt x="699247" y="430306"/>
                </a:cubicBezTo>
                <a:cubicBezTo>
                  <a:pt x="712135" y="372314"/>
                  <a:pt x="736228" y="384924"/>
                  <a:pt x="685800" y="309282"/>
                </a:cubicBezTo>
                <a:cubicBezTo>
                  <a:pt x="676835" y="295835"/>
                  <a:pt x="673361" y="276169"/>
                  <a:pt x="658906" y="268941"/>
                </a:cubicBezTo>
                <a:cubicBezTo>
                  <a:pt x="642870" y="260923"/>
                  <a:pt x="636494" y="242047"/>
                  <a:pt x="618565" y="242047"/>
                </a:cubicBezTo>
                <a:close/>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993776" y="1922929"/>
            <a:ext cx="2383916" cy="1452283"/>
          </a:xfrm>
          <a:custGeom>
            <a:avLst/>
            <a:gdLst>
              <a:gd name="connsiteX0" fmla="*/ 1196789 w 2383916"/>
              <a:gd name="connsiteY0" fmla="*/ 1358153 h 1452283"/>
              <a:gd name="connsiteX1" fmla="*/ 1264024 w 2383916"/>
              <a:gd name="connsiteY1" fmla="*/ 1371600 h 1452283"/>
              <a:gd name="connsiteX2" fmla="*/ 1290918 w 2383916"/>
              <a:gd name="connsiteY2" fmla="*/ 1411942 h 1452283"/>
              <a:gd name="connsiteX3" fmla="*/ 1371600 w 2383916"/>
              <a:gd name="connsiteY3" fmla="*/ 1452283 h 1452283"/>
              <a:gd name="connsiteX4" fmla="*/ 1532965 w 2383916"/>
              <a:gd name="connsiteY4" fmla="*/ 1438836 h 1452283"/>
              <a:gd name="connsiteX5" fmla="*/ 1573306 w 2383916"/>
              <a:gd name="connsiteY5" fmla="*/ 1425389 h 1452283"/>
              <a:gd name="connsiteX6" fmla="*/ 1627095 w 2383916"/>
              <a:gd name="connsiteY6" fmla="*/ 1411942 h 1452283"/>
              <a:gd name="connsiteX7" fmla="*/ 1653989 w 2383916"/>
              <a:gd name="connsiteY7" fmla="*/ 1385047 h 1452283"/>
              <a:gd name="connsiteX8" fmla="*/ 1828800 w 2383916"/>
              <a:gd name="connsiteY8" fmla="*/ 1344706 h 1452283"/>
              <a:gd name="connsiteX9" fmla="*/ 1949824 w 2383916"/>
              <a:gd name="connsiteY9" fmla="*/ 1304365 h 1452283"/>
              <a:gd name="connsiteX10" fmla="*/ 1990165 w 2383916"/>
              <a:gd name="connsiteY10" fmla="*/ 1277471 h 1452283"/>
              <a:gd name="connsiteX11" fmla="*/ 2070848 w 2383916"/>
              <a:gd name="connsiteY11" fmla="*/ 1250577 h 1452283"/>
              <a:gd name="connsiteX12" fmla="*/ 2111189 w 2383916"/>
              <a:gd name="connsiteY12" fmla="*/ 1237130 h 1452283"/>
              <a:gd name="connsiteX13" fmla="*/ 2191871 w 2383916"/>
              <a:gd name="connsiteY13" fmla="*/ 1196789 h 1452283"/>
              <a:gd name="connsiteX14" fmla="*/ 2232212 w 2383916"/>
              <a:gd name="connsiteY14" fmla="*/ 1156447 h 1452283"/>
              <a:gd name="connsiteX15" fmla="*/ 2272553 w 2383916"/>
              <a:gd name="connsiteY15" fmla="*/ 1143000 h 1452283"/>
              <a:gd name="connsiteX16" fmla="*/ 2286000 w 2383916"/>
              <a:gd name="connsiteY16" fmla="*/ 1102659 h 1452283"/>
              <a:gd name="connsiteX17" fmla="*/ 2312895 w 2383916"/>
              <a:gd name="connsiteY17" fmla="*/ 1075765 h 1452283"/>
              <a:gd name="connsiteX18" fmla="*/ 2366683 w 2383916"/>
              <a:gd name="connsiteY18" fmla="*/ 995083 h 1452283"/>
              <a:gd name="connsiteX19" fmla="*/ 2366683 w 2383916"/>
              <a:gd name="connsiteY19" fmla="*/ 806824 h 1452283"/>
              <a:gd name="connsiteX20" fmla="*/ 2339789 w 2383916"/>
              <a:gd name="connsiteY20" fmla="*/ 766483 h 1452283"/>
              <a:gd name="connsiteX21" fmla="*/ 2312895 w 2383916"/>
              <a:gd name="connsiteY21" fmla="*/ 672353 h 1452283"/>
              <a:gd name="connsiteX22" fmla="*/ 2286000 w 2383916"/>
              <a:gd name="connsiteY22" fmla="*/ 645459 h 1452283"/>
              <a:gd name="connsiteX23" fmla="*/ 2218765 w 2383916"/>
              <a:gd name="connsiteY23" fmla="*/ 524436 h 1452283"/>
              <a:gd name="connsiteX24" fmla="*/ 2164977 w 2383916"/>
              <a:gd name="connsiteY24" fmla="*/ 457200 h 1452283"/>
              <a:gd name="connsiteX25" fmla="*/ 2084295 w 2383916"/>
              <a:gd name="connsiteY25" fmla="*/ 403412 h 1452283"/>
              <a:gd name="connsiteX26" fmla="*/ 2017059 w 2383916"/>
              <a:gd name="connsiteY26" fmla="*/ 363071 h 1452283"/>
              <a:gd name="connsiteX27" fmla="*/ 1936377 w 2383916"/>
              <a:gd name="connsiteY27" fmla="*/ 282389 h 1452283"/>
              <a:gd name="connsiteX28" fmla="*/ 1815353 w 2383916"/>
              <a:gd name="connsiteY28" fmla="*/ 201706 h 1452283"/>
              <a:gd name="connsiteX29" fmla="*/ 1775012 w 2383916"/>
              <a:gd name="connsiteY29" fmla="*/ 174812 h 1452283"/>
              <a:gd name="connsiteX30" fmla="*/ 1721224 w 2383916"/>
              <a:gd name="connsiteY30" fmla="*/ 134471 h 1452283"/>
              <a:gd name="connsiteX31" fmla="*/ 1680883 w 2383916"/>
              <a:gd name="connsiteY31" fmla="*/ 121024 h 1452283"/>
              <a:gd name="connsiteX32" fmla="*/ 1640542 w 2383916"/>
              <a:gd name="connsiteY32" fmla="*/ 94130 h 1452283"/>
              <a:gd name="connsiteX33" fmla="*/ 1519518 w 2383916"/>
              <a:gd name="connsiteY33" fmla="*/ 67236 h 1452283"/>
              <a:gd name="connsiteX34" fmla="*/ 1371600 w 2383916"/>
              <a:gd name="connsiteY34" fmla="*/ 26895 h 1452283"/>
              <a:gd name="connsiteX35" fmla="*/ 1183342 w 2383916"/>
              <a:gd name="connsiteY35" fmla="*/ 0 h 1452283"/>
              <a:gd name="connsiteX36" fmla="*/ 887506 w 2383916"/>
              <a:gd name="connsiteY36" fmla="*/ 26895 h 1452283"/>
              <a:gd name="connsiteX37" fmla="*/ 685800 w 2383916"/>
              <a:gd name="connsiteY37" fmla="*/ 94130 h 1452283"/>
              <a:gd name="connsiteX38" fmla="*/ 645459 w 2383916"/>
              <a:gd name="connsiteY38" fmla="*/ 107577 h 1452283"/>
              <a:gd name="connsiteX39" fmla="*/ 605118 w 2383916"/>
              <a:gd name="connsiteY39" fmla="*/ 121024 h 1452283"/>
              <a:gd name="connsiteX40" fmla="*/ 443753 w 2383916"/>
              <a:gd name="connsiteY40" fmla="*/ 147918 h 1452283"/>
              <a:gd name="connsiteX41" fmla="*/ 309283 w 2383916"/>
              <a:gd name="connsiteY41" fmla="*/ 174812 h 1452283"/>
              <a:gd name="connsiteX42" fmla="*/ 228600 w 2383916"/>
              <a:gd name="connsiteY42" fmla="*/ 201706 h 1452283"/>
              <a:gd name="connsiteX43" fmla="*/ 188259 w 2383916"/>
              <a:gd name="connsiteY43" fmla="*/ 215153 h 1452283"/>
              <a:gd name="connsiteX44" fmla="*/ 147918 w 2383916"/>
              <a:gd name="connsiteY44" fmla="*/ 228600 h 1452283"/>
              <a:gd name="connsiteX45" fmla="*/ 121024 w 2383916"/>
              <a:gd name="connsiteY45" fmla="*/ 255495 h 1452283"/>
              <a:gd name="connsiteX46" fmla="*/ 80683 w 2383916"/>
              <a:gd name="connsiteY46" fmla="*/ 282389 h 1452283"/>
              <a:gd name="connsiteX47" fmla="*/ 26895 w 2383916"/>
              <a:gd name="connsiteY47" fmla="*/ 363071 h 1452283"/>
              <a:gd name="connsiteX48" fmla="*/ 0 w 2383916"/>
              <a:gd name="connsiteY48" fmla="*/ 389965 h 1452283"/>
              <a:gd name="connsiteX49" fmla="*/ 26895 w 2383916"/>
              <a:gd name="connsiteY49" fmla="*/ 591671 h 1452283"/>
              <a:gd name="connsiteX50" fmla="*/ 40342 w 2383916"/>
              <a:gd name="connsiteY50" fmla="*/ 632012 h 1452283"/>
              <a:gd name="connsiteX51" fmla="*/ 94130 w 2383916"/>
              <a:gd name="connsiteY51" fmla="*/ 712695 h 1452283"/>
              <a:gd name="connsiteX52" fmla="*/ 188259 w 2383916"/>
              <a:gd name="connsiteY52" fmla="*/ 753036 h 1452283"/>
              <a:gd name="connsiteX53" fmla="*/ 282389 w 2383916"/>
              <a:gd name="connsiteY53" fmla="*/ 779930 h 1452283"/>
              <a:gd name="connsiteX54" fmla="*/ 322730 w 2383916"/>
              <a:gd name="connsiteY54" fmla="*/ 793377 h 1452283"/>
              <a:gd name="connsiteX55" fmla="*/ 457200 w 2383916"/>
              <a:gd name="connsiteY55" fmla="*/ 806824 h 1452283"/>
              <a:gd name="connsiteX56" fmla="*/ 564777 w 2383916"/>
              <a:gd name="connsiteY56" fmla="*/ 820271 h 1452283"/>
              <a:gd name="connsiteX57" fmla="*/ 645459 w 2383916"/>
              <a:gd name="connsiteY57" fmla="*/ 847165 h 1452283"/>
              <a:gd name="connsiteX58" fmla="*/ 685800 w 2383916"/>
              <a:gd name="connsiteY58" fmla="*/ 860612 h 1452283"/>
              <a:gd name="connsiteX59" fmla="*/ 753036 w 2383916"/>
              <a:gd name="connsiteY59" fmla="*/ 900953 h 1452283"/>
              <a:gd name="connsiteX60" fmla="*/ 820271 w 2383916"/>
              <a:gd name="connsiteY60" fmla="*/ 954742 h 1452283"/>
              <a:gd name="connsiteX61" fmla="*/ 900953 w 2383916"/>
              <a:gd name="connsiteY61" fmla="*/ 1008530 h 1452283"/>
              <a:gd name="connsiteX62" fmla="*/ 981636 w 2383916"/>
              <a:gd name="connsiteY62" fmla="*/ 1116106 h 1452283"/>
              <a:gd name="connsiteX63" fmla="*/ 1008530 w 2383916"/>
              <a:gd name="connsiteY63" fmla="*/ 1156447 h 1452283"/>
              <a:gd name="connsiteX64" fmla="*/ 1075765 w 2383916"/>
              <a:gd name="connsiteY64" fmla="*/ 1210236 h 1452283"/>
              <a:gd name="connsiteX65" fmla="*/ 1129553 w 2383916"/>
              <a:gd name="connsiteY65" fmla="*/ 1290918 h 1452283"/>
              <a:gd name="connsiteX66" fmla="*/ 1196789 w 2383916"/>
              <a:gd name="connsiteY66" fmla="*/ 1344706 h 1452283"/>
              <a:gd name="connsiteX67" fmla="*/ 1196789 w 2383916"/>
              <a:gd name="connsiteY67" fmla="*/ 1358153 h 145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383916" h="1452283">
                <a:moveTo>
                  <a:pt x="1196789" y="1358153"/>
                </a:moveTo>
                <a:cubicBezTo>
                  <a:pt x="1207995" y="1362635"/>
                  <a:pt x="1244180" y="1360260"/>
                  <a:pt x="1264024" y="1371600"/>
                </a:cubicBezTo>
                <a:cubicBezTo>
                  <a:pt x="1278056" y="1379618"/>
                  <a:pt x="1279490" y="1400514"/>
                  <a:pt x="1290918" y="1411942"/>
                </a:cubicBezTo>
                <a:cubicBezTo>
                  <a:pt x="1316985" y="1438009"/>
                  <a:pt x="1338790" y="1441346"/>
                  <a:pt x="1371600" y="1452283"/>
                </a:cubicBezTo>
                <a:cubicBezTo>
                  <a:pt x="1425388" y="1447801"/>
                  <a:pt x="1479464" y="1445969"/>
                  <a:pt x="1532965" y="1438836"/>
                </a:cubicBezTo>
                <a:cubicBezTo>
                  <a:pt x="1547015" y="1436963"/>
                  <a:pt x="1559677" y="1429283"/>
                  <a:pt x="1573306" y="1425389"/>
                </a:cubicBezTo>
                <a:cubicBezTo>
                  <a:pt x="1591076" y="1420312"/>
                  <a:pt x="1609165" y="1416424"/>
                  <a:pt x="1627095" y="1411942"/>
                </a:cubicBezTo>
                <a:cubicBezTo>
                  <a:pt x="1636060" y="1402977"/>
                  <a:pt x="1642649" y="1390717"/>
                  <a:pt x="1653989" y="1385047"/>
                </a:cubicBezTo>
                <a:cubicBezTo>
                  <a:pt x="1713054" y="1355514"/>
                  <a:pt x="1764393" y="1353907"/>
                  <a:pt x="1828800" y="1344706"/>
                </a:cubicBezTo>
                <a:cubicBezTo>
                  <a:pt x="2009734" y="1254241"/>
                  <a:pt x="1741275" y="1382571"/>
                  <a:pt x="1949824" y="1304365"/>
                </a:cubicBezTo>
                <a:cubicBezTo>
                  <a:pt x="1964956" y="1298690"/>
                  <a:pt x="1975397" y="1284035"/>
                  <a:pt x="1990165" y="1277471"/>
                </a:cubicBezTo>
                <a:cubicBezTo>
                  <a:pt x="2016071" y="1265957"/>
                  <a:pt x="2043954" y="1259542"/>
                  <a:pt x="2070848" y="1250577"/>
                </a:cubicBezTo>
                <a:cubicBezTo>
                  <a:pt x="2084295" y="1246095"/>
                  <a:pt x="2099395" y="1244993"/>
                  <a:pt x="2111189" y="1237130"/>
                </a:cubicBezTo>
                <a:cubicBezTo>
                  <a:pt x="2163324" y="1202373"/>
                  <a:pt x="2136198" y="1215347"/>
                  <a:pt x="2191871" y="1196789"/>
                </a:cubicBezTo>
                <a:cubicBezTo>
                  <a:pt x="2205318" y="1183342"/>
                  <a:pt x="2216389" y="1166996"/>
                  <a:pt x="2232212" y="1156447"/>
                </a:cubicBezTo>
                <a:cubicBezTo>
                  <a:pt x="2244006" y="1148584"/>
                  <a:pt x="2262530" y="1153023"/>
                  <a:pt x="2272553" y="1143000"/>
                </a:cubicBezTo>
                <a:cubicBezTo>
                  <a:pt x="2282576" y="1132977"/>
                  <a:pt x="2278707" y="1114813"/>
                  <a:pt x="2286000" y="1102659"/>
                </a:cubicBezTo>
                <a:cubicBezTo>
                  <a:pt x="2292523" y="1091788"/>
                  <a:pt x="2305288" y="1085908"/>
                  <a:pt x="2312895" y="1075765"/>
                </a:cubicBezTo>
                <a:cubicBezTo>
                  <a:pt x="2332289" y="1049907"/>
                  <a:pt x="2366683" y="995083"/>
                  <a:pt x="2366683" y="995083"/>
                </a:cubicBezTo>
                <a:cubicBezTo>
                  <a:pt x="2386791" y="914651"/>
                  <a:pt x="2392363" y="918106"/>
                  <a:pt x="2366683" y="806824"/>
                </a:cubicBezTo>
                <a:cubicBezTo>
                  <a:pt x="2363049" y="791077"/>
                  <a:pt x="2348754" y="779930"/>
                  <a:pt x="2339789" y="766483"/>
                </a:cubicBezTo>
                <a:cubicBezTo>
                  <a:pt x="2337278" y="756437"/>
                  <a:pt x="2321162" y="686131"/>
                  <a:pt x="2312895" y="672353"/>
                </a:cubicBezTo>
                <a:cubicBezTo>
                  <a:pt x="2306372" y="661482"/>
                  <a:pt x="2294965" y="654424"/>
                  <a:pt x="2286000" y="645459"/>
                </a:cubicBezTo>
                <a:cubicBezTo>
                  <a:pt x="2262332" y="574454"/>
                  <a:pt x="2280416" y="616912"/>
                  <a:pt x="2218765" y="524436"/>
                </a:cubicBezTo>
                <a:cubicBezTo>
                  <a:pt x="2201124" y="497974"/>
                  <a:pt x="2190523" y="476360"/>
                  <a:pt x="2164977" y="457200"/>
                </a:cubicBezTo>
                <a:cubicBezTo>
                  <a:pt x="2139119" y="437806"/>
                  <a:pt x="2107151" y="426267"/>
                  <a:pt x="2084295" y="403412"/>
                </a:cubicBezTo>
                <a:cubicBezTo>
                  <a:pt x="2047377" y="366495"/>
                  <a:pt x="2069428" y="380527"/>
                  <a:pt x="2017059" y="363071"/>
                </a:cubicBezTo>
                <a:cubicBezTo>
                  <a:pt x="1990165" y="336177"/>
                  <a:pt x="1968023" y="303487"/>
                  <a:pt x="1936377" y="282389"/>
                </a:cubicBezTo>
                <a:lnTo>
                  <a:pt x="1815353" y="201706"/>
                </a:lnTo>
                <a:cubicBezTo>
                  <a:pt x="1801906" y="192741"/>
                  <a:pt x="1787941" y="184509"/>
                  <a:pt x="1775012" y="174812"/>
                </a:cubicBezTo>
                <a:cubicBezTo>
                  <a:pt x="1757083" y="161365"/>
                  <a:pt x="1740683" y="145590"/>
                  <a:pt x="1721224" y="134471"/>
                </a:cubicBezTo>
                <a:cubicBezTo>
                  <a:pt x="1708917" y="127439"/>
                  <a:pt x="1693561" y="127363"/>
                  <a:pt x="1680883" y="121024"/>
                </a:cubicBezTo>
                <a:cubicBezTo>
                  <a:pt x="1666428" y="113796"/>
                  <a:pt x="1654997" y="101357"/>
                  <a:pt x="1640542" y="94130"/>
                </a:cubicBezTo>
                <a:cubicBezTo>
                  <a:pt x="1602069" y="74894"/>
                  <a:pt x="1560834" y="77565"/>
                  <a:pt x="1519518" y="67236"/>
                </a:cubicBezTo>
                <a:cubicBezTo>
                  <a:pt x="1378413" y="31960"/>
                  <a:pt x="1497868" y="46832"/>
                  <a:pt x="1371600" y="26895"/>
                </a:cubicBezTo>
                <a:cubicBezTo>
                  <a:pt x="1308986" y="17008"/>
                  <a:pt x="1183342" y="0"/>
                  <a:pt x="1183342" y="0"/>
                </a:cubicBezTo>
                <a:cubicBezTo>
                  <a:pt x="1084730" y="8965"/>
                  <a:pt x="981443" y="-4417"/>
                  <a:pt x="887506" y="26895"/>
                </a:cubicBezTo>
                <a:lnTo>
                  <a:pt x="685800" y="94130"/>
                </a:lnTo>
                <a:lnTo>
                  <a:pt x="645459" y="107577"/>
                </a:lnTo>
                <a:cubicBezTo>
                  <a:pt x="632012" y="112059"/>
                  <a:pt x="619100" y="118694"/>
                  <a:pt x="605118" y="121024"/>
                </a:cubicBezTo>
                <a:lnTo>
                  <a:pt x="443753" y="147918"/>
                </a:lnTo>
                <a:cubicBezTo>
                  <a:pt x="389231" y="157005"/>
                  <a:pt x="359433" y="159767"/>
                  <a:pt x="309283" y="174812"/>
                </a:cubicBezTo>
                <a:cubicBezTo>
                  <a:pt x="282129" y="182958"/>
                  <a:pt x="255494" y="192741"/>
                  <a:pt x="228600" y="201706"/>
                </a:cubicBezTo>
                <a:lnTo>
                  <a:pt x="188259" y="215153"/>
                </a:lnTo>
                <a:lnTo>
                  <a:pt x="147918" y="228600"/>
                </a:lnTo>
                <a:cubicBezTo>
                  <a:pt x="138953" y="237565"/>
                  <a:pt x="130924" y="247575"/>
                  <a:pt x="121024" y="255495"/>
                </a:cubicBezTo>
                <a:cubicBezTo>
                  <a:pt x="108404" y="265591"/>
                  <a:pt x="91325" y="270226"/>
                  <a:pt x="80683" y="282389"/>
                </a:cubicBezTo>
                <a:cubicBezTo>
                  <a:pt x="59398" y="306714"/>
                  <a:pt x="49751" y="340216"/>
                  <a:pt x="26895" y="363071"/>
                </a:cubicBezTo>
                <a:lnTo>
                  <a:pt x="0" y="389965"/>
                </a:lnTo>
                <a:cubicBezTo>
                  <a:pt x="10575" y="506280"/>
                  <a:pt x="3137" y="508519"/>
                  <a:pt x="26895" y="591671"/>
                </a:cubicBezTo>
                <a:cubicBezTo>
                  <a:pt x="30789" y="605300"/>
                  <a:pt x="33458" y="619621"/>
                  <a:pt x="40342" y="632012"/>
                </a:cubicBezTo>
                <a:cubicBezTo>
                  <a:pt x="56039" y="660267"/>
                  <a:pt x="63466" y="702474"/>
                  <a:pt x="94130" y="712695"/>
                </a:cubicBezTo>
                <a:cubicBezTo>
                  <a:pt x="188737" y="744231"/>
                  <a:pt x="71944" y="703187"/>
                  <a:pt x="188259" y="753036"/>
                </a:cubicBezTo>
                <a:cubicBezTo>
                  <a:pt x="220501" y="766854"/>
                  <a:pt x="248269" y="770181"/>
                  <a:pt x="282389" y="779930"/>
                </a:cubicBezTo>
                <a:cubicBezTo>
                  <a:pt x="296018" y="783824"/>
                  <a:pt x="308720" y="791222"/>
                  <a:pt x="322730" y="793377"/>
                </a:cubicBezTo>
                <a:cubicBezTo>
                  <a:pt x="367253" y="800227"/>
                  <a:pt x="412429" y="801849"/>
                  <a:pt x="457200" y="806824"/>
                </a:cubicBezTo>
                <a:cubicBezTo>
                  <a:pt x="493117" y="810815"/>
                  <a:pt x="528918" y="815789"/>
                  <a:pt x="564777" y="820271"/>
                </a:cubicBezTo>
                <a:lnTo>
                  <a:pt x="645459" y="847165"/>
                </a:lnTo>
                <a:lnTo>
                  <a:pt x="685800" y="860612"/>
                </a:lnTo>
                <a:cubicBezTo>
                  <a:pt x="738333" y="913143"/>
                  <a:pt x="683210" y="866040"/>
                  <a:pt x="753036" y="900953"/>
                </a:cubicBezTo>
                <a:cubicBezTo>
                  <a:pt x="818854" y="933862"/>
                  <a:pt x="770239" y="917217"/>
                  <a:pt x="820271" y="954742"/>
                </a:cubicBezTo>
                <a:cubicBezTo>
                  <a:pt x="846129" y="974136"/>
                  <a:pt x="878097" y="985675"/>
                  <a:pt x="900953" y="1008530"/>
                </a:cubicBezTo>
                <a:cubicBezTo>
                  <a:pt x="950704" y="1058279"/>
                  <a:pt x="920815" y="1024875"/>
                  <a:pt x="981636" y="1116106"/>
                </a:cubicBezTo>
                <a:cubicBezTo>
                  <a:pt x="990601" y="1129553"/>
                  <a:pt x="997102" y="1145019"/>
                  <a:pt x="1008530" y="1156447"/>
                </a:cubicBezTo>
                <a:cubicBezTo>
                  <a:pt x="1046852" y="1194770"/>
                  <a:pt x="1024875" y="1176309"/>
                  <a:pt x="1075765" y="1210236"/>
                </a:cubicBezTo>
                <a:cubicBezTo>
                  <a:pt x="1093694" y="1237130"/>
                  <a:pt x="1106697" y="1268063"/>
                  <a:pt x="1129553" y="1290918"/>
                </a:cubicBezTo>
                <a:cubicBezTo>
                  <a:pt x="1194496" y="1355858"/>
                  <a:pt x="1111966" y="1276848"/>
                  <a:pt x="1196789" y="1344706"/>
                </a:cubicBezTo>
                <a:cubicBezTo>
                  <a:pt x="1206689" y="1352626"/>
                  <a:pt x="1185583" y="1353671"/>
                  <a:pt x="1196789" y="135815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639235" y="4598894"/>
            <a:ext cx="1976718" cy="1062318"/>
          </a:xfrm>
          <a:custGeom>
            <a:avLst/>
            <a:gdLst>
              <a:gd name="connsiteX0" fmla="*/ 1788459 w 1976718"/>
              <a:gd name="connsiteY0" fmla="*/ 107577 h 1062318"/>
              <a:gd name="connsiteX1" fmla="*/ 1640541 w 1976718"/>
              <a:gd name="connsiteY1" fmla="*/ 26894 h 1062318"/>
              <a:gd name="connsiteX2" fmla="*/ 1600200 w 1976718"/>
              <a:gd name="connsiteY2" fmla="*/ 13447 h 1062318"/>
              <a:gd name="connsiteX3" fmla="*/ 1559859 w 1976718"/>
              <a:gd name="connsiteY3" fmla="*/ 0 h 1062318"/>
              <a:gd name="connsiteX4" fmla="*/ 1452283 w 1976718"/>
              <a:gd name="connsiteY4" fmla="*/ 13447 h 1062318"/>
              <a:gd name="connsiteX5" fmla="*/ 1411941 w 1976718"/>
              <a:gd name="connsiteY5" fmla="*/ 26894 h 1062318"/>
              <a:gd name="connsiteX6" fmla="*/ 1358153 w 1976718"/>
              <a:gd name="connsiteY6" fmla="*/ 40341 h 1062318"/>
              <a:gd name="connsiteX7" fmla="*/ 1169894 w 1976718"/>
              <a:gd name="connsiteY7" fmla="*/ 94130 h 1062318"/>
              <a:gd name="connsiteX8" fmla="*/ 847165 w 1976718"/>
              <a:gd name="connsiteY8" fmla="*/ 107577 h 1062318"/>
              <a:gd name="connsiteX9" fmla="*/ 658906 w 1976718"/>
              <a:gd name="connsiteY9" fmla="*/ 147918 h 1062318"/>
              <a:gd name="connsiteX10" fmla="*/ 578224 w 1976718"/>
              <a:gd name="connsiteY10" fmla="*/ 174812 h 1062318"/>
              <a:gd name="connsiteX11" fmla="*/ 524436 w 1976718"/>
              <a:gd name="connsiteY11" fmla="*/ 188259 h 1062318"/>
              <a:gd name="connsiteX12" fmla="*/ 443753 w 1976718"/>
              <a:gd name="connsiteY12" fmla="*/ 215153 h 1062318"/>
              <a:gd name="connsiteX13" fmla="*/ 322730 w 1976718"/>
              <a:gd name="connsiteY13" fmla="*/ 255494 h 1062318"/>
              <a:gd name="connsiteX14" fmla="*/ 228600 w 1976718"/>
              <a:gd name="connsiteY14" fmla="*/ 282388 h 1062318"/>
              <a:gd name="connsiteX15" fmla="*/ 147918 w 1976718"/>
              <a:gd name="connsiteY15" fmla="*/ 309282 h 1062318"/>
              <a:gd name="connsiteX16" fmla="*/ 121024 w 1976718"/>
              <a:gd name="connsiteY16" fmla="*/ 349624 h 1062318"/>
              <a:gd name="connsiteX17" fmla="*/ 80683 w 1976718"/>
              <a:gd name="connsiteY17" fmla="*/ 389965 h 1062318"/>
              <a:gd name="connsiteX18" fmla="*/ 67236 w 1976718"/>
              <a:gd name="connsiteY18" fmla="*/ 430306 h 1062318"/>
              <a:gd name="connsiteX19" fmla="*/ 0 w 1976718"/>
              <a:gd name="connsiteY19" fmla="*/ 510988 h 1062318"/>
              <a:gd name="connsiteX20" fmla="*/ 26894 w 1976718"/>
              <a:gd name="connsiteY20" fmla="*/ 658906 h 1062318"/>
              <a:gd name="connsiteX21" fmla="*/ 53789 w 1976718"/>
              <a:gd name="connsiteY21" fmla="*/ 685800 h 1062318"/>
              <a:gd name="connsiteX22" fmla="*/ 80683 w 1976718"/>
              <a:gd name="connsiteY22" fmla="*/ 726141 h 1062318"/>
              <a:gd name="connsiteX23" fmla="*/ 121024 w 1976718"/>
              <a:gd name="connsiteY23" fmla="*/ 739588 h 1062318"/>
              <a:gd name="connsiteX24" fmla="*/ 161365 w 1976718"/>
              <a:gd name="connsiteY24" fmla="*/ 766482 h 1062318"/>
              <a:gd name="connsiteX25" fmla="*/ 242047 w 1976718"/>
              <a:gd name="connsiteY25" fmla="*/ 793377 h 1062318"/>
              <a:gd name="connsiteX26" fmla="*/ 322730 w 1976718"/>
              <a:gd name="connsiteY26" fmla="*/ 833718 h 1062318"/>
              <a:gd name="connsiteX27" fmla="*/ 416859 w 1976718"/>
              <a:gd name="connsiteY27" fmla="*/ 847165 h 1062318"/>
              <a:gd name="connsiteX28" fmla="*/ 484094 w 1976718"/>
              <a:gd name="connsiteY28" fmla="*/ 860612 h 1062318"/>
              <a:gd name="connsiteX29" fmla="*/ 645459 w 1976718"/>
              <a:gd name="connsiteY29" fmla="*/ 847165 h 1062318"/>
              <a:gd name="connsiteX30" fmla="*/ 685800 w 1976718"/>
              <a:gd name="connsiteY30" fmla="*/ 833718 h 1062318"/>
              <a:gd name="connsiteX31" fmla="*/ 779930 w 1976718"/>
              <a:gd name="connsiteY31" fmla="*/ 820271 h 1062318"/>
              <a:gd name="connsiteX32" fmla="*/ 1035424 w 1976718"/>
              <a:gd name="connsiteY32" fmla="*/ 847165 h 1062318"/>
              <a:gd name="connsiteX33" fmla="*/ 1116106 w 1976718"/>
              <a:gd name="connsiteY33" fmla="*/ 874059 h 1062318"/>
              <a:gd name="connsiteX34" fmla="*/ 1156447 w 1976718"/>
              <a:gd name="connsiteY34" fmla="*/ 887506 h 1062318"/>
              <a:gd name="connsiteX35" fmla="*/ 1237130 w 1976718"/>
              <a:gd name="connsiteY35" fmla="*/ 941294 h 1062318"/>
              <a:gd name="connsiteX36" fmla="*/ 1317812 w 1976718"/>
              <a:gd name="connsiteY36" fmla="*/ 968188 h 1062318"/>
              <a:gd name="connsiteX37" fmla="*/ 1358153 w 1976718"/>
              <a:gd name="connsiteY37" fmla="*/ 995082 h 1062318"/>
              <a:gd name="connsiteX38" fmla="*/ 1438836 w 1976718"/>
              <a:gd name="connsiteY38" fmla="*/ 1021977 h 1062318"/>
              <a:gd name="connsiteX39" fmla="*/ 1546412 w 1976718"/>
              <a:gd name="connsiteY39" fmla="*/ 1062318 h 1062318"/>
              <a:gd name="connsiteX40" fmla="*/ 1694330 w 1976718"/>
              <a:gd name="connsiteY40" fmla="*/ 1035424 h 1062318"/>
              <a:gd name="connsiteX41" fmla="*/ 1734671 w 1976718"/>
              <a:gd name="connsiteY41" fmla="*/ 1008530 h 1062318"/>
              <a:gd name="connsiteX42" fmla="*/ 1748118 w 1976718"/>
              <a:gd name="connsiteY42" fmla="*/ 968188 h 1062318"/>
              <a:gd name="connsiteX43" fmla="*/ 1815353 w 1976718"/>
              <a:gd name="connsiteY43" fmla="*/ 887506 h 1062318"/>
              <a:gd name="connsiteX44" fmla="*/ 1855694 w 1976718"/>
              <a:gd name="connsiteY44" fmla="*/ 806824 h 1062318"/>
              <a:gd name="connsiteX45" fmla="*/ 1869141 w 1976718"/>
              <a:gd name="connsiteY45" fmla="*/ 766482 h 1062318"/>
              <a:gd name="connsiteX46" fmla="*/ 1896036 w 1976718"/>
              <a:gd name="connsiteY46" fmla="*/ 739588 h 1062318"/>
              <a:gd name="connsiteX47" fmla="*/ 1922930 w 1976718"/>
              <a:gd name="connsiteY47" fmla="*/ 658906 h 1062318"/>
              <a:gd name="connsiteX48" fmla="*/ 1936377 w 1976718"/>
              <a:gd name="connsiteY48" fmla="*/ 618565 h 1062318"/>
              <a:gd name="connsiteX49" fmla="*/ 1963271 w 1976718"/>
              <a:gd name="connsiteY49" fmla="*/ 537882 h 1062318"/>
              <a:gd name="connsiteX50" fmla="*/ 1976718 w 1976718"/>
              <a:gd name="connsiteY50" fmla="*/ 497541 h 1062318"/>
              <a:gd name="connsiteX51" fmla="*/ 1949824 w 1976718"/>
              <a:gd name="connsiteY51" fmla="*/ 389965 h 1062318"/>
              <a:gd name="connsiteX52" fmla="*/ 1922930 w 1976718"/>
              <a:gd name="connsiteY52" fmla="*/ 349624 h 1062318"/>
              <a:gd name="connsiteX53" fmla="*/ 1909483 w 1976718"/>
              <a:gd name="connsiteY53" fmla="*/ 309282 h 1062318"/>
              <a:gd name="connsiteX54" fmla="*/ 1855694 w 1976718"/>
              <a:gd name="connsiteY54" fmla="*/ 228600 h 1062318"/>
              <a:gd name="connsiteX55" fmla="*/ 1801906 w 1976718"/>
              <a:gd name="connsiteY55" fmla="*/ 147918 h 1062318"/>
              <a:gd name="connsiteX56" fmla="*/ 1775012 w 1976718"/>
              <a:gd name="connsiteY56" fmla="*/ 107577 h 1062318"/>
              <a:gd name="connsiteX57" fmla="*/ 1788459 w 1976718"/>
              <a:gd name="connsiteY57" fmla="*/ 107577 h 106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976718" h="1062318">
                <a:moveTo>
                  <a:pt x="1788459" y="107577"/>
                </a:moveTo>
                <a:cubicBezTo>
                  <a:pt x="1699087" y="36078"/>
                  <a:pt x="1748453" y="62864"/>
                  <a:pt x="1640541" y="26894"/>
                </a:cubicBezTo>
                <a:lnTo>
                  <a:pt x="1600200" y="13447"/>
                </a:lnTo>
                <a:lnTo>
                  <a:pt x="1559859" y="0"/>
                </a:lnTo>
                <a:cubicBezTo>
                  <a:pt x="1524000" y="4482"/>
                  <a:pt x="1487838" y="6983"/>
                  <a:pt x="1452283" y="13447"/>
                </a:cubicBezTo>
                <a:cubicBezTo>
                  <a:pt x="1438337" y="15983"/>
                  <a:pt x="1425570" y="23000"/>
                  <a:pt x="1411941" y="26894"/>
                </a:cubicBezTo>
                <a:cubicBezTo>
                  <a:pt x="1394171" y="31971"/>
                  <a:pt x="1375855" y="35030"/>
                  <a:pt x="1358153" y="40341"/>
                </a:cubicBezTo>
                <a:cubicBezTo>
                  <a:pt x="1311021" y="54481"/>
                  <a:pt x="1215508" y="92229"/>
                  <a:pt x="1169894" y="94130"/>
                </a:cubicBezTo>
                <a:lnTo>
                  <a:pt x="847165" y="107577"/>
                </a:lnTo>
                <a:cubicBezTo>
                  <a:pt x="732199" y="145899"/>
                  <a:pt x="794613" y="130955"/>
                  <a:pt x="658906" y="147918"/>
                </a:cubicBezTo>
                <a:cubicBezTo>
                  <a:pt x="632012" y="156883"/>
                  <a:pt x="605726" y="167936"/>
                  <a:pt x="578224" y="174812"/>
                </a:cubicBezTo>
                <a:cubicBezTo>
                  <a:pt x="560295" y="179294"/>
                  <a:pt x="542138" y="182949"/>
                  <a:pt x="524436" y="188259"/>
                </a:cubicBezTo>
                <a:cubicBezTo>
                  <a:pt x="497282" y="196405"/>
                  <a:pt x="470647" y="206188"/>
                  <a:pt x="443753" y="215153"/>
                </a:cubicBezTo>
                <a:lnTo>
                  <a:pt x="322730" y="255494"/>
                </a:lnTo>
                <a:cubicBezTo>
                  <a:pt x="187157" y="300685"/>
                  <a:pt x="397449" y="231734"/>
                  <a:pt x="228600" y="282388"/>
                </a:cubicBezTo>
                <a:cubicBezTo>
                  <a:pt x="201447" y="290534"/>
                  <a:pt x="147918" y="309282"/>
                  <a:pt x="147918" y="309282"/>
                </a:cubicBezTo>
                <a:cubicBezTo>
                  <a:pt x="138953" y="322729"/>
                  <a:pt x="131370" y="337208"/>
                  <a:pt x="121024" y="349624"/>
                </a:cubicBezTo>
                <a:cubicBezTo>
                  <a:pt x="108850" y="364233"/>
                  <a:pt x="91232" y="374142"/>
                  <a:pt x="80683" y="389965"/>
                </a:cubicBezTo>
                <a:cubicBezTo>
                  <a:pt x="72820" y="401759"/>
                  <a:pt x="73575" y="417628"/>
                  <a:pt x="67236" y="430306"/>
                </a:cubicBezTo>
                <a:cubicBezTo>
                  <a:pt x="48515" y="467747"/>
                  <a:pt x="29738" y="481250"/>
                  <a:pt x="0" y="510988"/>
                </a:cubicBezTo>
                <a:cubicBezTo>
                  <a:pt x="1562" y="521926"/>
                  <a:pt x="14213" y="633546"/>
                  <a:pt x="26894" y="658906"/>
                </a:cubicBezTo>
                <a:cubicBezTo>
                  <a:pt x="32564" y="670246"/>
                  <a:pt x="45869" y="675900"/>
                  <a:pt x="53789" y="685800"/>
                </a:cubicBezTo>
                <a:cubicBezTo>
                  <a:pt x="63885" y="698420"/>
                  <a:pt x="68063" y="716045"/>
                  <a:pt x="80683" y="726141"/>
                </a:cubicBezTo>
                <a:cubicBezTo>
                  <a:pt x="91751" y="734996"/>
                  <a:pt x="108346" y="733249"/>
                  <a:pt x="121024" y="739588"/>
                </a:cubicBezTo>
                <a:cubicBezTo>
                  <a:pt x="135479" y="746816"/>
                  <a:pt x="146597" y="759918"/>
                  <a:pt x="161365" y="766482"/>
                </a:cubicBezTo>
                <a:cubicBezTo>
                  <a:pt x="187270" y="777996"/>
                  <a:pt x="218459" y="777652"/>
                  <a:pt x="242047" y="793377"/>
                </a:cubicBezTo>
                <a:cubicBezTo>
                  <a:pt x="276046" y="816042"/>
                  <a:pt x="282964" y="825765"/>
                  <a:pt x="322730" y="833718"/>
                </a:cubicBezTo>
                <a:cubicBezTo>
                  <a:pt x="353809" y="839934"/>
                  <a:pt x="385595" y="841954"/>
                  <a:pt x="416859" y="847165"/>
                </a:cubicBezTo>
                <a:cubicBezTo>
                  <a:pt x="439404" y="850922"/>
                  <a:pt x="461682" y="856130"/>
                  <a:pt x="484094" y="860612"/>
                </a:cubicBezTo>
                <a:cubicBezTo>
                  <a:pt x="537882" y="856130"/>
                  <a:pt x="591958" y="854298"/>
                  <a:pt x="645459" y="847165"/>
                </a:cubicBezTo>
                <a:cubicBezTo>
                  <a:pt x="659509" y="845292"/>
                  <a:pt x="671901" y="836498"/>
                  <a:pt x="685800" y="833718"/>
                </a:cubicBezTo>
                <a:cubicBezTo>
                  <a:pt x="716880" y="827502"/>
                  <a:pt x="748553" y="824753"/>
                  <a:pt x="779930" y="820271"/>
                </a:cubicBezTo>
                <a:cubicBezTo>
                  <a:pt x="862770" y="826188"/>
                  <a:pt x="953078" y="824707"/>
                  <a:pt x="1035424" y="847165"/>
                </a:cubicBezTo>
                <a:cubicBezTo>
                  <a:pt x="1062774" y="854624"/>
                  <a:pt x="1089212" y="865094"/>
                  <a:pt x="1116106" y="874059"/>
                </a:cubicBezTo>
                <a:cubicBezTo>
                  <a:pt x="1129553" y="878541"/>
                  <a:pt x="1144653" y="879644"/>
                  <a:pt x="1156447" y="887506"/>
                </a:cubicBezTo>
                <a:cubicBezTo>
                  <a:pt x="1183341" y="905435"/>
                  <a:pt x="1206466" y="931073"/>
                  <a:pt x="1237130" y="941294"/>
                </a:cubicBezTo>
                <a:cubicBezTo>
                  <a:pt x="1264024" y="950259"/>
                  <a:pt x="1294224" y="952463"/>
                  <a:pt x="1317812" y="968188"/>
                </a:cubicBezTo>
                <a:cubicBezTo>
                  <a:pt x="1331259" y="977153"/>
                  <a:pt x="1343385" y="988518"/>
                  <a:pt x="1358153" y="995082"/>
                </a:cubicBezTo>
                <a:cubicBezTo>
                  <a:pt x="1384059" y="1006596"/>
                  <a:pt x="1412514" y="1011448"/>
                  <a:pt x="1438836" y="1021977"/>
                </a:cubicBezTo>
                <a:cubicBezTo>
                  <a:pt x="1519232" y="1054135"/>
                  <a:pt x="1483172" y="1041238"/>
                  <a:pt x="1546412" y="1062318"/>
                </a:cubicBezTo>
                <a:cubicBezTo>
                  <a:pt x="1583495" y="1057683"/>
                  <a:pt x="1652872" y="1056153"/>
                  <a:pt x="1694330" y="1035424"/>
                </a:cubicBezTo>
                <a:cubicBezTo>
                  <a:pt x="1708785" y="1028196"/>
                  <a:pt x="1721224" y="1017495"/>
                  <a:pt x="1734671" y="1008530"/>
                </a:cubicBezTo>
                <a:cubicBezTo>
                  <a:pt x="1739153" y="995083"/>
                  <a:pt x="1740255" y="979982"/>
                  <a:pt x="1748118" y="968188"/>
                </a:cubicBezTo>
                <a:cubicBezTo>
                  <a:pt x="1807599" y="878965"/>
                  <a:pt x="1771356" y="975500"/>
                  <a:pt x="1815353" y="887506"/>
                </a:cubicBezTo>
                <a:cubicBezTo>
                  <a:pt x="1871026" y="776160"/>
                  <a:pt x="1778620" y="922436"/>
                  <a:pt x="1855694" y="806824"/>
                </a:cubicBezTo>
                <a:cubicBezTo>
                  <a:pt x="1860176" y="793377"/>
                  <a:pt x="1861848" y="778637"/>
                  <a:pt x="1869141" y="766482"/>
                </a:cubicBezTo>
                <a:cubicBezTo>
                  <a:pt x="1875664" y="755611"/>
                  <a:pt x="1890366" y="750928"/>
                  <a:pt x="1896036" y="739588"/>
                </a:cubicBezTo>
                <a:cubicBezTo>
                  <a:pt x="1908714" y="714232"/>
                  <a:pt x="1913965" y="685800"/>
                  <a:pt x="1922930" y="658906"/>
                </a:cubicBezTo>
                <a:lnTo>
                  <a:pt x="1936377" y="618565"/>
                </a:lnTo>
                <a:lnTo>
                  <a:pt x="1963271" y="537882"/>
                </a:lnTo>
                <a:lnTo>
                  <a:pt x="1976718" y="497541"/>
                </a:lnTo>
                <a:cubicBezTo>
                  <a:pt x="1971603" y="471968"/>
                  <a:pt x="1963607" y="417531"/>
                  <a:pt x="1949824" y="389965"/>
                </a:cubicBezTo>
                <a:cubicBezTo>
                  <a:pt x="1942596" y="375510"/>
                  <a:pt x="1931895" y="363071"/>
                  <a:pt x="1922930" y="349624"/>
                </a:cubicBezTo>
                <a:cubicBezTo>
                  <a:pt x="1918448" y="336177"/>
                  <a:pt x="1916367" y="321673"/>
                  <a:pt x="1909483" y="309282"/>
                </a:cubicBezTo>
                <a:cubicBezTo>
                  <a:pt x="1893786" y="281027"/>
                  <a:pt x="1873624" y="255494"/>
                  <a:pt x="1855694" y="228600"/>
                </a:cubicBezTo>
                <a:lnTo>
                  <a:pt x="1801906" y="147918"/>
                </a:lnTo>
                <a:cubicBezTo>
                  <a:pt x="1792941" y="134471"/>
                  <a:pt x="1786440" y="119005"/>
                  <a:pt x="1775012" y="107577"/>
                </a:cubicBezTo>
                <a:lnTo>
                  <a:pt x="1788459" y="10757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07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avid\Desktop\CAMCOSpresent\GeodesicsFullDelaunay\hopmaximums2.png"/>
          <p:cNvPicPr>
            <a:picLocks noChangeAspect="1" noChangeArrowheads="1"/>
          </p:cNvPicPr>
          <p:nvPr/>
        </p:nvPicPr>
        <p:blipFill rotWithShape="1">
          <a:blip r:embed="rId3">
            <a:extLst>
              <a:ext uri="{28A0092B-C50C-407E-A947-70E740481C1C}">
                <a14:useLocalDpi xmlns:a14="http://schemas.microsoft.com/office/drawing/2010/main" val="0"/>
              </a:ext>
            </a:extLst>
          </a:blip>
          <a:srcRect l="8189" t="2101" r="2115" b="3914"/>
          <a:stretch/>
        </p:blipFill>
        <p:spPr bwMode="auto">
          <a:xfrm>
            <a:off x="2895600" y="901266"/>
            <a:ext cx="6094432" cy="57125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1066800"/>
            <a:ext cx="2209800" cy="1631216"/>
          </a:xfrm>
          <a:prstGeom prst="rect">
            <a:avLst/>
          </a:prstGeom>
          <a:noFill/>
        </p:spPr>
        <p:txBody>
          <a:bodyPr wrap="square" rtlCol="0">
            <a:spAutoFit/>
          </a:bodyPr>
          <a:lstStyle/>
          <a:p>
            <a:r>
              <a:rPr lang="en-US" sz="2000" dirty="0" smtClean="0">
                <a:solidFill>
                  <a:schemeClr val="bg1"/>
                </a:solidFill>
              </a:rPr>
              <a:t>Connecting neighboring maxima </a:t>
            </a:r>
            <a:r>
              <a:rPr lang="en-US" sz="2000" i="1" dirty="0" smtClean="0">
                <a:solidFill>
                  <a:schemeClr val="bg1"/>
                </a:solidFill>
              </a:rPr>
              <a:t>could</a:t>
            </a:r>
            <a:r>
              <a:rPr lang="en-US" sz="2000" dirty="0" smtClean="0">
                <a:solidFill>
                  <a:schemeClr val="bg1"/>
                </a:solidFill>
              </a:rPr>
              <a:t> reveal filamentary structures</a:t>
            </a:r>
            <a:endParaRPr lang="en-US" sz="2000" dirty="0">
              <a:solidFill>
                <a:schemeClr val="bg1"/>
              </a:solidFill>
            </a:endParaRPr>
          </a:p>
        </p:txBody>
      </p:sp>
      <p:sp>
        <p:nvSpPr>
          <p:cNvPr id="8" name="Freeform 7"/>
          <p:cNvSpPr/>
          <p:nvPr/>
        </p:nvSpPr>
        <p:spPr>
          <a:xfrm>
            <a:off x="6265795" y="3550024"/>
            <a:ext cx="600810" cy="1640541"/>
          </a:xfrm>
          <a:custGeom>
            <a:avLst/>
            <a:gdLst>
              <a:gd name="connsiteX0" fmla="*/ 390499 w 600810"/>
              <a:gd name="connsiteY0" fmla="*/ 26894 h 1640541"/>
              <a:gd name="connsiteX1" fmla="*/ 323264 w 600810"/>
              <a:gd name="connsiteY1" fmla="*/ 80682 h 1640541"/>
              <a:gd name="connsiteX2" fmla="*/ 296370 w 600810"/>
              <a:gd name="connsiteY2" fmla="*/ 188258 h 1640541"/>
              <a:gd name="connsiteX3" fmla="*/ 282923 w 600810"/>
              <a:gd name="connsiteY3" fmla="*/ 228600 h 1640541"/>
              <a:gd name="connsiteX4" fmla="*/ 256029 w 600810"/>
              <a:gd name="connsiteY4" fmla="*/ 322729 h 1640541"/>
              <a:gd name="connsiteX5" fmla="*/ 229134 w 600810"/>
              <a:gd name="connsiteY5" fmla="*/ 349623 h 1640541"/>
              <a:gd name="connsiteX6" fmla="*/ 202240 w 600810"/>
              <a:gd name="connsiteY6" fmla="*/ 430305 h 1640541"/>
              <a:gd name="connsiteX7" fmla="*/ 188793 w 600810"/>
              <a:gd name="connsiteY7" fmla="*/ 470647 h 1640541"/>
              <a:gd name="connsiteX8" fmla="*/ 148452 w 600810"/>
              <a:gd name="connsiteY8" fmla="*/ 510988 h 1640541"/>
              <a:gd name="connsiteX9" fmla="*/ 135005 w 600810"/>
              <a:gd name="connsiteY9" fmla="*/ 551329 h 1640541"/>
              <a:gd name="connsiteX10" fmla="*/ 54323 w 600810"/>
              <a:gd name="connsiteY10" fmla="*/ 591670 h 1640541"/>
              <a:gd name="connsiteX11" fmla="*/ 13981 w 600810"/>
              <a:gd name="connsiteY11" fmla="*/ 632011 h 1640541"/>
              <a:gd name="connsiteX12" fmla="*/ 13981 w 600810"/>
              <a:gd name="connsiteY12" fmla="*/ 766482 h 1640541"/>
              <a:gd name="connsiteX13" fmla="*/ 40876 w 600810"/>
              <a:gd name="connsiteY13" fmla="*/ 847164 h 1640541"/>
              <a:gd name="connsiteX14" fmla="*/ 94664 w 600810"/>
              <a:gd name="connsiteY14" fmla="*/ 914400 h 1640541"/>
              <a:gd name="connsiteX15" fmla="*/ 121558 w 600810"/>
              <a:gd name="connsiteY15" fmla="*/ 954741 h 1640541"/>
              <a:gd name="connsiteX16" fmla="*/ 188793 w 600810"/>
              <a:gd name="connsiteY16" fmla="*/ 1035423 h 1640541"/>
              <a:gd name="connsiteX17" fmla="*/ 242581 w 600810"/>
              <a:gd name="connsiteY17" fmla="*/ 1223682 h 1640541"/>
              <a:gd name="connsiteX18" fmla="*/ 256029 w 600810"/>
              <a:gd name="connsiteY18" fmla="*/ 1264023 h 1640541"/>
              <a:gd name="connsiteX19" fmla="*/ 282923 w 600810"/>
              <a:gd name="connsiteY19" fmla="*/ 1385047 h 1640541"/>
              <a:gd name="connsiteX20" fmla="*/ 309817 w 600810"/>
              <a:gd name="connsiteY20" fmla="*/ 1465729 h 1640541"/>
              <a:gd name="connsiteX21" fmla="*/ 336711 w 600810"/>
              <a:gd name="connsiteY21" fmla="*/ 1506070 h 1640541"/>
              <a:gd name="connsiteX22" fmla="*/ 363605 w 600810"/>
              <a:gd name="connsiteY22" fmla="*/ 1586752 h 1640541"/>
              <a:gd name="connsiteX23" fmla="*/ 377052 w 600810"/>
              <a:gd name="connsiteY23" fmla="*/ 1627094 h 1640541"/>
              <a:gd name="connsiteX24" fmla="*/ 417393 w 600810"/>
              <a:gd name="connsiteY24" fmla="*/ 1640541 h 1640541"/>
              <a:gd name="connsiteX25" fmla="*/ 524970 w 600810"/>
              <a:gd name="connsiteY25" fmla="*/ 1586752 h 1640541"/>
              <a:gd name="connsiteX26" fmla="*/ 551864 w 600810"/>
              <a:gd name="connsiteY26" fmla="*/ 1506070 h 1640541"/>
              <a:gd name="connsiteX27" fmla="*/ 538417 w 600810"/>
              <a:gd name="connsiteY27" fmla="*/ 1411941 h 1640541"/>
              <a:gd name="connsiteX28" fmla="*/ 484629 w 600810"/>
              <a:gd name="connsiteY28" fmla="*/ 1344705 h 1640541"/>
              <a:gd name="connsiteX29" fmla="*/ 444287 w 600810"/>
              <a:gd name="connsiteY29" fmla="*/ 1183341 h 1640541"/>
              <a:gd name="connsiteX30" fmla="*/ 417393 w 600810"/>
              <a:gd name="connsiteY30" fmla="*/ 1102658 h 1640541"/>
              <a:gd name="connsiteX31" fmla="*/ 403946 w 600810"/>
              <a:gd name="connsiteY31" fmla="*/ 1062317 h 1640541"/>
              <a:gd name="connsiteX32" fmla="*/ 390499 w 600810"/>
              <a:gd name="connsiteY32" fmla="*/ 954741 h 1640541"/>
              <a:gd name="connsiteX33" fmla="*/ 363605 w 600810"/>
              <a:gd name="connsiteY33" fmla="*/ 874058 h 1640541"/>
              <a:gd name="connsiteX34" fmla="*/ 377052 w 600810"/>
              <a:gd name="connsiteY34" fmla="*/ 699247 h 1640541"/>
              <a:gd name="connsiteX35" fmla="*/ 430840 w 600810"/>
              <a:gd name="connsiteY35" fmla="*/ 578223 h 1640541"/>
              <a:gd name="connsiteX36" fmla="*/ 457734 w 600810"/>
              <a:gd name="connsiteY36" fmla="*/ 497541 h 1640541"/>
              <a:gd name="connsiteX37" fmla="*/ 484629 w 600810"/>
              <a:gd name="connsiteY37" fmla="*/ 416858 h 1640541"/>
              <a:gd name="connsiteX38" fmla="*/ 498076 w 600810"/>
              <a:gd name="connsiteY38" fmla="*/ 376517 h 1640541"/>
              <a:gd name="connsiteX39" fmla="*/ 524970 w 600810"/>
              <a:gd name="connsiteY39" fmla="*/ 336176 h 1640541"/>
              <a:gd name="connsiteX40" fmla="*/ 565311 w 600810"/>
              <a:gd name="connsiteY40" fmla="*/ 255494 h 1640541"/>
              <a:gd name="connsiteX41" fmla="*/ 578758 w 600810"/>
              <a:gd name="connsiteY41" fmla="*/ 40341 h 1640541"/>
              <a:gd name="connsiteX42" fmla="*/ 498076 w 600810"/>
              <a:gd name="connsiteY42" fmla="*/ 26894 h 1640541"/>
              <a:gd name="connsiteX43" fmla="*/ 457734 w 600810"/>
              <a:gd name="connsiteY43" fmla="*/ 13447 h 1640541"/>
              <a:gd name="connsiteX44" fmla="*/ 390499 w 600810"/>
              <a:gd name="connsiteY44" fmla="*/ 0 h 1640541"/>
              <a:gd name="connsiteX45" fmla="*/ 323264 w 600810"/>
              <a:gd name="connsiteY45" fmla="*/ 13447 h 1640541"/>
              <a:gd name="connsiteX46" fmla="*/ 309817 w 600810"/>
              <a:gd name="connsiteY46" fmla="*/ 107576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0810" h="1640541">
                <a:moveTo>
                  <a:pt x="390499" y="26894"/>
                </a:moveTo>
                <a:cubicBezTo>
                  <a:pt x="368087" y="44823"/>
                  <a:pt x="341942" y="58891"/>
                  <a:pt x="323264" y="80682"/>
                </a:cubicBezTo>
                <a:cubicBezTo>
                  <a:pt x="312415" y="93339"/>
                  <a:pt x="296753" y="186725"/>
                  <a:pt x="296370" y="188258"/>
                </a:cubicBezTo>
                <a:cubicBezTo>
                  <a:pt x="292932" y="202009"/>
                  <a:pt x="286817" y="214971"/>
                  <a:pt x="282923" y="228600"/>
                </a:cubicBezTo>
                <a:cubicBezTo>
                  <a:pt x="279726" y="239788"/>
                  <a:pt x="264822" y="308075"/>
                  <a:pt x="256029" y="322729"/>
                </a:cubicBezTo>
                <a:cubicBezTo>
                  <a:pt x="249506" y="333600"/>
                  <a:pt x="238099" y="340658"/>
                  <a:pt x="229134" y="349623"/>
                </a:cubicBezTo>
                <a:lnTo>
                  <a:pt x="202240" y="430305"/>
                </a:lnTo>
                <a:cubicBezTo>
                  <a:pt x="197758" y="443752"/>
                  <a:pt x="198816" y="460624"/>
                  <a:pt x="188793" y="470647"/>
                </a:cubicBezTo>
                <a:lnTo>
                  <a:pt x="148452" y="510988"/>
                </a:lnTo>
                <a:cubicBezTo>
                  <a:pt x="143970" y="524435"/>
                  <a:pt x="143860" y="540261"/>
                  <a:pt x="135005" y="551329"/>
                </a:cubicBezTo>
                <a:cubicBezTo>
                  <a:pt x="116047" y="575027"/>
                  <a:pt x="80898" y="582812"/>
                  <a:pt x="54323" y="591670"/>
                </a:cubicBezTo>
                <a:cubicBezTo>
                  <a:pt x="40876" y="605117"/>
                  <a:pt x="24530" y="616188"/>
                  <a:pt x="13981" y="632011"/>
                </a:cubicBezTo>
                <a:cubicBezTo>
                  <a:pt x="-12365" y="671529"/>
                  <a:pt x="4961" y="727396"/>
                  <a:pt x="13981" y="766482"/>
                </a:cubicBezTo>
                <a:cubicBezTo>
                  <a:pt x="20356" y="794105"/>
                  <a:pt x="25151" y="823576"/>
                  <a:pt x="40876" y="847164"/>
                </a:cubicBezTo>
                <a:cubicBezTo>
                  <a:pt x="123652" y="971328"/>
                  <a:pt x="18021" y="818595"/>
                  <a:pt x="94664" y="914400"/>
                </a:cubicBezTo>
                <a:cubicBezTo>
                  <a:pt x="104760" y="927020"/>
                  <a:pt x="111212" y="942326"/>
                  <a:pt x="121558" y="954741"/>
                </a:cubicBezTo>
                <a:cubicBezTo>
                  <a:pt x="151717" y="990932"/>
                  <a:pt x="169715" y="992498"/>
                  <a:pt x="188793" y="1035423"/>
                </a:cubicBezTo>
                <a:cubicBezTo>
                  <a:pt x="223334" y="1113140"/>
                  <a:pt x="214081" y="1138189"/>
                  <a:pt x="242581" y="1223682"/>
                </a:cubicBezTo>
                <a:cubicBezTo>
                  <a:pt x="247064" y="1237129"/>
                  <a:pt x="252591" y="1250272"/>
                  <a:pt x="256029" y="1264023"/>
                </a:cubicBezTo>
                <a:cubicBezTo>
                  <a:pt x="275226" y="1340807"/>
                  <a:pt x="262214" y="1316017"/>
                  <a:pt x="282923" y="1385047"/>
                </a:cubicBezTo>
                <a:cubicBezTo>
                  <a:pt x="291069" y="1412200"/>
                  <a:pt x="294092" y="1442141"/>
                  <a:pt x="309817" y="1465729"/>
                </a:cubicBezTo>
                <a:cubicBezTo>
                  <a:pt x="318782" y="1479176"/>
                  <a:pt x="330147" y="1491302"/>
                  <a:pt x="336711" y="1506070"/>
                </a:cubicBezTo>
                <a:cubicBezTo>
                  <a:pt x="348225" y="1531975"/>
                  <a:pt x="354640" y="1559858"/>
                  <a:pt x="363605" y="1586752"/>
                </a:cubicBezTo>
                <a:cubicBezTo>
                  <a:pt x="368087" y="1600199"/>
                  <a:pt x="363605" y="1622612"/>
                  <a:pt x="377052" y="1627094"/>
                </a:cubicBezTo>
                <a:lnTo>
                  <a:pt x="417393" y="1640541"/>
                </a:lnTo>
                <a:cubicBezTo>
                  <a:pt x="488500" y="1628690"/>
                  <a:pt x="498078" y="1647259"/>
                  <a:pt x="524970" y="1586752"/>
                </a:cubicBezTo>
                <a:cubicBezTo>
                  <a:pt x="536483" y="1560847"/>
                  <a:pt x="551864" y="1506070"/>
                  <a:pt x="551864" y="1506070"/>
                </a:cubicBezTo>
                <a:cubicBezTo>
                  <a:pt x="547382" y="1474694"/>
                  <a:pt x="547524" y="1442299"/>
                  <a:pt x="538417" y="1411941"/>
                </a:cubicBezTo>
                <a:cubicBezTo>
                  <a:pt x="531147" y="1387709"/>
                  <a:pt x="502039" y="1362115"/>
                  <a:pt x="484629" y="1344705"/>
                </a:cubicBezTo>
                <a:cubicBezTo>
                  <a:pt x="411463" y="1125214"/>
                  <a:pt x="498604" y="1400611"/>
                  <a:pt x="444287" y="1183341"/>
                </a:cubicBezTo>
                <a:cubicBezTo>
                  <a:pt x="437411" y="1155838"/>
                  <a:pt x="426358" y="1129552"/>
                  <a:pt x="417393" y="1102658"/>
                </a:cubicBezTo>
                <a:lnTo>
                  <a:pt x="403946" y="1062317"/>
                </a:lnTo>
                <a:cubicBezTo>
                  <a:pt x="399464" y="1026458"/>
                  <a:pt x="398071" y="990077"/>
                  <a:pt x="390499" y="954741"/>
                </a:cubicBezTo>
                <a:cubicBezTo>
                  <a:pt x="384559" y="927021"/>
                  <a:pt x="363605" y="874058"/>
                  <a:pt x="363605" y="874058"/>
                </a:cubicBezTo>
                <a:cubicBezTo>
                  <a:pt x="368087" y="815788"/>
                  <a:pt x="367937" y="756974"/>
                  <a:pt x="377052" y="699247"/>
                </a:cubicBezTo>
                <a:cubicBezTo>
                  <a:pt x="396662" y="575050"/>
                  <a:pt x="395287" y="658218"/>
                  <a:pt x="430840" y="578223"/>
                </a:cubicBezTo>
                <a:cubicBezTo>
                  <a:pt x="442354" y="552318"/>
                  <a:pt x="448769" y="524435"/>
                  <a:pt x="457734" y="497541"/>
                </a:cubicBezTo>
                <a:lnTo>
                  <a:pt x="484629" y="416858"/>
                </a:lnTo>
                <a:cubicBezTo>
                  <a:pt x="489111" y="403411"/>
                  <a:pt x="490213" y="388311"/>
                  <a:pt x="498076" y="376517"/>
                </a:cubicBezTo>
                <a:cubicBezTo>
                  <a:pt x="507041" y="363070"/>
                  <a:pt x="517742" y="350631"/>
                  <a:pt x="524970" y="336176"/>
                </a:cubicBezTo>
                <a:cubicBezTo>
                  <a:pt x="580643" y="224830"/>
                  <a:pt x="488237" y="371106"/>
                  <a:pt x="565311" y="255494"/>
                </a:cubicBezTo>
                <a:cubicBezTo>
                  <a:pt x="587574" y="188703"/>
                  <a:pt x="625019" y="113038"/>
                  <a:pt x="578758" y="40341"/>
                </a:cubicBezTo>
                <a:cubicBezTo>
                  <a:pt x="564120" y="17339"/>
                  <a:pt x="524692" y="32809"/>
                  <a:pt x="498076" y="26894"/>
                </a:cubicBezTo>
                <a:cubicBezTo>
                  <a:pt x="484239" y="23819"/>
                  <a:pt x="471485" y="16885"/>
                  <a:pt x="457734" y="13447"/>
                </a:cubicBezTo>
                <a:cubicBezTo>
                  <a:pt x="435561" y="7904"/>
                  <a:pt x="412911" y="4482"/>
                  <a:pt x="390499" y="0"/>
                </a:cubicBezTo>
                <a:cubicBezTo>
                  <a:pt x="368087" y="4482"/>
                  <a:pt x="342281" y="769"/>
                  <a:pt x="323264" y="13447"/>
                </a:cubicBezTo>
                <a:cubicBezTo>
                  <a:pt x="304147" y="26192"/>
                  <a:pt x="309817" y="96036"/>
                  <a:pt x="309817" y="10757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543706" y="3294529"/>
            <a:ext cx="2018459" cy="564777"/>
          </a:xfrm>
          <a:custGeom>
            <a:avLst/>
            <a:gdLst>
              <a:gd name="connsiteX0" fmla="*/ 82082 w 2018459"/>
              <a:gd name="connsiteY0" fmla="*/ 94130 h 564777"/>
              <a:gd name="connsiteX1" fmla="*/ 445153 w 2018459"/>
              <a:gd name="connsiteY1" fmla="*/ 94130 h 564777"/>
              <a:gd name="connsiteX2" fmla="*/ 485494 w 2018459"/>
              <a:gd name="connsiteY2" fmla="*/ 80683 h 564777"/>
              <a:gd name="connsiteX3" fmla="*/ 498941 w 2018459"/>
              <a:gd name="connsiteY3" fmla="*/ 40342 h 564777"/>
              <a:gd name="connsiteX4" fmla="*/ 593070 w 2018459"/>
              <a:gd name="connsiteY4" fmla="*/ 13447 h 564777"/>
              <a:gd name="connsiteX5" fmla="*/ 754435 w 2018459"/>
              <a:gd name="connsiteY5" fmla="*/ 53789 h 564777"/>
              <a:gd name="connsiteX6" fmla="*/ 781329 w 2018459"/>
              <a:gd name="connsiteY6" fmla="*/ 134471 h 564777"/>
              <a:gd name="connsiteX7" fmla="*/ 794776 w 2018459"/>
              <a:gd name="connsiteY7" fmla="*/ 188259 h 564777"/>
              <a:gd name="connsiteX8" fmla="*/ 835118 w 2018459"/>
              <a:gd name="connsiteY8" fmla="*/ 228600 h 564777"/>
              <a:gd name="connsiteX9" fmla="*/ 915800 w 2018459"/>
              <a:gd name="connsiteY9" fmla="*/ 268942 h 564777"/>
              <a:gd name="connsiteX10" fmla="*/ 983035 w 2018459"/>
              <a:gd name="connsiteY10" fmla="*/ 255495 h 564777"/>
              <a:gd name="connsiteX11" fmla="*/ 1063718 w 2018459"/>
              <a:gd name="connsiteY11" fmla="*/ 228600 h 564777"/>
              <a:gd name="connsiteX12" fmla="*/ 1104059 w 2018459"/>
              <a:gd name="connsiteY12" fmla="*/ 201706 h 564777"/>
              <a:gd name="connsiteX13" fmla="*/ 1198188 w 2018459"/>
              <a:gd name="connsiteY13" fmla="*/ 174812 h 564777"/>
              <a:gd name="connsiteX14" fmla="*/ 1278870 w 2018459"/>
              <a:gd name="connsiteY14" fmla="*/ 121024 h 564777"/>
              <a:gd name="connsiteX15" fmla="*/ 1292318 w 2018459"/>
              <a:gd name="connsiteY15" fmla="*/ 80683 h 564777"/>
              <a:gd name="connsiteX16" fmla="*/ 1373000 w 2018459"/>
              <a:gd name="connsiteY16" fmla="*/ 53789 h 564777"/>
              <a:gd name="connsiteX17" fmla="*/ 1413341 w 2018459"/>
              <a:gd name="connsiteY17" fmla="*/ 80683 h 564777"/>
              <a:gd name="connsiteX18" fmla="*/ 1467129 w 2018459"/>
              <a:gd name="connsiteY18" fmla="*/ 94130 h 564777"/>
              <a:gd name="connsiteX19" fmla="*/ 1507470 w 2018459"/>
              <a:gd name="connsiteY19" fmla="*/ 107577 h 564777"/>
              <a:gd name="connsiteX20" fmla="*/ 1655388 w 2018459"/>
              <a:gd name="connsiteY20" fmla="*/ 67236 h 564777"/>
              <a:gd name="connsiteX21" fmla="*/ 1695729 w 2018459"/>
              <a:gd name="connsiteY21" fmla="*/ 40342 h 564777"/>
              <a:gd name="connsiteX22" fmla="*/ 1749518 w 2018459"/>
              <a:gd name="connsiteY22" fmla="*/ 26895 h 564777"/>
              <a:gd name="connsiteX23" fmla="*/ 1857094 w 2018459"/>
              <a:gd name="connsiteY23" fmla="*/ 0 h 564777"/>
              <a:gd name="connsiteX24" fmla="*/ 1991565 w 2018459"/>
              <a:gd name="connsiteY24" fmla="*/ 40342 h 564777"/>
              <a:gd name="connsiteX25" fmla="*/ 2018459 w 2018459"/>
              <a:gd name="connsiteY25" fmla="*/ 121024 h 564777"/>
              <a:gd name="connsiteX26" fmla="*/ 2005012 w 2018459"/>
              <a:gd name="connsiteY26" fmla="*/ 161365 h 564777"/>
              <a:gd name="connsiteX27" fmla="*/ 1964670 w 2018459"/>
              <a:gd name="connsiteY27" fmla="*/ 174812 h 564777"/>
              <a:gd name="connsiteX28" fmla="*/ 1762965 w 2018459"/>
              <a:gd name="connsiteY28" fmla="*/ 188259 h 564777"/>
              <a:gd name="connsiteX29" fmla="*/ 1682282 w 2018459"/>
              <a:gd name="connsiteY29" fmla="*/ 228600 h 564777"/>
              <a:gd name="connsiteX30" fmla="*/ 1655388 w 2018459"/>
              <a:gd name="connsiteY30" fmla="*/ 255495 h 564777"/>
              <a:gd name="connsiteX31" fmla="*/ 1534365 w 2018459"/>
              <a:gd name="connsiteY31" fmla="*/ 322730 h 564777"/>
              <a:gd name="connsiteX32" fmla="*/ 1507470 w 2018459"/>
              <a:gd name="connsiteY32" fmla="*/ 349624 h 564777"/>
              <a:gd name="connsiteX33" fmla="*/ 1467129 w 2018459"/>
              <a:gd name="connsiteY33" fmla="*/ 363071 h 564777"/>
              <a:gd name="connsiteX34" fmla="*/ 1332659 w 2018459"/>
              <a:gd name="connsiteY34" fmla="*/ 403412 h 564777"/>
              <a:gd name="connsiteX35" fmla="*/ 1292318 w 2018459"/>
              <a:gd name="connsiteY35" fmla="*/ 430306 h 564777"/>
              <a:gd name="connsiteX36" fmla="*/ 1211635 w 2018459"/>
              <a:gd name="connsiteY36" fmla="*/ 457200 h 564777"/>
              <a:gd name="connsiteX37" fmla="*/ 1184741 w 2018459"/>
              <a:gd name="connsiteY37" fmla="*/ 484095 h 564777"/>
              <a:gd name="connsiteX38" fmla="*/ 1144400 w 2018459"/>
              <a:gd name="connsiteY38" fmla="*/ 497542 h 564777"/>
              <a:gd name="connsiteX39" fmla="*/ 1117506 w 2018459"/>
              <a:gd name="connsiteY39" fmla="*/ 537883 h 564777"/>
              <a:gd name="connsiteX40" fmla="*/ 1077165 w 2018459"/>
              <a:gd name="connsiteY40" fmla="*/ 551330 h 564777"/>
              <a:gd name="connsiteX41" fmla="*/ 956141 w 2018459"/>
              <a:gd name="connsiteY41" fmla="*/ 564777 h 564777"/>
              <a:gd name="connsiteX42" fmla="*/ 808223 w 2018459"/>
              <a:gd name="connsiteY42" fmla="*/ 537883 h 564777"/>
              <a:gd name="connsiteX43" fmla="*/ 687200 w 2018459"/>
              <a:gd name="connsiteY43" fmla="*/ 484095 h 564777"/>
              <a:gd name="connsiteX44" fmla="*/ 646859 w 2018459"/>
              <a:gd name="connsiteY44" fmla="*/ 470647 h 564777"/>
              <a:gd name="connsiteX45" fmla="*/ 472047 w 2018459"/>
              <a:gd name="connsiteY45" fmla="*/ 457200 h 564777"/>
              <a:gd name="connsiteX46" fmla="*/ 391365 w 2018459"/>
              <a:gd name="connsiteY46" fmla="*/ 430306 h 564777"/>
              <a:gd name="connsiteX47" fmla="*/ 283788 w 2018459"/>
              <a:gd name="connsiteY47" fmla="*/ 376518 h 564777"/>
              <a:gd name="connsiteX48" fmla="*/ 122423 w 2018459"/>
              <a:gd name="connsiteY48" fmla="*/ 363071 h 564777"/>
              <a:gd name="connsiteX49" fmla="*/ 95529 w 2018459"/>
              <a:gd name="connsiteY49" fmla="*/ 322730 h 564777"/>
              <a:gd name="connsiteX50" fmla="*/ 55188 w 2018459"/>
              <a:gd name="connsiteY50" fmla="*/ 309283 h 564777"/>
              <a:gd name="connsiteX51" fmla="*/ 14847 w 2018459"/>
              <a:gd name="connsiteY51" fmla="*/ 268942 h 564777"/>
              <a:gd name="connsiteX52" fmla="*/ 14847 w 2018459"/>
              <a:gd name="connsiteY52" fmla="*/ 174812 h 564777"/>
              <a:gd name="connsiteX53" fmla="*/ 55188 w 2018459"/>
              <a:gd name="connsiteY53" fmla="*/ 147918 h 564777"/>
              <a:gd name="connsiteX54" fmla="*/ 135870 w 2018459"/>
              <a:gd name="connsiteY54" fmla="*/ 121024 h 564777"/>
              <a:gd name="connsiteX55" fmla="*/ 203106 w 2018459"/>
              <a:gd name="connsiteY55" fmla="*/ 107577 h 56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018459" h="564777">
                <a:moveTo>
                  <a:pt x="82082" y="94130"/>
                </a:moveTo>
                <a:cubicBezTo>
                  <a:pt x="268146" y="102990"/>
                  <a:pt x="307265" y="124771"/>
                  <a:pt x="445153" y="94130"/>
                </a:cubicBezTo>
                <a:cubicBezTo>
                  <a:pt x="458990" y="91055"/>
                  <a:pt x="472047" y="85165"/>
                  <a:pt x="485494" y="80683"/>
                </a:cubicBezTo>
                <a:cubicBezTo>
                  <a:pt x="489976" y="67236"/>
                  <a:pt x="488918" y="50365"/>
                  <a:pt x="498941" y="40342"/>
                </a:cubicBezTo>
                <a:cubicBezTo>
                  <a:pt x="505370" y="33913"/>
                  <a:pt x="592607" y="13563"/>
                  <a:pt x="593070" y="13447"/>
                </a:cubicBezTo>
                <a:cubicBezTo>
                  <a:pt x="613472" y="15714"/>
                  <a:pt x="726781" y="9542"/>
                  <a:pt x="754435" y="53789"/>
                </a:cubicBezTo>
                <a:cubicBezTo>
                  <a:pt x="769460" y="77829"/>
                  <a:pt x="774453" y="106969"/>
                  <a:pt x="781329" y="134471"/>
                </a:cubicBezTo>
                <a:cubicBezTo>
                  <a:pt x="785811" y="152400"/>
                  <a:pt x="785607" y="172213"/>
                  <a:pt x="794776" y="188259"/>
                </a:cubicBezTo>
                <a:cubicBezTo>
                  <a:pt x="804211" y="204770"/>
                  <a:pt x="820509" y="216425"/>
                  <a:pt x="835118" y="228600"/>
                </a:cubicBezTo>
                <a:cubicBezTo>
                  <a:pt x="869877" y="257566"/>
                  <a:pt x="875366" y="255464"/>
                  <a:pt x="915800" y="268942"/>
                </a:cubicBezTo>
                <a:cubicBezTo>
                  <a:pt x="938212" y="264460"/>
                  <a:pt x="960985" y="261509"/>
                  <a:pt x="983035" y="255495"/>
                </a:cubicBezTo>
                <a:cubicBezTo>
                  <a:pt x="1010385" y="248036"/>
                  <a:pt x="1063718" y="228600"/>
                  <a:pt x="1063718" y="228600"/>
                </a:cubicBezTo>
                <a:cubicBezTo>
                  <a:pt x="1077165" y="219635"/>
                  <a:pt x="1089204" y="208072"/>
                  <a:pt x="1104059" y="201706"/>
                </a:cubicBezTo>
                <a:cubicBezTo>
                  <a:pt x="1134523" y="188650"/>
                  <a:pt x="1168749" y="191167"/>
                  <a:pt x="1198188" y="174812"/>
                </a:cubicBezTo>
                <a:cubicBezTo>
                  <a:pt x="1226443" y="159115"/>
                  <a:pt x="1278870" y="121024"/>
                  <a:pt x="1278870" y="121024"/>
                </a:cubicBezTo>
                <a:cubicBezTo>
                  <a:pt x="1283353" y="107577"/>
                  <a:pt x="1280784" y="88922"/>
                  <a:pt x="1292318" y="80683"/>
                </a:cubicBezTo>
                <a:cubicBezTo>
                  <a:pt x="1315386" y="64206"/>
                  <a:pt x="1373000" y="53789"/>
                  <a:pt x="1373000" y="53789"/>
                </a:cubicBezTo>
                <a:cubicBezTo>
                  <a:pt x="1386447" y="62754"/>
                  <a:pt x="1398486" y="74317"/>
                  <a:pt x="1413341" y="80683"/>
                </a:cubicBezTo>
                <a:cubicBezTo>
                  <a:pt x="1430328" y="87963"/>
                  <a:pt x="1449359" y="89053"/>
                  <a:pt x="1467129" y="94130"/>
                </a:cubicBezTo>
                <a:cubicBezTo>
                  <a:pt x="1480758" y="98024"/>
                  <a:pt x="1494023" y="103095"/>
                  <a:pt x="1507470" y="107577"/>
                </a:cubicBezTo>
                <a:cubicBezTo>
                  <a:pt x="1543554" y="100360"/>
                  <a:pt x="1626140" y="86734"/>
                  <a:pt x="1655388" y="67236"/>
                </a:cubicBezTo>
                <a:cubicBezTo>
                  <a:pt x="1668835" y="58271"/>
                  <a:pt x="1680874" y="46708"/>
                  <a:pt x="1695729" y="40342"/>
                </a:cubicBezTo>
                <a:cubicBezTo>
                  <a:pt x="1712716" y="33062"/>
                  <a:pt x="1731748" y="31972"/>
                  <a:pt x="1749518" y="26895"/>
                </a:cubicBezTo>
                <a:cubicBezTo>
                  <a:pt x="1846008" y="-674"/>
                  <a:pt x="1720384" y="27342"/>
                  <a:pt x="1857094" y="0"/>
                </a:cubicBezTo>
                <a:cubicBezTo>
                  <a:pt x="1883422" y="3761"/>
                  <a:pt x="1967582" y="1970"/>
                  <a:pt x="1991565" y="40342"/>
                </a:cubicBezTo>
                <a:cubicBezTo>
                  <a:pt x="2006590" y="64382"/>
                  <a:pt x="2018459" y="121024"/>
                  <a:pt x="2018459" y="121024"/>
                </a:cubicBezTo>
                <a:cubicBezTo>
                  <a:pt x="2013977" y="134471"/>
                  <a:pt x="2015035" y="151342"/>
                  <a:pt x="2005012" y="161365"/>
                </a:cubicBezTo>
                <a:cubicBezTo>
                  <a:pt x="1994989" y="171388"/>
                  <a:pt x="1978758" y="173247"/>
                  <a:pt x="1964670" y="174812"/>
                </a:cubicBezTo>
                <a:cubicBezTo>
                  <a:pt x="1897698" y="182253"/>
                  <a:pt x="1830200" y="183777"/>
                  <a:pt x="1762965" y="188259"/>
                </a:cubicBezTo>
                <a:cubicBezTo>
                  <a:pt x="1720357" y="202461"/>
                  <a:pt x="1719520" y="198809"/>
                  <a:pt x="1682282" y="228600"/>
                </a:cubicBezTo>
                <a:cubicBezTo>
                  <a:pt x="1672382" y="236520"/>
                  <a:pt x="1665531" y="247888"/>
                  <a:pt x="1655388" y="255495"/>
                </a:cubicBezTo>
                <a:cubicBezTo>
                  <a:pt x="1581409" y="310980"/>
                  <a:pt x="1597258" y="301766"/>
                  <a:pt x="1534365" y="322730"/>
                </a:cubicBezTo>
                <a:cubicBezTo>
                  <a:pt x="1525400" y="331695"/>
                  <a:pt x="1518342" y="343101"/>
                  <a:pt x="1507470" y="349624"/>
                </a:cubicBezTo>
                <a:cubicBezTo>
                  <a:pt x="1495316" y="356917"/>
                  <a:pt x="1480758" y="359177"/>
                  <a:pt x="1467129" y="363071"/>
                </a:cubicBezTo>
                <a:cubicBezTo>
                  <a:pt x="1434242" y="372467"/>
                  <a:pt x="1356626" y="387434"/>
                  <a:pt x="1332659" y="403412"/>
                </a:cubicBezTo>
                <a:cubicBezTo>
                  <a:pt x="1319212" y="412377"/>
                  <a:pt x="1307086" y="423742"/>
                  <a:pt x="1292318" y="430306"/>
                </a:cubicBezTo>
                <a:cubicBezTo>
                  <a:pt x="1266412" y="441820"/>
                  <a:pt x="1211635" y="457200"/>
                  <a:pt x="1211635" y="457200"/>
                </a:cubicBezTo>
                <a:cubicBezTo>
                  <a:pt x="1202670" y="466165"/>
                  <a:pt x="1195612" y="477572"/>
                  <a:pt x="1184741" y="484095"/>
                </a:cubicBezTo>
                <a:cubicBezTo>
                  <a:pt x="1172587" y="491388"/>
                  <a:pt x="1155468" y="488687"/>
                  <a:pt x="1144400" y="497542"/>
                </a:cubicBezTo>
                <a:cubicBezTo>
                  <a:pt x="1131780" y="507638"/>
                  <a:pt x="1130126" y="527787"/>
                  <a:pt x="1117506" y="537883"/>
                </a:cubicBezTo>
                <a:cubicBezTo>
                  <a:pt x="1106438" y="546738"/>
                  <a:pt x="1091147" y="549000"/>
                  <a:pt x="1077165" y="551330"/>
                </a:cubicBezTo>
                <a:cubicBezTo>
                  <a:pt x="1037128" y="558003"/>
                  <a:pt x="996482" y="560295"/>
                  <a:pt x="956141" y="564777"/>
                </a:cubicBezTo>
                <a:cubicBezTo>
                  <a:pt x="919059" y="560142"/>
                  <a:pt x="849681" y="558612"/>
                  <a:pt x="808223" y="537883"/>
                </a:cubicBezTo>
                <a:cubicBezTo>
                  <a:pt x="680355" y="473950"/>
                  <a:pt x="895371" y="553487"/>
                  <a:pt x="687200" y="484095"/>
                </a:cubicBezTo>
                <a:cubicBezTo>
                  <a:pt x="673753" y="479613"/>
                  <a:pt x="660992" y="471734"/>
                  <a:pt x="646859" y="470647"/>
                </a:cubicBezTo>
                <a:lnTo>
                  <a:pt x="472047" y="457200"/>
                </a:lnTo>
                <a:cubicBezTo>
                  <a:pt x="445153" y="448235"/>
                  <a:pt x="411411" y="450351"/>
                  <a:pt x="391365" y="430306"/>
                </a:cubicBezTo>
                <a:cubicBezTo>
                  <a:pt x="355732" y="394675"/>
                  <a:pt x="351212" y="382137"/>
                  <a:pt x="283788" y="376518"/>
                </a:cubicBezTo>
                <a:lnTo>
                  <a:pt x="122423" y="363071"/>
                </a:lnTo>
                <a:cubicBezTo>
                  <a:pt x="113458" y="349624"/>
                  <a:pt x="108149" y="332826"/>
                  <a:pt x="95529" y="322730"/>
                </a:cubicBezTo>
                <a:cubicBezTo>
                  <a:pt x="84461" y="313875"/>
                  <a:pt x="66982" y="317146"/>
                  <a:pt x="55188" y="309283"/>
                </a:cubicBezTo>
                <a:cubicBezTo>
                  <a:pt x="39365" y="298734"/>
                  <a:pt x="28294" y="282389"/>
                  <a:pt x="14847" y="268942"/>
                </a:cubicBezTo>
                <a:cubicBezTo>
                  <a:pt x="2750" y="232651"/>
                  <a:pt x="-11418" y="214210"/>
                  <a:pt x="14847" y="174812"/>
                </a:cubicBezTo>
                <a:cubicBezTo>
                  <a:pt x="23812" y="161365"/>
                  <a:pt x="40420" y="154482"/>
                  <a:pt x="55188" y="147918"/>
                </a:cubicBezTo>
                <a:cubicBezTo>
                  <a:pt x="81093" y="136404"/>
                  <a:pt x="108976" y="129989"/>
                  <a:pt x="135870" y="121024"/>
                </a:cubicBezTo>
                <a:cubicBezTo>
                  <a:pt x="184716" y="104742"/>
                  <a:pt x="162038" y="107577"/>
                  <a:pt x="203106" y="10757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575612" y="941294"/>
            <a:ext cx="941294" cy="1648964"/>
          </a:xfrm>
          <a:custGeom>
            <a:avLst/>
            <a:gdLst>
              <a:gd name="connsiteX0" fmla="*/ 389964 w 941294"/>
              <a:gd name="connsiteY0" fmla="*/ 1640541 h 1648964"/>
              <a:gd name="connsiteX1" fmla="*/ 484094 w 941294"/>
              <a:gd name="connsiteY1" fmla="*/ 1627094 h 1648964"/>
              <a:gd name="connsiteX2" fmla="*/ 524435 w 941294"/>
              <a:gd name="connsiteY2" fmla="*/ 1546412 h 1648964"/>
              <a:gd name="connsiteX3" fmla="*/ 537882 w 941294"/>
              <a:gd name="connsiteY3" fmla="*/ 1452282 h 1648964"/>
              <a:gd name="connsiteX4" fmla="*/ 578223 w 941294"/>
              <a:gd name="connsiteY4" fmla="*/ 1250577 h 1648964"/>
              <a:gd name="connsiteX5" fmla="*/ 605117 w 941294"/>
              <a:gd name="connsiteY5" fmla="*/ 1223682 h 1648964"/>
              <a:gd name="connsiteX6" fmla="*/ 618564 w 941294"/>
              <a:gd name="connsiteY6" fmla="*/ 1183341 h 1648964"/>
              <a:gd name="connsiteX7" fmla="*/ 672353 w 941294"/>
              <a:gd name="connsiteY7" fmla="*/ 1102659 h 1648964"/>
              <a:gd name="connsiteX8" fmla="*/ 712694 w 941294"/>
              <a:gd name="connsiteY8" fmla="*/ 1021977 h 1648964"/>
              <a:gd name="connsiteX9" fmla="*/ 753035 w 941294"/>
              <a:gd name="connsiteY9" fmla="*/ 941294 h 1648964"/>
              <a:gd name="connsiteX10" fmla="*/ 766482 w 941294"/>
              <a:gd name="connsiteY10" fmla="*/ 900953 h 1648964"/>
              <a:gd name="connsiteX11" fmla="*/ 793376 w 941294"/>
              <a:gd name="connsiteY11" fmla="*/ 860612 h 1648964"/>
              <a:gd name="connsiteX12" fmla="*/ 806823 w 941294"/>
              <a:gd name="connsiteY12" fmla="*/ 820271 h 1648964"/>
              <a:gd name="connsiteX13" fmla="*/ 860612 w 941294"/>
              <a:gd name="connsiteY13" fmla="*/ 753035 h 1648964"/>
              <a:gd name="connsiteX14" fmla="*/ 874059 w 941294"/>
              <a:gd name="connsiteY14" fmla="*/ 685800 h 1648964"/>
              <a:gd name="connsiteX15" fmla="*/ 900953 w 941294"/>
              <a:gd name="connsiteY15" fmla="*/ 605118 h 1648964"/>
              <a:gd name="connsiteX16" fmla="*/ 941294 w 941294"/>
              <a:gd name="connsiteY16" fmla="*/ 295835 h 1648964"/>
              <a:gd name="connsiteX17" fmla="*/ 927847 w 941294"/>
              <a:gd name="connsiteY17" fmla="*/ 161365 h 1648964"/>
              <a:gd name="connsiteX18" fmla="*/ 847164 w 941294"/>
              <a:gd name="connsiteY18" fmla="*/ 107577 h 1648964"/>
              <a:gd name="connsiteX19" fmla="*/ 820270 w 941294"/>
              <a:gd name="connsiteY19" fmla="*/ 80682 h 1648964"/>
              <a:gd name="connsiteX20" fmla="*/ 779929 w 941294"/>
              <a:gd name="connsiteY20" fmla="*/ 67235 h 1648964"/>
              <a:gd name="connsiteX21" fmla="*/ 753035 w 941294"/>
              <a:gd name="connsiteY21" fmla="*/ 26894 h 1648964"/>
              <a:gd name="connsiteX22" fmla="*/ 672353 w 941294"/>
              <a:gd name="connsiteY22" fmla="*/ 0 h 1648964"/>
              <a:gd name="connsiteX23" fmla="*/ 591670 w 941294"/>
              <a:gd name="connsiteY23" fmla="*/ 13447 h 1648964"/>
              <a:gd name="connsiteX24" fmla="*/ 510988 w 941294"/>
              <a:gd name="connsiteY24" fmla="*/ 40341 h 1648964"/>
              <a:gd name="connsiteX25" fmla="*/ 389964 w 941294"/>
              <a:gd name="connsiteY25" fmla="*/ 80682 h 1648964"/>
              <a:gd name="connsiteX26" fmla="*/ 309282 w 941294"/>
              <a:gd name="connsiteY26" fmla="*/ 107577 h 1648964"/>
              <a:gd name="connsiteX27" fmla="*/ 255494 w 941294"/>
              <a:gd name="connsiteY27" fmla="*/ 121024 h 1648964"/>
              <a:gd name="connsiteX28" fmla="*/ 188259 w 941294"/>
              <a:gd name="connsiteY28" fmla="*/ 134471 h 1648964"/>
              <a:gd name="connsiteX29" fmla="*/ 147917 w 941294"/>
              <a:gd name="connsiteY29" fmla="*/ 147918 h 1648964"/>
              <a:gd name="connsiteX30" fmla="*/ 53788 w 941294"/>
              <a:gd name="connsiteY30" fmla="*/ 174812 h 1648964"/>
              <a:gd name="connsiteX31" fmla="*/ 13447 w 941294"/>
              <a:gd name="connsiteY31" fmla="*/ 201706 h 1648964"/>
              <a:gd name="connsiteX32" fmla="*/ 0 w 941294"/>
              <a:gd name="connsiteY32" fmla="*/ 242047 h 1648964"/>
              <a:gd name="connsiteX33" fmla="*/ 40341 w 941294"/>
              <a:gd name="connsiteY33" fmla="*/ 363071 h 1648964"/>
              <a:gd name="connsiteX34" fmla="*/ 80682 w 941294"/>
              <a:gd name="connsiteY34" fmla="*/ 376518 h 1648964"/>
              <a:gd name="connsiteX35" fmla="*/ 242047 w 941294"/>
              <a:gd name="connsiteY35" fmla="*/ 363071 h 1648964"/>
              <a:gd name="connsiteX36" fmla="*/ 322729 w 941294"/>
              <a:gd name="connsiteY36" fmla="*/ 322730 h 1648964"/>
              <a:gd name="connsiteX37" fmla="*/ 349623 w 941294"/>
              <a:gd name="connsiteY37" fmla="*/ 295835 h 1648964"/>
              <a:gd name="connsiteX38" fmla="*/ 389964 w 941294"/>
              <a:gd name="connsiteY38" fmla="*/ 282388 h 1648964"/>
              <a:gd name="connsiteX39" fmla="*/ 416859 w 941294"/>
              <a:gd name="connsiteY39" fmla="*/ 255494 h 1648964"/>
              <a:gd name="connsiteX40" fmla="*/ 497541 w 941294"/>
              <a:gd name="connsiteY40" fmla="*/ 228600 h 1648964"/>
              <a:gd name="connsiteX41" fmla="*/ 537882 w 941294"/>
              <a:gd name="connsiteY41" fmla="*/ 201706 h 1648964"/>
              <a:gd name="connsiteX42" fmla="*/ 591670 w 941294"/>
              <a:gd name="connsiteY42" fmla="*/ 188259 h 1648964"/>
              <a:gd name="connsiteX43" fmla="*/ 632012 w 941294"/>
              <a:gd name="connsiteY43" fmla="*/ 174812 h 1648964"/>
              <a:gd name="connsiteX44" fmla="*/ 766482 w 941294"/>
              <a:gd name="connsiteY44" fmla="*/ 188259 h 1648964"/>
              <a:gd name="connsiteX45" fmla="*/ 753035 w 941294"/>
              <a:gd name="connsiteY45" fmla="*/ 322730 h 1648964"/>
              <a:gd name="connsiteX46" fmla="*/ 672353 w 941294"/>
              <a:gd name="connsiteY46" fmla="*/ 376518 h 1648964"/>
              <a:gd name="connsiteX47" fmla="*/ 605117 w 941294"/>
              <a:gd name="connsiteY47" fmla="*/ 430306 h 1648964"/>
              <a:gd name="connsiteX48" fmla="*/ 591670 w 941294"/>
              <a:gd name="connsiteY48" fmla="*/ 470647 h 1648964"/>
              <a:gd name="connsiteX49" fmla="*/ 578223 w 941294"/>
              <a:gd name="connsiteY49" fmla="*/ 524435 h 1648964"/>
              <a:gd name="connsiteX50" fmla="*/ 524435 w 941294"/>
              <a:gd name="connsiteY50" fmla="*/ 645459 h 1648964"/>
              <a:gd name="connsiteX51" fmla="*/ 497541 w 941294"/>
              <a:gd name="connsiteY51" fmla="*/ 766482 h 1648964"/>
              <a:gd name="connsiteX52" fmla="*/ 470647 w 941294"/>
              <a:gd name="connsiteY52" fmla="*/ 1116106 h 1648964"/>
              <a:gd name="connsiteX53" fmla="*/ 443753 w 941294"/>
              <a:gd name="connsiteY53" fmla="*/ 1210235 h 1648964"/>
              <a:gd name="connsiteX54" fmla="*/ 416859 w 941294"/>
              <a:gd name="connsiteY54" fmla="*/ 1290918 h 1648964"/>
              <a:gd name="connsiteX55" fmla="*/ 403412 w 941294"/>
              <a:gd name="connsiteY55" fmla="*/ 1411941 h 1648964"/>
              <a:gd name="connsiteX56" fmla="*/ 389964 w 941294"/>
              <a:gd name="connsiteY56" fmla="*/ 1465730 h 1648964"/>
              <a:gd name="connsiteX57" fmla="*/ 376517 w 941294"/>
              <a:gd name="connsiteY57" fmla="*/ 1506071 h 1648964"/>
              <a:gd name="connsiteX58" fmla="*/ 389964 w 941294"/>
              <a:gd name="connsiteY58" fmla="*/ 1640541 h 164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941294" h="1648964">
                <a:moveTo>
                  <a:pt x="389964" y="1640541"/>
                </a:moveTo>
                <a:cubicBezTo>
                  <a:pt x="407893" y="1660711"/>
                  <a:pt x="455131" y="1639967"/>
                  <a:pt x="484094" y="1627094"/>
                </a:cubicBezTo>
                <a:cubicBezTo>
                  <a:pt x="504495" y="1618027"/>
                  <a:pt x="518468" y="1564312"/>
                  <a:pt x="524435" y="1546412"/>
                </a:cubicBezTo>
                <a:cubicBezTo>
                  <a:pt x="528917" y="1515035"/>
                  <a:pt x="533951" y="1483732"/>
                  <a:pt x="537882" y="1452282"/>
                </a:cubicBezTo>
                <a:cubicBezTo>
                  <a:pt x="540575" y="1430734"/>
                  <a:pt x="548191" y="1280610"/>
                  <a:pt x="578223" y="1250577"/>
                </a:cubicBezTo>
                <a:lnTo>
                  <a:pt x="605117" y="1223682"/>
                </a:lnTo>
                <a:cubicBezTo>
                  <a:pt x="609599" y="1210235"/>
                  <a:pt x="611680" y="1195732"/>
                  <a:pt x="618564" y="1183341"/>
                </a:cubicBezTo>
                <a:cubicBezTo>
                  <a:pt x="634261" y="1155086"/>
                  <a:pt x="662132" y="1133323"/>
                  <a:pt x="672353" y="1102659"/>
                </a:cubicBezTo>
                <a:cubicBezTo>
                  <a:pt x="690911" y="1046986"/>
                  <a:pt x="677937" y="1074112"/>
                  <a:pt x="712694" y="1021977"/>
                </a:cubicBezTo>
                <a:cubicBezTo>
                  <a:pt x="746493" y="920579"/>
                  <a:pt x="700901" y="1045562"/>
                  <a:pt x="753035" y="941294"/>
                </a:cubicBezTo>
                <a:cubicBezTo>
                  <a:pt x="759374" y="928616"/>
                  <a:pt x="760143" y="913631"/>
                  <a:pt x="766482" y="900953"/>
                </a:cubicBezTo>
                <a:cubicBezTo>
                  <a:pt x="773710" y="886498"/>
                  <a:pt x="786148" y="875067"/>
                  <a:pt x="793376" y="860612"/>
                </a:cubicBezTo>
                <a:cubicBezTo>
                  <a:pt x="799715" y="847934"/>
                  <a:pt x="800484" y="832949"/>
                  <a:pt x="806823" y="820271"/>
                </a:cubicBezTo>
                <a:cubicBezTo>
                  <a:pt x="823786" y="786344"/>
                  <a:pt x="835597" y="778050"/>
                  <a:pt x="860612" y="753035"/>
                </a:cubicBezTo>
                <a:cubicBezTo>
                  <a:pt x="865094" y="730623"/>
                  <a:pt x="868045" y="707850"/>
                  <a:pt x="874059" y="685800"/>
                </a:cubicBezTo>
                <a:cubicBezTo>
                  <a:pt x="881518" y="658450"/>
                  <a:pt x="900953" y="605118"/>
                  <a:pt x="900953" y="605118"/>
                </a:cubicBezTo>
                <a:cubicBezTo>
                  <a:pt x="929257" y="322073"/>
                  <a:pt x="899357" y="421648"/>
                  <a:pt x="941294" y="295835"/>
                </a:cubicBezTo>
                <a:cubicBezTo>
                  <a:pt x="936812" y="251012"/>
                  <a:pt x="947993" y="201656"/>
                  <a:pt x="927847" y="161365"/>
                </a:cubicBezTo>
                <a:cubicBezTo>
                  <a:pt x="913392" y="132455"/>
                  <a:pt x="870019" y="130433"/>
                  <a:pt x="847164" y="107577"/>
                </a:cubicBezTo>
                <a:cubicBezTo>
                  <a:pt x="838199" y="98612"/>
                  <a:pt x="831141" y="87205"/>
                  <a:pt x="820270" y="80682"/>
                </a:cubicBezTo>
                <a:cubicBezTo>
                  <a:pt x="808116" y="73389"/>
                  <a:pt x="793376" y="71717"/>
                  <a:pt x="779929" y="67235"/>
                </a:cubicBezTo>
                <a:cubicBezTo>
                  <a:pt x="770964" y="53788"/>
                  <a:pt x="766740" y="35459"/>
                  <a:pt x="753035" y="26894"/>
                </a:cubicBezTo>
                <a:cubicBezTo>
                  <a:pt x="728995" y="11869"/>
                  <a:pt x="672353" y="0"/>
                  <a:pt x="672353" y="0"/>
                </a:cubicBezTo>
                <a:cubicBezTo>
                  <a:pt x="645459" y="4482"/>
                  <a:pt x="618121" y="6834"/>
                  <a:pt x="591670" y="13447"/>
                </a:cubicBezTo>
                <a:cubicBezTo>
                  <a:pt x="564168" y="20323"/>
                  <a:pt x="537882" y="31376"/>
                  <a:pt x="510988" y="40341"/>
                </a:cubicBezTo>
                <a:lnTo>
                  <a:pt x="389964" y="80682"/>
                </a:lnTo>
                <a:lnTo>
                  <a:pt x="309282" y="107577"/>
                </a:lnTo>
                <a:cubicBezTo>
                  <a:pt x="291353" y="112059"/>
                  <a:pt x="273535" y="117015"/>
                  <a:pt x="255494" y="121024"/>
                </a:cubicBezTo>
                <a:cubicBezTo>
                  <a:pt x="233183" y="125982"/>
                  <a:pt x="210432" y="128928"/>
                  <a:pt x="188259" y="134471"/>
                </a:cubicBezTo>
                <a:cubicBezTo>
                  <a:pt x="174508" y="137909"/>
                  <a:pt x="161546" y="144024"/>
                  <a:pt x="147917" y="147918"/>
                </a:cubicBezTo>
                <a:cubicBezTo>
                  <a:pt x="127811" y="153662"/>
                  <a:pt x="75282" y="164065"/>
                  <a:pt x="53788" y="174812"/>
                </a:cubicBezTo>
                <a:cubicBezTo>
                  <a:pt x="39333" y="182040"/>
                  <a:pt x="26894" y="192741"/>
                  <a:pt x="13447" y="201706"/>
                </a:cubicBezTo>
                <a:cubicBezTo>
                  <a:pt x="8965" y="215153"/>
                  <a:pt x="0" y="227873"/>
                  <a:pt x="0" y="242047"/>
                </a:cubicBezTo>
                <a:cubicBezTo>
                  <a:pt x="0" y="276167"/>
                  <a:pt x="7868" y="337093"/>
                  <a:pt x="40341" y="363071"/>
                </a:cubicBezTo>
                <a:cubicBezTo>
                  <a:pt x="51409" y="371926"/>
                  <a:pt x="67235" y="372036"/>
                  <a:pt x="80682" y="376518"/>
                </a:cubicBezTo>
                <a:cubicBezTo>
                  <a:pt x="134470" y="372036"/>
                  <a:pt x="188546" y="370204"/>
                  <a:pt x="242047" y="363071"/>
                </a:cubicBezTo>
                <a:cubicBezTo>
                  <a:pt x="271873" y="359094"/>
                  <a:pt x="300065" y="340862"/>
                  <a:pt x="322729" y="322730"/>
                </a:cubicBezTo>
                <a:cubicBezTo>
                  <a:pt x="332629" y="314810"/>
                  <a:pt x="338752" y="302358"/>
                  <a:pt x="349623" y="295835"/>
                </a:cubicBezTo>
                <a:cubicBezTo>
                  <a:pt x="361777" y="288542"/>
                  <a:pt x="376517" y="286870"/>
                  <a:pt x="389964" y="282388"/>
                </a:cubicBezTo>
                <a:cubicBezTo>
                  <a:pt x="398929" y="273423"/>
                  <a:pt x="405519" y="261164"/>
                  <a:pt x="416859" y="255494"/>
                </a:cubicBezTo>
                <a:cubicBezTo>
                  <a:pt x="442215" y="242816"/>
                  <a:pt x="473953" y="244325"/>
                  <a:pt x="497541" y="228600"/>
                </a:cubicBezTo>
                <a:cubicBezTo>
                  <a:pt x="510988" y="219635"/>
                  <a:pt x="523027" y="208072"/>
                  <a:pt x="537882" y="201706"/>
                </a:cubicBezTo>
                <a:cubicBezTo>
                  <a:pt x="554869" y="194426"/>
                  <a:pt x="573900" y="193336"/>
                  <a:pt x="591670" y="188259"/>
                </a:cubicBezTo>
                <a:cubicBezTo>
                  <a:pt x="605299" y="184365"/>
                  <a:pt x="618565" y="179294"/>
                  <a:pt x="632012" y="174812"/>
                </a:cubicBezTo>
                <a:cubicBezTo>
                  <a:pt x="676835" y="179294"/>
                  <a:pt x="737957" y="153395"/>
                  <a:pt x="766482" y="188259"/>
                </a:cubicBezTo>
                <a:cubicBezTo>
                  <a:pt x="795007" y="223124"/>
                  <a:pt x="773181" y="282438"/>
                  <a:pt x="753035" y="322730"/>
                </a:cubicBezTo>
                <a:cubicBezTo>
                  <a:pt x="738580" y="351640"/>
                  <a:pt x="699247" y="358589"/>
                  <a:pt x="672353" y="376518"/>
                </a:cubicBezTo>
                <a:cubicBezTo>
                  <a:pt x="621463" y="410445"/>
                  <a:pt x="643440" y="391984"/>
                  <a:pt x="605117" y="430306"/>
                </a:cubicBezTo>
                <a:cubicBezTo>
                  <a:pt x="600635" y="443753"/>
                  <a:pt x="595564" y="457018"/>
                  <a:pt x="591670" y="470647"/>
                </a:cubicBezTo>
                <a:cubicBezTo>
                  <a:pt x="586593" y="488417"/>
                  <a:pt x="585503" y="507448"/>
                  <a:pt x="578223" y="524435"/>
                </a:cubicBezTo>
                <a:cubicBezTo>
                  <a:pt x="540847" y="611647"/>
                  <a:pt x="547244" y="508605"/>
                  <a:pt x="524435" y="645459"/>
                </a:cubicBezTo>
                <a:cubicBezTo>
                  <a:pt x="508658" y="740123"/>
                  <a:pt x="519610" y="700275"/>
                  <a:pt x="497541" y="766482"/>
                </a:cubicBezTo>
                <a:cubicBezTo>
                  <a:pt x="488576" y="883023"/>
                  <a:pt x="507609" y="1005219"/>
                  <a:pt x="470647" y="1116106"/>
                </a:cubicBezTo>
                <a:cubicBezTo>
                  <a:pt x="425459" y="1251671"/>
                  <a:pt x="494404" y="1041398"/>
                  <a:pt x="443753" y="1210235"/>
                </a:cubicBezTo>
                <a:cubicBezTo>
                  <a:pt x="435607" y="1237389"/>
                  <a:pt x="416859" y="1290918"/>
                  <a:pt x="416859" y="1290918"/>
                </a:cubicBezTo>
                <a:cubicBezTo>
                  <a:pt x="412377" y="1331259"/>
                  <a:pt x="409584" y="1371824"/>
                  <a:pt x="403412" y="1411941"/>
                </a:cubicBezTo>
                <a:cubicBezTo>
                  <a:pt x="400602" y="1430208"/>
                  <a:pt x="395041" y="1447960"/>
                  <a:pt x="389964" y="1465730"/>
                </a:cubicBezTo>
                <a:cubicBezTo>
                  <a:pt x="386070" y="1479359"/>
                  <a:pt x="377927" y="1491967"/>
                  <a:pt x="376517" y="1506071"/>
                </a:cubicBezTo>
                <a:cubicBezTo>
                  <a:pt x="373395" y="1537292"/>
                  <a:pt x="372035" y="1620371"/>
                  <a:pt x="389964" y="1640541"/>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153835" y="900741"/>
            <a:ext cx="1479177" cy="1721435"/>
          </a:xfrm>
          <a:custGeom>
            <a:avLst/>
            <a:gdLst>
              <a:gd name="connsiteX0" fmla="*/ 53789 w 1479177"/>
              <a:gd name="connsiteY0" fmla="*/ 1371812 h 1721435"/>
              <a:gd name="connsiteX1" fmla="*/ 174812 w 1479177"/>
              <a:gd name="connsiteY1" fmla="*/ 1331471 h 1721435"/>
              <a:gd name="connsiteX2" fmla="*/ 255494 w 1479177"/>
              <a:gd name="connsiteY2" fmla="*/ 1304577 h 1721435"/>
              <a:gd name="connsiteX3" fmla="*/ 336177 w 1479177"/>
              <a:gd name="connsiteY3" fmla="*/ 1210447 h 1721435"/>
              <a:gd name="connsiteX4" fmla="*/ 376518 w 1479177"/>
              <a:gd name="connsiteY4" fmla="*/ 1170106 h 1721435"/>
              <a:gd name="connsiteX5" fmla="*/ 497541 w 1479177"/>
              <a:gd name="connsiteY5" fmla="*/ 1022188 h 1721435"/>
              <a:gd name="connsiteX6" fmla="*/ 524436 w 1479177"/>
              <a:gd name="connsiteY6" fmla="*/ 995294 h 1721435"/>
              <a:gd name="connsiteX7" fmla="*/ 605118 w 1479177"/>
              <a:gd name="connsiteY7" fmla="*/ 941506 h 1721435"/>
              <a:gd name="connsiteX8" fmla="*/ 645459 w 1479177"/>
              <a:gd name="connsiteY8" fmla="*/ 901165 h 1721435"/>
              <a:gd name="connsiteX9" fmla="*/ 726141 w 1479177"/>
              <a:gd name="connsiteY9" fmla="*/ 847377 h 1721435"/>
              <a:gd name="connsiteX10" fmla="*/ 793377 w 1479177"/>
              <a:gd name="connsiteY10" fmla="*/ 766694 h 1721435"/>
              <a:gd name="connsiteX11" fmla="*/ 820271 w 1479177"/>
              <a:gd name="connsiteY11" fmla="*/ 726353 h 1721435"/>
              <a:gd name="connsiteX12" fmla="*/ 833718 w 1479177"/>
              <a:gd name="connsiteY12" fmla="*/ 686012 h 1721435"/>
              <a:gd name="connsiteX13" fmla="*/ 874059 w 1479177"/>
              <a:gd name="connsiteY13" fmla="*/ 659118 h 1721435"/>
              <a:gd name="connsiteX14" fmla="*/ 900953 w 1479177"/>
              <a:gd name="connsiteY14" fmla="*/ 618777 h 1721435"/>
              <a:gd name="connsiteX15" fmla="*/ 995083 w 1479177"/>
              <a:gd name="connsiteY15" fmla="*/ 511200 h 1721435"/>
              <a:gd name="connsiteX16" fmla="*/ 1048871 w 1479177"/>
              <a:gd name="connsiteY16" fmla="*/ 390177 h 1721435"/>
              <a:gd name="connsiteX17" fmla="*/ 1075765 w 1479177"/>
              <a:gd name="connsiteY17" fmla="*/ 309494 h 1721435"/>
              <a:gd name="connsiteX18" fmla="*/ 1129553 w 1479177"/>
              <a:gd name="connsiteY18" fmla="*/ 228812 h 1721435"/>
              <a:gd name="connsiteX19" fmla="*/ 1169894 w 1479177"/>
              <a:gd name="connsiteY19" fmla="*/ 148130 h 1721435"/>
              <a:gd name="connsiteX20" fmla="*/ 1183341 w 1479177"/>
              <a:gd name="connsiteY20" fmla="*/ 107788 h 1721435"/>
              <a:gd name="connsiteX21" fmla="*/ 1250577 w 1479177"/>
              <a:gd name="connsiteY21" fmla="*/ 54000 h 1721435"/>
              <a:gd name="connsiteX22" fmla="*/ 1277471 w 1479177"/>
              <a:gd name="connsiteY22" fmla="*/ 13659 h 1721435"/>
              <a:gd name="connsiteX23" fmla="*/ 1411941 w 1479177"/>
              <a:gd name="connsiteY23" fmla="*/ 13659 h 1721435"/>
              <a:gd name="connsiteX24" fmla="*/ 1438836 w 1479177"/>
              <a:gd name="connsiteY24" fmla="*/ 40553 h 1721435"/>
              <a:gd name="connsiteX25" fmla="*/ 1452283 w 1479177"/>
              <a:gd name="connsiteY25" fmla="*/ 80894 h 1721435"/>
              <a:gd name="connsiteX26" fmla="*/ 1479177 w 1479177"/>
              <a:gd name="connsiteY26" fmla="*/ 121235 h 1721435"/>
              <a:gd name="connsiteX27" fmla="*/ 1465730 w 1479177"/>
              <a:gd name="connsiteY27" fmla="*/ 215365 h 1721435"/>
              <a:gd name="connsiteX28" fmla="*/ 1438836 w 1479177"/>
              <a:gd name="connsiteY28" fmla="*/ 255706 h 1721435"/>
              <a:gd name="connsiteX29" fmla="*/ 1371600 w 1479177"/>
              <a:gd name="connsiteY29" fmla="*/ 322941 h 1721435"/>
              <a:gd name="connsiteX30" fmla="*/ 1304365 w 1479177"/>
              <a:gd name="connsiteY30" fmla="*/ 390177 h 1721435"/>
              <a:gd name="connsiteX31" fmla="*/ 1237130 w 1479177"/>
              <a:gd name="connsiteY31" fmla="*/ 511200 h 1721435"/>
              <a:gd name="connsiteX32" fmla="*/ 1210236 w 1479177"/>
              <a:gd name="connsiteY32" fmla="*/ 551541 h 1721435"/>
              <a:gd name="connsiteX33" fmla="*/ 1196789 w 1479177"/>
              <a:gd name="connsiteY33" fmla="*/ 591883 h 1721435"/>
              <a:gd name="connsiteX34" fmla="*/ 1116106 w 1479177"/>
              <a:gd name="connsiteY34" fmla="*/ 699459 h 1721435"/>
              <a:gd name="connsiteX35" fmla="*/ 1062318 w 1479177"/>
              <a:gd name="connsiteY35" fmla="*/ 780141 h 1721435"/>
              <a:gd name="connsiteX36" fmla="*/ 1035424 w 1479177"/>
              <a:gd name="connsiteY36" fmla="*/ 820483 h 1721435"/>
              <a:gd name="connsiteX37" fmla="*/ 1008530 w 1479177"/>
              <a:gd name="connsiteY37" fmla="*/ 874271 h 1721435"/>
              <a:gd name="connsiteX38" fmla="*/ 968189 w 1479177"/>
              <a:gd name="connsiteY38" fmla="*/ 901165 h 1721435"/>
              <a:gd name="connsiteX39" fmla="*/ 914400 w 1479177"/>
              <a:gd name="connsiteY39" fmla="*/ 968400 h 1721435"/>
              <a:gd name="connsiteX40" fmla="*/ 874059 w 1479177"/>
              <a:gd name="connsiteY40" fmla="*/ 995294 h 1721435"/>
              <a:gd name="connsiteX41" fmla="*/ 820271 w 1479177"/>
              <a:gd name="connsiteY41" fmla="*/ 1075977 h 1721435"/>
              <a:gd name="connsiteX42" fmla="*/ 793377 w 1479177"/>
              <a:gd name="connsiteY42" fmla="*/ 1116318 h 1721435"/>
              <a:gd name="connsiteX43" fmla="*/ 779930 w 1479177"/>
              <a:gd name="connsiteY43" fmla="*/ 1156659 h 1721435"/>
              <a:gd name="connsiteX44" fmla="*/ 793377 w 1479177"/>
              <a:gd name="connsiteY44" fmla="*/ 1264235 h 1721435"/>
              <a:gd name="connsiteX45" fmla="*/ 820271 w 1479177"/>
              <a:gd name="connsiteY45" fmla="*/ 1291130 h 1721435"/>
              <a:gd name="connsiteX46" fmla="*/ 887506 w 1479177"/>
              <a:gd name="connsiteY46" fmla="*/ 1358365 h 1721435"/>
              <a:gd name="connsiteX47" fmla="*/ 927847 w 1479177"/>
              <a:gd name="connsiteY47" fmla="*/ 1439047 h 1721435"/>
              <a:gd name="connsiteX48" fmla="*/ 914400 w 1479177"/>
              <a:gd name="connsiteY48" fmla="*/ 1519730 h 1721435"/>
              <a:gd name="connsiteX49" fmla="*/ 847165 w 1479177"/>
              <a:gd name="connsiteY49" fmla="*/ 1600412 h 1721435"/>
              <a:gd name="connsiteX50" fmla="*/ 766483 w 1479177"/>
              <a:gd name="connsiteY50" fmla="*/ 1654200 h 1721435"/>
              <a:gd name="connsiteX51" fmla="*/ 712694 w 1479177"/>
              <a:gd name="connsiteY51" fmla="*/ 1667647 h 1721435"/>
              <a:gd name="connsiteX52" fmla="*/ 632012 w 1479177"/>
              <a:gd name="connsiteY52" fmla="*/ 1694541 h 1721435"/>
              <a:gd name="connsiteX53" fmla="*/ 510989 w 1479177"/>
              <a:gd name="connsiteY53" fmla="*/ 1721435 h 1721435"/>
              <a:gd name="connsiteX54" fmla="*/ 470647 w 1479177"/>
              <a:gd name="connsiteY54" fmla="*/ 1707988 h 1721435"/>
              <a:gd name="connsiteX55" fmla="*/ 470647 w 1479177"/>
              <a:gd name="connsiteY55" fmla="*/ 1560071 h 1721435"/>
              <a:gd name="connsiteX56" fmla="*/ 497541 w 1479177"/>
              <a:gd name="connsiteY56" fmla="*/ 1519730 h 1721435"/>
              <a:gd name="connsiteX57" fmla="*/ 551330 w 1479177"/>
              <a:gd name="connsiteY57" fmla="*/ 1452494 h 1721435"/>
              <a:gd name="connsiteX58" fmla="*/ 578224 w 1479177"/>
              <a:gd name="connsiteY58" fmla="*/ 1371812 h 1721435"/>
              <a:gd name="connsiteX59" fmla="*/ 564777 w 1479177"/>
              <a:gd name="connsiteY59" fmla="*/ 1291130 h 1721435"/>
              <a:gd name="connsiteX60" fmla="*/ 470647 w 1479177"/>
              <a:gd name="connsiteY60" fmla="*/ 1291130 h 1721435"/>
              <a:gd name="connsiteX61" fmla="*/ 430306 w 1479177"/>
              <a:gd name="connsiteY61" fmla="*/ 1318024 h 1721435"/>
              <a:gd name="connsiteX62" fmla="*/ 376518 w 1479177"/>
              <a:gd name="connsiteY62" fmla="*/ 1398706 h 1721435"/>
              <a:gd name="connsiteX63" fmla="*/ 336177 w 1479177"/>
              <a:gd name="connsiteY63" fmla="*/ 1425600 h 1721435"/>
              <a:gd name="connsiteX64" fmla="*/ 268941 w 1479177"/>
              <a:gd name="connsiteY64" fmla="*/ 1492835 h 1721435"/>
              <a:gd name="connsiteX65" fmla="*/ 188259 w 1479177"/>
              <a:gd name="connsiteY65" fmla="*/ 1533177 h 1721435"/>
              <a:gd name="connsiteX66" fmla="*/ 107577 w 1479177"/>
              <a:gd name="connsiteY66" fmla="*/ 1560071 h 1721435"/>
              <a:gd name="connsiteX67" fmla="*/ 67236 w 1479177"/>
              <a:gd name="connsiteY67" fmla="*/ 1573518 h 1721435"/>
              <a:gd name="connsiteX68" fmla="*/ 26894 w 1479177"/>
              <a:gd name="connsiteY68" fmla="*/ 1560071 h 1721435"/>
              <a:gd name="connsiteX69" fmla="*/ 0 w 1479177"/>
              <a:gd name="connsiteY69" fmla="*/ 1479388 h 1721435"/>
              <a:gd name="connsiteX70" fmla="*/ 13447 w 1479177"/>
              <a:gd name="connsiteY70" fmla="*/ 1371812 h 1721435"/>
              <a:gd name="connsiteX71" fmla="*/ 53789 w 1479177"/>
              <a:gd name="connsiteY71" fmla="*/ 1371812 h 172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479177" h="1721435">
                <a:moveTo>
                  <a:pt x="53789" y="1371812"/>
                </a:moveTo>
                <a:cubicBezTo>
                  <a:pt x="80683" y="1365088"/>
                  <a:pt x="59004" y="1366213"/>
                  <a:pt x="174812" y="1331471"/>
                </a:cubicBezTo>
                <a:cubicBezTo>
                  <a:pt x="201965" y="1323325"/>
                  <a:pt x="255494" y="1304577"/>
                  <a:pt x="255494" y="1304577"/>
                </a:cubicBezTo>
                <a:cubicBezTo>
                  <a:pt x="417106" y="1142965"/>
                  <a:pt x="233779" y="1333325"/>
                  <a:pt x="336177" y="1210447"/>
                </a:cubicBezTo>
                <a:cubicBezTo>
                  <a:pt x="348351" y="1195838"/>
                  <a:pt x="364843" y="1185117"/>
                  <a:pt x="376518" y="1170106"/>
                </a:cubicBezTo>
                <a:cubicBezTo>
                  <a:pt x="501409" y="1009531"/>
                  <a:pt x="354967" y="1164762"/>
                  <a:pt x="497541" y="1022188"/>
                </a:cubicBezTo>
                <a:cubicBezTo>
                  <a:pt x="506506" y="1013223"/>
                  <a:pt x="513887" y="1002327"/>
                  <a:pt x="524436" y="995294"/>
                </a:cubicBezTo>
                <a:cubicBezTo>
                  <a:pt x="551330" y="977365"/>
                  <a:pt x="582262" y="964362"/>
                  <a:pt x="605118" y="941506"/>
                </a:cubicBezTo>
                <a:cubicBezTo>
                  <a:pt x="618565" y="928059"/>
                  <a:pt x="630448" y="912840"/>
                  <a:pt x="645459" y="901165"/>
                </a:cubicBezTo>
                <a:cubicBezTo>
                  <a:pt x="670973" y="881321"/>
                  <a:pt x="726141" y="847377"/>
                  <a:pt x="726141" y="847377"/>
                </a:cubicBezTo>
                <a:cubicBezTo>
                  <a:pt x="792918" y="747213"/>
                  <a:pt x="707093" y="870235"/>
                  <a:pt x="793377" y="766694"/>
                </a:cubicBezTo>
                <a:cubicBezTo>
                  <a:pt x="803723" y="754279"/>
                  <a:pt x="813043" y="740808"/>
                  <a:pt x="820271" y="726353"/>
                </a:cubicBezTo>
                <a:cubicBezTo>
                  <a:pt x="826610" y="713675"/>
                  <a:pt x="824863" y="697080"/>
                  <a:pt x="833718" y="686012"/>
                </a:cubicBezTo>
                <a:cubicBezTo>
                  <a:pt x="843814" y="673392"/>
                  <a:pt x="860612" y="668083"/>
                  <a:pt x="874059" y="659118"/>
                </a:cubicBezTo>
                <a:cubicBezTo>
                  <a:pt x="883024" y="645671"/>
                  <a:pt x="890311" y="630940"/>
                  <a:pt x="900953" y="618777"/>
                </a:cubicBezTo>
                <a:cubicBezTo>
                  <a:pt x="930679" y="584804"/>
                  <a:pt x="975561" y="555125"/>
                  <a:pt x="995083" y="511200"/>
                </a:cubicBezTo>
                <a:cubicBezTo>
                  <a:pt x="1059092" y="367179"/>
                  <a:pt x="988006" y="481474"/>
                  <a:pt x="1048871" y="390177"/>
                </a:cubicBezTo>
                <a:cubicBezTo>
                  <a:pt x="1057836" y="363283"/>
                  <a:pt x="1060040" y="333082"/>
                  <a:pt x="1075765" y="309494"/>
                </a:cubicBezTo>
                <a:cubicBezTo>
                  <a:pt x="1093694" y="282600"/>
                  <a:pt x="1119332" y="259476"/>
                  <a:pt x="1129553" y="228812"/>
                </a:cubicBezTo>
                <a:cubicBezTo>
                  <a:pt x="1148111" y="173139"/>
                  <a:pt x="1135137" y="200265"/>
                  <a:pt x="1169894" y="148130"/>
                </a:cubicBezTo>
                <a:cubicBezTo>
                  <a:pt x="1174376" y="134683"/>
                  <a:pt x="1176048" y="119943"/>
                  <a:pt x="1183341" y="107788"/>
                </a:cubicBezTo>
                <a:cubicBezTo>
                  <a:pt x="1196114" y="86500"/>
                  <a:pt x="1232256" y="66214"/>
                  <a:pt x="1250577" y="54000"/>
                </a:cubicBezTo>
                <a:cubicBezTo>
                  <a:pt x="1259542" y="40553"/>
                  <a:pt x="1264851" y="23755"/>
                  <a:pt x="1277471" y="13659"/>
                </a:cubicBezTo>
                <a:cubicBezTo>
                  <a:pt x="1313031" y="-14789"/>
                  <a:pt x="1381705" y="9340"/>
                  <a:pt x="1411941" y="13659"/>
                </a:cubicBezTo>
                <a:cubicBezTo>
                  <a:pt x="1420906" y="22624"/>
                  <a:pt x="1432313" y="29682"/>
                  <a:pt x="1438836" y="40553"/>
                </a:cubicBezTo>
                <a:cubicBezTo>
                  <a:pt x="1446129" y="52707"/>
                  <a:pt x="1445944" y="68216"/>
                  <a:pt x="1452283" y="80894"/>
                </a:cubicBezTo>
                <a:cubicBezTo>
                  <a:pt x="1459511" y="95349"/>
                  <a:pt x="1470212" y="107788"/>
                  <a:pt x="1479177" y="121235"/>
                </a:cubicBezTo>
                <a:cubicBezTo>
                  <a:pt x="1474695" y="152612"/>
                  <a:pt x="1474837" y="185006"/>
                  <a:pt x="1465730" y="215365"/>
                </a:cubicBezTo>
                <a:cubicBezTo>
                  <a:pt x="1461086" y="230845"/>
                  <a:pt x="1449478" y="243543"/>
                  <a:pt x="1438836" y="255706"/>
                </a:cubicBezTo>
                <a:cubicBezTo>
                  <a:pt x="1417964" y="279559"/>
                  <a:pt x="1389181" y="296569"/>
                  <a:pt x="1371600" y="322941"/>
                </a:cubicBezTo>
                <a:cubicBezTo>
                  <a:pt x="1335741" y="376730"/>
                  <a:pt x="1358153" y="354318"/>
                  <a:pt x="1304365" y="390177"/>
                </a:cubicBezTo>
                <a:cubicBezTo>
                  <a:pt x="1280697" y="461182"/>
                  <a:pt x="1298781" y="418724"/>
                  <a:pt x="1237130" y="511200"/>
                </a:cubicBezTo>
                <a:lnTo>
                  <a:pt x="1210236" y="551541"/>
                </a:lnTo>
                <a:cubicBezTo>
                  <a:pt x="1205754" y="564988"/>
                  <a:pt x="1204082" y="579728"/>
                  <a:pt x="1196789" y="591883"/>
                </a:cubicBezTo>
                <a:cubicBezTo>
                  <a:pt x="1149000" y="671530"/>
                  <a:pt x="1171925" y="532003"/>
                  <a:pt x="1116106" y="699459"/>
                </a:cubicBezTo>
                <a:cubicBezTo>
                  <a:pt x="1092474" y="770355"/>
                  <a:pt x="1118278" y="712988"/>
                  <a:pt x="1062318" y="780141"/>
                </a:cubicBezTo>
                <a:cubicBezTo>
                  <a:pt x="1051972" y="792557"/>
                  <a:pt x="1043442" y="806451"/>
                  <a:pt x="1035424" y="820483"/>
                </a:cubicBezTo>
                <a:cubicBezTo>
                  <a:pt x="1025479" y="837888"/>
                  <a:pt x="1021363" y="858872"/>
                  <a:pt x="1008530" y="874271"/>
                </a:cubicBezTo>
                <a:cubicBezTo>
                  <a:pt x="998184" y="886686"/>
                  <a:pt x="980809" y="891069"/>
                  <a:pt x="968189" y="901165"/>
                </a:cubicBezTo>
                <a:cubicBezTo>
                  <a:pt x="901649" y="954396"/>
                  <a:pt x="984296" y="898504"/>
                  <a:pt x="914400" y="968400"/>
                </a:cubicBezTo>
                <a:cubicBezTo>
                  <a:pt x="902972" y="979828"/>
                  <a:pt x="887506" y="986329"/>
                  <a:pt x="874059" y="995294"/>
                </a:cubicBezTo>
                <a:lnTo>
                  <a:pt x="820271" y="1075977"/>
                </a:lnTo>
                <a:cubicBezTo>
                  <a:pt x="811306" y="1089424"/>
                  <a:pt x="798488" y="1100986"/>
                  <a:pt x="793377" y="1116318"/>
                </a:cubicBezTo>
                <a:lnTo>
                  <a:pt x="779930" y="1156659"/>
                </a:lnTo>
                <a:cubicBezTo>
                  <a:pt x="784412" y="1192518"/>
                  <a:pt x="782993" y="1229621"/>
                  <a:pt x="793377" y="1264235"/>
                </a:cubicBezTo>
                <a:cubicBezTo>
                  <a:pt x="797020" y="1276379"/>
                  <a:pt x="812351" y="1281230"/>
                  <a:pt x="820271" y="1291130"/>
                </a:cubicBezTo>
                <a:cubicBezTo>
                  <a:pt x="871496" y="1355162"/>
                  <a:pt x="818352" y="1312262"/>
                  <a:pt x="887506" y="1358365"/>
                </a:cubicBezTo>
                <a:cubicBezTo>
                  <a:pt x="901104" y="1378761"/>
                  <a:pt x="927847" y="1411211"/>
                  <a:pt x="927847" y="1439047"/>
                </a:cubicBezTo>
                <a:cubicBezTo>
                  <a:pt x="927847" y="1466312"/>
                  <a:pt x="923022" y="1493864"/>
                  <a:pt x="914400" y="1519730"/>
                </a:cubicBezTo>
                <a:cubicBezTo>
                  <a:pt x="906631" y="1543038"/>
                  <a:pt x="864017" y="1587305"/>
                  <a:pt x="847165" y="1600412"/>
                </a:cubicBezTo>
                <a:cubicBezTo>
                  <a:pt x="821651" y="1620256"/>
                  <a:pt x="797841" y="1646361"/>
                  <a:pt x="766483" y="1654200"/>
                </a:cubicBezTo>
                <a:cubicBezTo>
                  <a:pt x="748553" y="1658682"/>
                  <a:pt x="730396" y="1662336"/>
                  <a:pt x="712694" y="1667647"/>
                </a:cubicBezTo>
                <a:cubicBezTo>
                  <a:pt x="685541" y="1675793"/>
                  <a:pt x="659810" y="1688981"/>
                  <a:pt x="632012" y="1694541"/>
                </a:cubicBezTo>
                <a:cubicBezTo>
                  <a:pt x="546655" y="1711612"/>
                  <a:pt x="586950" y="1702445"/>
                  <a:pt x="510989" y="1721435"/>
                </a:cubicBezTo>
                <a:cubicBezTo>
                  <a:pt x="497542" y="1716953"/>
                  <a:pt x="480670" y="1718011"/>
                  <a:pt x="470647" y="1707988"/>
                </a:cubicBezTo>
                <a:cubicBezTo>
                  <a:pt x="440649" y="1677991"/>
                  <a:pt x="468502" y="1567934"/>
                  <a:pt x="470647" y="1560071"/>
                </a:cubicBezTo>
                <a:cubicBezTo>
                  <a:pt x="474899" y="1544479"/>
                  <a:pt x="487445" y="1532350"/>
                  <a:pt x="497541" y="1519730"/>
                </a:cubicBezTo>
                <a:cubicBezTo>
                  <a:pt x="525483" y="1484803"/>
                  <a:pt x="530636" y="1499056"/>
                  <a:pt x="551330" y="1452494"/>
                </a:cubicBezTo>
                <a:cubicBezTo>
                  <a:pt x="562844" y="1426589"/>
                  <a:pt x="578224" y="1371812"/>
                  <a:pt x="578224" y="1371812"/>
                </a:cubicBezTo>
                <a:cubicBezTo>
                  <a:pt x="573742" y="1344918"/>
                  <a:pt x="578304" y="1314803"/>
                  <a:pt x="564777" y="1291130"/>
                </a:cubicBezTo>
                <a:cubicBezTo>
                  <a:pt x="547897" y="1261590"/>
                  <a:pt x="484736" y="1287608"/>
                  <a:pt x="470647" y="1291130"/>
                </a:cubicBezTo>
                <a:cubicBezTo>
                  <a:pt x="457200" y="1300095"/>
                  <a:pt x="440948" y="1305861"/>
                  <a:pt x="430306" y="1318024"/>
                </a:cubicBezTo>
                <a:cubicBezTo>
                  <a:pt x="409021" y="1342349"/>
                  <a:pt x="403412" y="1380777"/>
                  <a:pt x="376518" y="1398706"/>
                </a:cubicBezTo>
                <a:cubicBezTo>
                  <a:pt x="363071" y="1407671"/>
                  <a:pt x="348340" y="1414958"/>
                  <a:pt x="336177" y="1425600"/>
                </a:cubicBezTo>
                <a:cubicBezTo>
                  <a:pt x="312324" y="1446471"/>
                  <a:pt x="299009" y="1482811"/>
                  <a:pt x="268941" y="1492835"/>
                </a:cubicBezTo>
                <a:cubicBezTo>
                  <a:pt x="121796" y="1541887"/>
                  <a:pt x="344687" y="1463653"/>
                  <a:pt x="188259" y="1533177"/>
                </a:cubicBezTo>
                <a:cubicBezTo>
                  <a:pt x="162354" y="1544691"/>
                  <a:pt x="134471" y="1551106"/>
                  <a:pt x="107577" y="1560071"/>
                </a:cubicBezTo>
                <a:lnTo>
                  <a:pt x="67236" y="1573518"/>
                </a:lnTo>
                <a:cubicBezTo>
                  <a:pt x="53789" y="1569036"/>
                  <a:pt x="35133" y="1571605"/>
                  <a:pt x="26894" y="1560071"/>
                </a:cubicBezTo>
                <a:cubicBezTo>
                  <a:pt x="10416" y="1537002"/>
                  <a:pt x="0" y="1479388"/>
                  <a:pt x="0" y="1479388"/>
                </a:cubicBezTo>
                <a:cubicBezTo>
                  <a:pt x="4482" y="1443529"/>
                  <a:pt x="-1230" y="1404835"/>
                  <a:pt x="13447" y="1371812"/>
                </a:cubicBezTo>
                <a:cubicBezTo>
                  <a:pt x="19204" y="1358859"/>
                  <a:pt x="26895" y="1378536"/>
                  <a:pt x="53789" y="137181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7057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David\Desktop\CAMCOSpresent\GeodesicsFullDelaunay\geodesic6.png"/>
          <p:cNvPicPr>
            <a:picLocks noChangeAspect="1" noChangeArrowheads="1"/>
          </p:cNvPicPr>
          <p:nvPr/>
        </p:nvPicPr>
        <p:blipFill rotWithShape="1">
          <a:blip r:embed="rId3">
            <a:extLst>
              <a:ext uri="{28A0092B-C50C-407E-A947-70E740481C1C}">
                <a14:useLocalDpi xmlns:a14="http://schemas.microsoft.com/office/drawing/2010/main" val="0"/>
              </a:ext>
            </a:extLst>
          </a:blip>
          <a:srcRect l="8220" t="2005" r="1429" b="3377"/>
          <a:stretch/>
        </p:blipFill>
        <p:spPr bwMode="auto">
          <a:xfrm>
            <a:off x="2784298" y="989627"/>
            <a:ext cx="5841050" cy="544279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5538233" y="2159675"/>
            <a:ext cx="207818" cy="381000"/>
          </a:xfrm>
          <a:prstGeom prst="straightConnector1">
            <a:avLst/>
          </a:prstGeom>
          <a:ln w="539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5120148" y="6005052"/>
            <a:ext cx="346364" cy="304800"/>
          </a:xfrm>
          <a:prstGeom prst="straightConnector1">
            <a:avLst/>
          </a:prstGeom>
          <a:ln w="53975">
            <a:solidFill>
              <a:srgbClr val="003E1C"/>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799" y="1219200"/>
            <a:ext cx="2362201" cy="1200329"/>
          </a:xfrm>
          <a:prstGeom prst="rect">
            <a:avLst/>
          </a:prstGeom>
          <a:noFill/>
        </p:spPr>
        <p:txBody>
          <a:bodyPr wrap="square" rtlCol="0">
            <a:spAutoFit/>
          </a:bodyPr>
          <a:lstStyle/>
          <a:p>
            <a:r>
              <a:rPr lang="en-US" sz="2400" dirty="0" smtClean="0">
                <a:solidFill>
                  <a:schemeClr val="bg1"/>
                </a:solidFill>
              </a:rPr>
              <a:t>A close-up of two neighboring max classes</a:t>
            </a:r>
            <a:endParaRPr lang="en-US" sz="2400" dirty="0">
              <a:solidFill>
                <a:schemeClr val="bg1"/>
              </a:solidFill>
            </a:endParaRPr>
          </a:p>
        </p:txBody>
      </p:sp>
    </p:spTree>
    <p:extLst>
      <p:ext uri="{BB962C8B-B14F-4D97-AF65-F5344CB8AC3E}">
        <p14:creationId xmlns:p14="http://schemas.microsoft.com/office/powerpoint/2010/main" val="358942831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David\Desktop\CAMCOSpresent\GeodesicsFullDelaunay\geodesic18.png"/>
          <p:cNvPicPr>
            <a:picLocks noChangeAspect="1" noChangeArrowheads="1"/>
          </p:cNvPicPr>
          <p:nvPr/>
        </p:nvPicPr>
        <p:blipFill rotWithShape="1">
          <a:blip r:embed="rId2">
            <a:extLst>
              <a:ext uri="{28A0092B-C50C-407E-A947-70E740481C1C}">
                <a14:useLocalDpi xmlns:a14="http://schemas.microsoft.com/office/drawing/2010/main" val="0"/>
              </a:ext>
            </a:extLst>
          </a:blip>
          <a:srcRect l="7856" t="599" r="712" b="3208"/>
          <a:stretch/>
        </p:blipFill>
        <p:spPr bwMode="auto">
          <a:xfrm>
            <a:off x="2670307" y="880324"/>
            <a:ext cx="5969789" cy="5596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4835" y="914400"/>
            <a:ext cx="2362201" cy="1938992"/>
          </a:xfrm>
          <a:prstGeom prst="rect">
            <a:avLst/>
          </a:prstGeom>
          <a:noFill/>
        </p:spPr>
        <p:txBody>
          <a:bodyPr wrap="square" rtlCol="0">
            <a:spAutoFit/>
          </a:bodyPr>
          <a:lstStyle/>
          <a:p>
            <a:r>
              <a:rPr lang="en-US" sz="2400" dirty="0" smtClean="0">
                <a:solidFill>
                  <a:schemeClr val="bg1"/>
                </a:solidFill>
              </a:rPr>
              <a:t>The HOP geodesic path connecting neighboring maxima.</a:t>
            </a:r>
            <a:endParaRPr lang="en-US" sz="2400" dirty="0">
              <a:solidFill>
                <a:schemeClr val="bg1"/>
              </a:solidFill>
            </a:endParaRPr>
          </a:p>
        </p:txBody>
      </p:sp>
      <p:sp>
        <p:nvSpPr>
          <p:cNvPr id="2" name="TextBox 1"/>
          <p:cNvSpPr txBox="1"/>
          <p:nvPr/>
        </p:nvSpPr>
        <p:spPr>
          <a:xfrm>
            <a:off x="2622756" y="152400"/>
            <a:ext cx="3778044" cy="584775"/>
          </a:xfrm>
          <a:prstGeom prst="rect">
            <a:avLst/>
          </a:prstGeom>
          <a:noFill/>
        </p:spPr>
        <p:txBody>
          <a:bodyPr wrap="square" rtlCol="0">
            <a:spAutoFit/>
          </a:bodyPr>
          <a:lstStyle/>
          <a:p>
            <a:pPr algn="ctr"/>
            <a:r>
              <a:rPr lang="en-US" sz="3200" dirty="0" smtClean="0">
                <a:solidFill>
                  <a:schemeClr val="bg1"/>
                </a:solidFill>
              </a:rPr>
              <a:t>HOP Geodesic</a:t>
            </a:r>
            <a:endParaRPr lang="en-US" sz="3200" dirty="0">
              <a:solidFill>
                <a:schemeClr val="bg1"/>
              </a:solidFill>
            </a:endParaRPr>
          </a:p>
        </p:txBody>
      </p:sp>
    </p:spTree>
    <p:extLst>
      <p:ext uri="{BB962C8B-B14F-4D97-AF65-F5344CB8AC3E}">
        <p14:creationId xmlns:p14="http://schemas.microsoft.com/office/powerpoint/2010/main" val="9591017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152400"/>
            <a:ext cx="7239000" cy="1015663"/>
          </a:xfrm>
          <a:prstGeom prst="rect">
            <a:avLst/>
          </a:prstGeom>
          <a:noFill/>
        </p:spPr>
        <p:txBody>
          <a:bodyPr wrap="square" rtlCol="0">
            <a:spAutoFit/>
          </a:bodyPr>
          <a:lstStyle/>
          <a:p>
            <a:pPr algn="ctr"/>
            <a:r>
              <a:rPr lang="en-US" sz="2000" dirty="0" smtClean="0">
                <a:solidFill>
                  <a:schemeClr val="bg1"/>
                </a:solidFill>
              </a:rPr>
              <a:t>Plotting the geodesics that connect neighboring maxima</a:t>
            </a:r>
          </a:p>
          <a:p>
            <a:pPr algn="ctr"/>
            <a:r>
              <a:rPr lang="en-US" sz="2000" dirty="0" smtClean="0">
                <a:solidFill>
                  <a:schemeClr val="bg1"/>
                </a:solidFill>
              </a:rPr>
              <a:t> (from shortest to longest)</a:t>
            </a:r>
          </a:p>
          <a:p>
            <a:pPr algn="ctr"/>
            <a:r>
              <a:rPr lang="en-US" sz="2000" dirty="0" smtClean="0">
                <a:solidFill>
                  <a:schemeClr val="bg1"/>
                </a:solidFill>
              </a:rPr>
              <a:t> </a:t>
            </a:r>
            <a:endParaRPr lang="en-US" dirty="0">
              <a:solidFill>
                <a:schemeClr val="bg1"/>
              </a:solidFill>
            </a:endParaRPr>
          </a:p>
        </p:txBody>
      </p:sp>
      <p:pic>
        <p:nvPicPr>
          <p:cNvPr id="4" name="2Dgeodesics-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6897" t="4161" r="5861" b="3983"/>
          <a:stretch/>
        </p:blipFill>
        <p:spPr>
          <a:xfrm>
            <a:off x="803339" y="858084"/>
            <a:ext cx="7332853" cy="5800344"/>
          </a:xfrm>
          <a:prstGeom prst="rect">
            <a:avLst/>
          </a:prstGeom>
        </p:spPr>
      </p:pic>
    </p:spTree>
    <p:extLst>
      <p:ext uri="{BB962C8B-B14F-4D97-AF65-F5344CB8AC3E}">
        <p14:creationId xmlns:p14="http://schemas.microsoft.com/office/powerpoint/2010/main" val="33116853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79836" y="167148"/>
            <a:ext cx="2444900" cy="461665"/>
          </a:xfrm>
          <a:prstGeom prst="rect">
            <a:avLst/>
          </a:prstGeom>
          <a:noFill/>
        </p:spPr>
        <p:txBody>
          <a:bodyPr wrap="none" rtlCol="0">
            <a:spAutoFit/>
          </a:bodyPr>
          <a:lstStyle/>
          <a:p>
            <a:r>
              <a:rPr lang="en-US" sz="2400" dirty="0" smtClean="0">
                <a:solidFill>
                  <a:schemeClr val="bg1"/>
                </a:solidFill>
              </a:rPr>
              <a:t>Geodesics in 3D</a:t>
            </a:r>
            <a:endParaRPr lang="en-US" sz="2400" dirty="0">
              <a:solidFill>
                <a:schemeClr val="bg1"/>
              </a:solidFill>
            </a:endParaRPr>
          </a:p>
        </p:txBody>
      </p:sp>
      <p:pic>
        <p:nvPicPr>
          <p:cNvPr id="4" name="3Dgeodesics-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3980" r="2022" b="5567"/>
          <a:stretch/>
        </p:blipFill>
        <p:spPr>
          <a:xfrm>
            <a:off x="472278" y="862394"/>
            <a:ext cx="8260014" cy="5757326"/>
          </a:xfrm>
          <a:prstGeom prst="rect">
            <a:avLst/>
          </a:prstGeom>
        </p:spPr>
      </p:pic>
    </p:spTree>
    <p:extLst>
      <p:ext uri="{BB962C8B-B14F-4D97-AF65-F5344CB8AC3E}">
        <p14:creationId xmlns:p14="http://schemas.microsoft.com/office/powerpoint/2010/main" val="3159311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Goals</a:t>
            </a:r>
            <a:endParaRPr lang="en-CA" dirty="0">
              <a:solidFill>
                <a:schemeClr val="bg1"/>
              </a:solidFill>
            </a:endParaRPr>
          </a:p>
        </p:txBody>
      </p:sp>
      <p:sp>
        <p:nvSpPr>
          <p:cNvPr id="3" name="Content Placeholder 2"/>
          <p:cNvSpPr>
            <a:spLocks noGrp="1"/>
          </p:cNvSpPr>
          <p:nvPr>
            <p:ph idx="1"/>
          </p:nvPr>
        </p:nvSpPr>
        <p:spPr/>
        <p:txBody>
          <a:bodyPr/>
          <a:lstStyle/>
          <a:p>
            <a:pPr marL="0" indent="0">
              <a:buNone/>
            </a:pPr>
            <a:r>
              <a:rPr lang="en-CA" dirty="0" smtClean="0">
                <a:solidFill>
                  <a:schemeClr val="bg1"/>
                </a:solidFill>
              </a:rPr>
              <a:t>We want to find structures in the galaxy distribution</a:t>
            </a:r>
          </a:p>
          <a:p>
            <a:pPr marL="0" indent="0">
              <a:buNone/>
            </a:pPr>
            <a:endParaRPr lang="en-CA" dirty="0" smtClean="0">
              <a:solidFill>
                <a:schemeClr val="bg1"/>
              </a:solidFill>
            </a:endParaRPr>
          </a:p>
          <a:p>
            <a:pPr marL="514350" indent="-514350">
              <a:buFont typeface="+mj-lt"/>
              <a:buAutoNum type="arabicPeriod"/>
            </a:pPr>
            <a:r>
              <a:rPr lang="en-CA" dirty="0" smtClean="0">
                <a:solidFill>
                  <a:schemeClr val="bg1"/>
                </a:solidFill>
              </a:rPr>
              <a:t>Partition the space </a:t>
            </a:r>
          </a:p>
          <a:p>
            <a:pPr marL="514350" indent="-514350">
              <a:buFont typeface="+mj-lt"/>
              <a:buAutoNum type="arabicPeriod"/>
            </a:pPr>
            <a:r>
              <a:rPr lang="en-CA" dirty="0" smtClean="0">
                <a:solidFill>
                  <a:schemeClr val="bg1"/>
                </a:solidFill>
              </a:rPr>
              <a:t>Grouping</a:t>
            </a:r>
          </a:p>
          <a:p>
            <a:pPr marL="514350" indent="-514350">
              <a:buFont typeface="+mj-lt"/>
              <a:buAutoNum type="arabicPeriod"/>
            </a:pPr>
            <a:r>
              <a:rPr lang="en-CA" dirty="0" smtClean="0">
                <a:solidFill>
                  <a:schemeClr val="bg1"/>
                </a:solidFill>
              </a:rPr>
              <a:t>Classification of structures</a:t>
            </a:r>
          </a:p>
          <a:p>
            <a:pPr marL="0" indent="0">
              <a:buNone/>
            </a:pPr>
            <a:r>
              <a:rPr lang="en-CA" dirty="0" smtClean="0">
                <a:solidFill>
                  <a:schemeClr val="bg1"/>
                </a:solidFill>
              </a:rPr>
              <a:t>a. Clusters	  b. Filaments	  c. Voids</a:t>
            </a:r>
          </a:p>
        </p:txBody>
      </p:sp>
      <p:pic>
        <p:nvPicPr>
          <p:cNvPr id="4" name="Picture 3"/>
          <p:cNvPicPr>
            <a:picLocks noChangeAspect="1"/>
          </p:cNvPicPr>
          <p:nvPr/>
        </p:nvPicPr>
        <p:blipFill>
          <a:blip r:embed="rId3"/>
          <a:stretch>
            <a:fillRect/>
          </a:stretch>
        </p:blipFill>
        <p:spPr>
          <a:xfrm>
            <a:off x="5911868" y="2362200"/>
            <a:ext cx="2774932" cy="2530085"/>
          </a:xfrm>
          <a:prstGeom prst="rect">
            <a:avLst/>
          </a:prstGeom>
        </p:spPr>
      </p:pic>
    </p:spTree>
    <p:extLst>
      <p:ext uri="{BB962C8B-B14F-4D97-AF65-F5344CB8AC3E}">
        <p14:creationId xmlns:p14="http://schemas.microsoft.com/office/powerpoint/2010/main" val="412480134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Desktop\CAMCOSpresent\BadHop\badhoprawdata.png"/>
          <p:cNvPicPr>
            <a:picLocks noChangeAspect="1" noChangeArrowheads="1"/>
          </p:cNvPicPr>
          <p:nvPr/>
        </p:nvPicPr>
        <p:blipFill rotWithShape="1">
          <a:blip r:embed="rId2">
            <a:extLst>
              <a:ext uri="{28A0092B-C50C-407E-A947-70E740481C1C}">
                <a14:useLocalDpi xmlns:a14="http://schemas.microsoft.com/office/drawing/2010/main" val="0"/>
              </a:ext>
            </a:extLst>
          </a:blip>
          <a:srcRect l="6456" t="2014" r="3879" b="4098"/>
          <a:stretch/>
        </p:blipFill>
        <p:spPr bwMode="auto">
          <a:xfrm>
            <a:off x="1280160" y="274320"/>
            <a:ext cx="6766560" cy="603504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4960228" y="3790950"/>
            <a:ext cx="233195"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05350" y="212725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2772044" y="2075378"/>
            <a:ext cx="4296413" cy="2163469"/>
          </a:xfrm>
          <a:custGeom>
            <a:avLst/>
            <a:gdLst>
              <a:gd name="connsiteX0" fmla="*/ 1161327 w 4296413"/>
              <a:gd name="connsiteY0" fmla="*/ 595251 h 2163469"/>
              <a:gd name="connsiteX1" fmla="*/ 1045213 w 4296413"/>
              <a:gd name="connsiteY1" fmla="*/ 537193 h 2163469"/>
              <a:gd name="connsiteX2" fmla="*/ 1016185 w 4296413"/>
              <a:gd name="connsiteY2" fmla="*/ 493651 h 2163469"/>
              <a:gd name="connsiteX3" fmla="*/ 987156 w 4296413"/>
              <a:gd name="connsiteY3" fmla="*/ 406565 h 2163469"/>
              <a:gd name="connsiteX4" fmla="*/ 943613 w 4296413"/>
              <a:gd name="connsiteY4" fmla="*/ 377536 h 2163469"/>
              <a:gd name="connsiteX5" fmla="*/ 842013 w 4296413"/>
              <a:gd name="connsiteY5" fmla="*/ 246908 h 2163469"/>
              <a:gd name="connsiteX6" fmla="*/ 754927 w 4296413"/>
              <a:gd name="connsiteY6" fmla="*/ 217879 h 2163469"/>
              <a:gd name="connsiteX7" fmla="*/ 711385 w 4296413"/>
              <a:gd name="connsiteY7" fmla="*/ 203365 h 2163469"/>
              <a:gd name="connsiteX8" fmla="*/ 537213 w 4296413"/>
              <a:gd name="connsiteY8" fmla="*/ 217879 h 2163469"/>
              <a:gd name="connsiteX9" fmla="*/ 493670 w 4296413"/>
              <a:gd name="connsiteY9" fmla="*/ 232393 h 2163469"/>
              <a:gd name="connsiteX10" fmla="*/ 435613 w 4296413"/>
              <a:gd name="connsiteY10" fmla="*/ 246908 h 2163469"/>
              <a:gd name="connsiteX11" fmla="*/ 392070 w 4296413"/>
              <a:gd name="connsiteY11" fmla="*/ 290451 h 2163469"/>
              <a:gd name="connsiteX12" fmla="*/ 363042 w 4296413"/>
              <a:gd name="connsiteY12" fmla="*/ 333993 h 2163469"/>
              <a:gd name="connsiteX13" fmla="*/ 319499 w 4296413"/>
              <a:gd name="connsiteY13" fmla="*/ 363022 h 2163469"/>
              <a:gd name="connsiteX14" fmla="*/ 275956 w 4296413"/>
              <a:gd name="connsiteY14" fmla="*/ 450108 h 2163469"/>
              <a:gd name="connsiteX15" fmla="*/ 188870 w 4296413"/>
              <a:gd name="connsiteY15" fmla="*/ 522679 h 2163469"/>
              <a:gd name="connsiteX16" fmla="*/ 87270 w 4296413"/>
              <a:gd name="connsiteY16" fmla="*/ 638793 h 2163469"/>
              <a:gd name="connsiteX17" fmla="*/ 43727 w 4296413"/>
              <a:gd name="connsiteY17" fmla="*/ 725879 h 2163469"/>
              <a:gd name="connsiteX18" fmla="*/ 14699 w 4296413"/>
              <a:gd name="connsiteY18" fmla="*/ 827479 h 2163469"/>
              <a:gd name="connsiteX19" fmla="*/ 14699 w 4296413"/>
              <a:gd name="connsiteY19" fmla="*/ 1219365 h 2163469"/>
              <a:gd name="connsiteX20" fmla="*/ 87270 w 4296413"/>
              <a:gd name="connsiteY20" fmla="*/ 1306451 h 2163469"/>
              <a:gd name="connsiteX21" fmla="*/ 174356 w 4296413"/>
              <a:gd name="connsiteY21" fmla="*/ 1364508 h 2163469"/>
              <a:gd name="connsiteX22" fmla="*/ 232413 w 4296413"/>
              <a:gd name="connsiteY22" fmla="*/ 1408051 h 2163469"/>
              <a:gd name="connsiteX23" fmla="*/ 275956 w 4296413"/>
              <a:gd name="connsiteY23" fmla="*/ 1422565 h 2163469"/>
              <a:gd name="connsiteX24" fmla="*/ 406585 w 4296413"/>
              <a:gd name="connsiteY24" fmla="*/ 1495136 h 2163469"/>
              <a:gd name="connsiteX25" fmla="*/ 435613 w 4296413"/>
              <a:gd name="connsiteY25" fmla="*/ 1538679 h 2163469"/>
              <a:gd name="connsiteX26" fmla="*/ 522699 w 4296413"/>
              <a:gd name="connsiteY26" fmla="*/ 1596736 h 2163469"/>
              <a:gd name="connsiteX27" fmla="*/ 609785 w 4296413"/>
              <a:gd name="connsiteY27" fmla="*/ 1727365 h 2163469"/>
              <a:gd name="connsiteX28" fmla="*/ 638813 w 4296413"/>
              <a:gd name="connsiteY28" fmla="*/ 1770908 h 2163469"/>
              <a:gd name="connsiteX29" fmla="*/ 667842 w 4296413"/>
              <a:gd name="connsiteY29" fmla="*/ 1814451 h 2163469"/>
              <a:gd name="connsiteX30" fmla="*/ 711385 w 4296413"/>
              <a:gd name="connsiteY30" fmla="*/ 1901536 h 2163469"/>
              <a:gd name="connsiteX31" fmla="*/ 754927 w 4296413"/>
              <a:gd name="connsiteY31" fmla="*/ 1930565 h 2163469"/>
              <a:gd name="connsiteX32" fmla="*/ 769442 w 4296413"/>
              <a:gd name="connsiteY32" fmla="*/ 1974108 h 2163469"/>
              <a:gd name="connsiteX33" fmla="*/ 856527 w 4296413"/>
              <a:gd name="connsiteY33" fmla="*/ 2017651 h 2163469"/>
              <a:gd name="connsiteX34" fmla="*/ 900070 w 4296413"/>
              <a:gd name="connsiteY34" fmla="*/ 2046679 h 2163469"/>
              <a:gd name="connsiteX35" fmla="*/ 1016185 w 4296413"/>
              <a:gd name="connsiteY35" fmla="*/ 2075708 h 2163469"/>
              <a:gd name="connsiteX36" fmla="*/ 1103270 w 4296413"/>
              <a:gd name="connsiteY36" fmla="*/ 2104736 h 2163469"/>
              <a:gd name="connsiteX37" fmla="*/ 1495156 w 4296413"/>
              <a:gd name="connsiteY37" fmla="*/ 2119251 h 2163469"/>
              <a:gd name="connsiteX38" fmla="*/ 1872527 w 4296413"/>
              <a:gd name="connsiteY38" fmla="*/ 2148279 h 2163469"/>
              <a:gd name="connsiteX39" fmla="*/ 1959613 w 4296413"/>
              <a:gd name="connsiteY39" fmla="*/ 2090222 h 2163469"/>
              <a:gd name="connsiteX40" fmla="*/ 2017670 w 4296413"/>
              <a:gd name="connsiteY40" fmla="*/ 2003136 h 2163469"/>
              <a:gd name="connsiteX41" fmla="*/ 2032185 w 4296413"/>
              <a:gd name="connsiteY41" fmla="*/ 1945079 h 2163469"/>
              <a:gd name="connsiteX42" fmla="*/ 2046699 w 4296413"/>
              <a:gd name="connsiteY42" fmla="*/ 1857993 h 2163469"/>
              <a:gd name="connsiteX43" fmla="*/ 2075727 w 4296413"/>
              <a:gd name="connsiteY43" fmla="*/ 1770908 h 2163469"/>
              <a:gd name="connsiteX44" fmla="*/ 2133785 w 4296413"/>
              <a:gd name="connsiteY44" fmla="*/ 1683822 h 2163469"/>
              <a:gd name="connsiteX45" fmla="*/ 2278927 w 4296413"/>
              <a:gd name="connsiteY45" fmla="*/ 1596736 h 2163469"/>
              <a:gd name="connsiteX46" fmla="*/ 2395042 w 4296413"/>
              <a:gd name="connsiteY46" fmla="*/ 1611251 h 2163469"/>
              <a:gd name="connsiteX47" fmla="*/ 2482127 w 4296413"/>
              <a:gd name="connsiteY47" fmla="*/ 1654793 h 2163469"/>
              <a:gd name="connsiteX48" fmla="*/ 2627270 w 4296413"/>
              <a:gd name="connsiteY48" fmla="*/ 1741879 h 2163469"/>
              <a:gd name="connsiteX49" fmla="*/ 2757899 w 4296413"/>
              <a:gd name="connsiteY49" fmla="*/ 1843479 h 2163469"/>
              <a:gd name="connsiteX50" fmla="*/ 2844985 w 4296413"/>
              <a:gd name="connsiteY50" fmla="*/ 1872508 h 2163469"/>
              <a:gd name="connsiteX51" fmla="*/ 2946585 w 4296413"/>
              <a:gd name="connsiteY51" fmla="*/ 1901536 h 2163469"/>
              <a:gd name="connsiteX52" fmla="*/ 3048185 w 4296413"/>
              <a:gd name="connsiteY52" fmla="*/ 1887022 h 2163469"/>
              <a:gd name="connsiteX53" fmla="*/ 3091727 w 4296413"/>
              <a:gd name="connsiteY53" fmla="*/ 1872508 h 2163469"/>
              <a:gd name="connsiteX54" fmla="*/ 3106242 w 4296413"/>
              <a:gd name="connsiteY54" fmla="*/ 1828965 h 2163469"/>
              <a:gd name="connsiteX55" fmla="*/ 3164299 w 4296413"/>
              <a:gd name="connsiteY55" fmla="*/ 1741879 h 2163469"/>
              <a:gd name="connsiteX56" fmla="*/ 3193327 w 4296413"/>
              <a:gd name="connsiteY56" fmla="*/ 1654793 h 2163469"/>
              <a:gd name="connsiteX57" fmla="*/ 3251385 w 4296413"/>
              <a:gd name="connsiteY57" fmla="*/ 1567708 h 2163469"/>
              <a:gd name="connsiteX58" fmla="*/ 3294927 w 4296413"/>
              <a:gd name="connsiteY58" fmla="*/ 1480622 h 2163469"/>
              <a:gd name="connsiteX59" fmla="*/ 3352985 w 4296413"/>
              <a:gd name="connsiteY59" fmla="*/ 1466108 h 2163469"/>
              <a:gd name="connsiteX60" fmla="*/ 3382013 w 4296413"/>
              <a:gd name="connsiteY60" fmla="*/ 1422565 h 2163469"/>
              <a:gd name="connsiteX61" fmla="*/ 3570699 w 4296413"/>
              <a:gd name="connsiteY61" fmla="*/ 1379022 h 2163469"/>
              <a:gd name="connsiteX62" fmla="*/ 3730356 w 4296413"/>
              <a:gd name="connsiteY62" fmla="*/ 1393536 h 2163469"/>
              <a:gd name="connsiteX63" fmla="*/ 3846470 w 4296413"/>
              <a:gd name="connsiteY63" fmla="*/ 1364508 h 2163469"/>
              <a:gd name="connsiteX64" fmla="*/ 3875499 w 4296413"/>
              <a:gd name="connsiteY64" fmla="*/ 1320965 h 2163469"/>
              <a:gd name="connsiteX65" fmla="*/ 3933556 w 4296413"/>
              <a:gd name="connsiteY65" fmla="*/ 1190336 h 2163469"/>
              <a:gd name="connsiteX66" fmla="*/ 3948070 w 4296413"/>
              <a:gd name="connsiteY66" fmla="*/ 1016165 h 2163469"/>
              <a:gd name="connsiteX67" fmla="*/ 4006127 w 4296413"/>
              <a:gd name="connsiteY67" fmla="*/ 914565 h 2163469"/>
              <a:gd name="connsiteX68" fmla="*/ 4093213 w 4296413"/>
              <a:gd name="connsiteY68" fmla="*/ 769422 h 2163469"/>
              <a:gd name="connsiteX69" fmla="*/ 4136756 w 4296413"/>
              <a:gd name="connsiteY69" fmla="*/ 740393 h 2163469"/>
              <a:gd name="connsiteX70" fmla="*/ 4165785 w 4296413"/>
              <a:gd name="connsiteY70" fmla="*/ 682336 h 2163469"/>
              <a:gd name="connsiteX71" fmla="*/ 4194813 w 4296413"/>
              <a:gd name="connsiteY71" fmla="*/ 638793 h 2163469"/>
              <a:gd name="connsiteX72" fmla="*/ 4238356 w 4296413"/>
              <a:gd name="connsiteY72" fmla="*/ 450108 h 2163469"/>
              <a:gd name="connsiteX73" fmla="*/ 4252870 w 4296413"/>
              <a:gd name="connsiteY73" fmla="*/ 392051 h 2163469"/>
              <a:gd name="connsiteX74" fmla="*/ 4267385 w 4296413"/>
              <a:gd name="connsiteY74" fmla="*/ 319479 h 2163469"/>
              <a:gd name="connsiteX75" fmla="*/ 4296413 w 4296413"/>
              <a:gd name="connsiteY75" fmla="*/ 232393 h 2163469"/>
              <a:gd name="connsiteX76" fmla="*/ 4238356 w 4296413"/>
              <a:gd name="connsiteY76" fmla="*/ 58222 h 2163469"/>
              <a:gd name="connsiteX77" fmla="*/ 4194813 w 4296413"/>
              <a:gd name="connsiteY77" fmla="*/ 43708 h 2163469"/>
              <a:gd name="connsiteX78" fmla="*/ 4107727 w 4296413"/>
              <a:gd name="connsiteY78" fmla="*/ 165 h 2163469"/>
              <a:gd name="connsiteX79" fmla="*/ 4020642 w 4296413"/>
              <a:gd name="connsiteY79" fmla="*/ 29193 h 2163469"/>
              <a:gd name="connsiteX80" fmla="*/ 3948070 w 4296413"/>
              <a:gd name="connsiteY80" fmla="*/ 101765 h 2163469"/>
              <a:gd name="connsiteX81" fmla="*/ 3904527 w 4296413"/>
              <a:gd name="connsiteY81" fmla="*/ 130793 h 2163469"/>
              <a:gd name="connsiteX82" fmla="*/ 3831956 w 4296413"/>
              <a:gd name="connsiteY82" fmla="*/ 203365 h 2163469"/>
              <a:gd name="connsiteX83" fmla="*/ 3759385 w 4296413"/>
              <a:gd name="connsiteY83" fmla="*/ 275936 h 2163469"/>
              <a:gd name="connsiteX84" fmla="*/ 3686813 w 4296413"/>
              <a:gd name="connsiteY84" fmla="*/ 348508 h 2163469"/>
              <a:gd name="connsiteX85" fmla="*/ 3657785 w 4296413"/>
              <a:gd name="connsiteY85" fmla="*/ 392051 h 2163469"/>
              <a:gd name="connsiteX86" fmla="*/ 3614242 w 4296413"/>
              <a:gd name="connsiteY86" fmla="*/ 406565 h 2163469"/>
              <a:gd name="connsiteX87" fmla="*/ 3570699 w 4296413"/>
              <a:gd name="connsiteY87" fmla="*/ 435593 h 2163469"/>
              <a:gd name="connsiteX88" fmla="*/ 3483613 w 4296413"/>
              <a:gd name="connsiteY88" fmla="*/ 479136 h 2163469"/>
              <a:gd name="connsiteX89" fmla="*/ 2874013 w 4296413"/>
              <a:gd name="connsiteY89" fmla="*/ 464622 h 2163469"/>
              <a:gd name="connsiteX90" fmla="*/ 2830470 w 4296413"/>
              <a:gd name="connsiteY90" fmla="*/ 435593 h 2163469"/>
              <a:gd name="connsiteX91" fmla="*/ 2714356 w 4296413"/>
              <a:gd name="connsiteY91" fmla="*/ 406565 h 2163469"/>
              <a:gd name="connsiteX92" fmla="*/ 2670813 w 4296413"/>
              <a:gd name="connsiteY92" fmla="*/ 392051 h 2163469"/>
              <a:gd name="connsiteX93" fmla="*/ 2554699 w 4296413"/>
              <a:gd name="connsiteY93" fmla="*/ 363022 h 2163469"/>
              <a:gd name="connsiteX94" fmla="*/ 1901556 w 4296413"/>
              <a:gd name="connsiteY94" fmla="*/ 392051 h 2163469"/>
              <a:gd name="connsiteX95" fmla="*/ 1814470 w 4296413"/>
              <a:gd name="connsiteY95" fmla="*/ 304965 h 2163469"/>
              <a:gd name="connsiteX96" fmla="*/ 1727385 w 4296413"/>
              <a:gd name="connsiteY96" fmla="*/ 232393 h 2163469"/>
              <a:gd name="connsiteX97" fmla="*/ 1669327 w 4296413"/>
              <a:gd name="connsiteY97" fmla="*/ 217879 h 2163469"/>
              <a:gd name="connsiteX98" fmla="*/ 1567727 w 4296413"/>
              <a:gd name="connsiteY98" fmla="*/ 232393 h 2163469"/>
              <a:gd name="connsiteX99" fmla="*/ 1466127 w 4296413"/>
              <a:gd name="connsiteY99" fmla="*/ 275936 h 2163469"/>
              <a:gd name="connsiteX100" fmla="*/ 1379042 w 4296413"/>
              <a:gd name="connsiteY100" fmla="*/ 333993 h 2163469"/>
              <a:gd name="connsiteX101" fmla="*/ 1320985 w 4296413"/>
              <a:gd name="connsiteY101" fmla="*/ 464622 h 2163469"/>
              <a:gd name="connsiteX102" fmla="*/ 1262927 w 4296413"/>
              <a:gd name="connsiteY102" fmla="*/ 566222 h 2163469"/>
              <a:gd name="connsiteX103" fmla="*/ 1233899 w 4296413"/>
              <a:gd name="connsiteY103" fmla="*/ 609765 h 2163469"/>
              <a:gd name="connsiteX104" fmla="*/ 1161327 w 4296413"/>
              <a:gd name="connsiteY104" fmla="*/ 595251 h 216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296413" h="2163469">
                <a:moveTo>
                  <a:pt x="1161327" y="595251"/>
                </a:moveTo>
                <a:cubicBezTo>
                  <a:pt x="1129879" y="583156"/>
                  <a:pt x="1074200" y="566180"/>
                  <a:pt x="1045213" y="537193"/>
                </a:cubicBezTo>
                <a:cubicBezTo>
                  <a:pt x="1032878" y="524858"/>
                  <a:pt x="1023270" y="509591"/>
                  <a:pt x="1016185" y="493651"/>
                </a:cubicBezTo>
                <a:cubicBezTo>
                  <a:pt x="1003758" y="465689"/>
                  <a:pt x="1012616" y="423538"/>
                  <a:pt x="987156" y="406565"/>
                </a:cubicBezTo>
                <a:lnTo>
                  <a:pt x="943613" y="377536"/>
                </a:lnTo>
                <a:cubicBezTo>
                  <a:pt x="928729" y="355210"/>
                  <a:pt x="878125" y="266970"/>
                  <a:pt x="842013" y="246908"/>
                </a:cubicBezTo>
                <a:cubicBezTo>
                  <a:pt x="815265" y="232048"/>
                  <a:pt x="783956" y="227555"/>
                  <a:pt x="754927" y="217879"/>
                </a:cubicBezTo>
                <a:lnTo>
                  <a:pt x="711385" y="203365"/>
                </a:lnTo>
                <a:cubicBezTo>
                  <a:pt x="653328" y="208203"/>
                  <a:pt x="594961" y="210180"/>
                  <a:pt x="537213" y="217879"/>
                </a:cubicBezTo>
                <a:cubicBezTo>
                  <a:pt x="522048" y="219901"/>
                  <a:pt x="508381" y="228190"/>
                  <a:pt x="493670" y="232393"/>
                </a:cubicBezTo>
                <a:cubicBezTo>
                  <a:pt x="474490" y="237873"/>
                  <a:pt x="454965" y="242070"/>
                  <a:pt x="435613" y="246908"/>
                </a:cubicBezTo>
                <a:cubicBezTo>
                  <a:pt x="421099" y="261422"/>
                  <a:pt x="405211" y="274682"/>
                  <a:pt x="392070" y="290451"/>
                </a:cubicBezTo>
                <a:cubicBezTo>
                  <a:pt x="380903" y="303852"/>
                  <a:pt x="375377" y="321658"/>
                  <a:pt x="363042" y="333993"/>
                </a:cubicBezTo>
                <a:cubicBezTo>
                  <a:pt x="350707" y="346328"/>
                  <a:pt x="334013" y="353346"/>
                  <a:pt x="319499" y="363022"/>
                </a:cubicBezTo>
                <a:cubicBezTo>
                  <a:pt x="307694" y="398437"/>
                  <a:pt x="304093" y="421971"/>
                  <a:pt x="275956" y="450108"/>
                </a:cubicBezTo>
                <a:cubicBezTo>
                  <a:pt x="192097" y="533966"/>
                  <a:pt x="272091" y="415680"/>
                  <a:pt x="188870" y="522679"/>
                </a:cubicBezTo>
                <a:cubicBezTo>
                  <a:pt x="97691" y="639909"/>
                  <a:pt x="171565" y="582598"/>
                  <a:pt x="87270" y="638793"/>
                </a:cubicBezTo>
                <a:cubicBezTo>
                  <a:pt x="50789" y="748239"/>
                  <a:pt x="100000" y="613333"/>
                  <a:pt x="43727" y="725879"/>
                </a:cubicBezTo>
                <a:cubicBezTo>
                  <a:pt x="33316" y="746700"/>
                  <a:pt x="19349" y="808879"/>
                  <a:pt x="14699" y="827479"/>
                </a:cubicBezTo>
                <a:cubicBezTo>
                  <a:pt x="5291" y="968602"/>
                  <a:pt x="-13049" y="1080622"/>
                  <a:pt x="14699" y="1219365"/>
                </a:cubicBezTo>
                <a:cubicBezTo>
                  <a:pt x="19113" y="1241434"/>
                  <a:pt x="73754" y="1295938"/>
                  <a:pt x="87270" y="1306451"/>
                </a:cubicBezTo>
                <a:cubicBezTo>
                  <a:pt x="114809" y="1327870"/>
                  <a:pt x="146446" y="1343575"/>
                  <a:pt x="174356" y="1364508"/>
                </a:cubicBezTo>
                <a:cubicBezTo>
                  <a:pt x="193708" y="1379022"/>
                  <a:pt x="211410" y="1396049"/>
                  <a:pt x="232413" y="1408051"/>
                </a:cubicBezTo>
                <a:cubicBezTo>
                  <a:pt x="245697" y="1415642"/>
                  <a:pt x="262582" y="1415135"/>
                  <a:pt x="275956" y="1422565"/>
                </a:cubicBezTo>
                <a:cubicBezTo>
                  <a:pt x="425680" y="1505744"/>
                  <a:pt x="308058" y="1462294"/>
                  <a:pt x="406585" y="1495136"/>
                </a:cubicBezTo>
                <a:cubicBezTo>
                  <a:pt x="416261" y="1509650"/>
                  <a:pt x="422485" y="1527192"/>
                  <a:pt x="435613" y="1538679"/>
                </a:cubicBezTo>
                <a:cubicBezTo>
                  <a:pt x="461869" y="1561653"/>
                  <a:pt x="522699" y="1596736"/>
                  <a:pt x="522699" y="1596736"/>
                </a:cubicBezTo>
                <a:lnTo>
                  <a:pt x="609785" y="1727365"/>
                </a:lnTo>
                <a:lnTo>
                  <a:pt x="638813" y="1770908"/>
                </a:lnTo>
                <a:lnTo>
                  <a:pt x="667842" y="1814451"/>
                </a:lnTo>
                <a:cubicBezTo>
                  <a:pt x="679647" y="1849867"/>
                  <a:pt x="683248" y="1873398"/>
                  <a:pt x="711385" y="1901536"/>
                </a:cubicBezTo>
                <a:cubicBezTo>
                  <a:pt x="723720" y="1913871"/>
                  <a:pt x="740413" y="1920889"/>
                  <a:pt x="754927" y="1930565"/>
                </a:cubicBezTo>
                <a:cubicBezTo>
                  <a:pt x="759765" y="1945079"/>
                  <a:pt x="759884" y="1962161"/>
                  <a:pt x="769442" y="1974108"/>
                </a:cubicBezTo>
                <a:cubicBezTo>
                  <a:pt x="797171" y="2008768"/>
                  <a:pt x="821471" y="2000123"/>
                  <a:pt x="856527" y="2017651"/>
                </a:cubicBezTo>
                <a:cubicBezTo>
                  <a:pt x="872129" y="2025452"/>
                  <a:pt x="884468" y="2038878"/>
                  <a:pt x="900070" y="2046679"/>
                </a:cubicBezTo>
                <a:cubicBezTo>
                  <a:pt x="935300" y="2064293"/>
                  <a:pt x="979754" y="2065772"/>
                  <a:pt x="1016185" y="2075708"/>
                </a:cubicBezTo>
                <a:cubicBezTo>
                  <a:pt x="1045705" y="2083759"/>
                  <a:pt x="1072692" y="2103603"/>
                  <a:pt x="1103270" y="2104736"/>
                </a:cubicBezTo>
                <a:lnTo>
                  <a:pt x="1495156" y="2119251"/>
                </a:lnTo>
                <a:cubicBezTo>
                  <a:pt x="1794888" y="2169205"/>
                  <a:pt x="1668808" y="2173743"/>
                  <a:pt x="1872527" y="2148279"/>
                </a:cubicBezTo>
                <a:cubicBezTo>
                  <a:pt x="1923388" y="2131326"/>
                  <a:pt x="1921560" y="2139147"/>
                  <a:pt x="1959613" y="2090222"/>
                </a:cubicBezTo>
                <a:cubicBezTo>
                  <a:pt x="1981032" y="2062683"/>
                  <a:pt x="2017670" y="2003136"/>
                  <a:pt x="2017670" y="2003136"/>
                </a:cubicBezTo>
                <a:cubicBezTo>
                  <a:pt x="2022508" y="1983784"/>
                  <a:pt x="2028273" y="1964640"/>
                  <a:pt x="2032185" y="1945079"/>
                </a:cubicBezTo>
                <a:cubicBezTo>
                  <a:pt x="2037957" y="1916221"/>
                  <a:pt x="2039562" y="1886543"/>
                  <a:pt x="2046699" y="1857993"/>
                </a:cubicBezTo>
                <a:cubicBezTo>
                  <a:pt x="2054120" y="1828308"/>
                  <a:pt x="2058754" y="1796367"/>
                  <a:pt x="2075727" y="1770908"/>
                </a:cubicBezTo>
                <a:cubicBezTo>
                  <a:pt x="2095080" y="1741879"/>
                  <a:pt x="2104756" y="1703175"/>
                  <a:pt x="2133785" y="1683822"/>
                </a:cubicBezTo>
                <a:cubicBezTo>
                  <a:pt x="2238873" y="1613763"/>
                  <a:pt x="2189666" y="1641368"/>
                  <a:pt x="2278927" y="1596736"/>
                </a:cubicBezTo>
                <a:cubicBezTo>
                  <a:pt x="2317632" y="1601574"/>
                  <a:pt x="2356665" y="1604273"/>
                  <a:pt x="2395042" y="1611251"/>
                </a:cubicBezTo>
                <a:cubicBezTo>
                  <a:pt x="2443831" y="1620122"/>
                  <a:pt x="2438742" y="1630002"/>
                  <a:pt x="2482127" y="1654793"/>
                </a:cubicBezTo>
                <a:cubicBezTo>
                  <a:pt x="2535576" y="1685335"/>
                  <a:pt x="2579928" y="1694537"/>
                  <a:pt x="2627270" y="1741879"/>
                </a:cubicBezTo>
                <a:cubicBezTo>
                  <a:pt x="2664840" y="1779449"/>
                  <a:pt x="2705816" y="1826118"/>
                  <a:pt x="2757899" y="1843479"/>
                </a:cubicBezTo>
                <a:cubicBezTo>
                  <a:pt x="2786928" y="1853155"/>
                  <a:pt x="2815300" y="1865087"/>
                  <a:pt x="2844985" y="1872508"/>
                </a:cubicBezTo>
                <a:cubicBezTo>
                  <a:pt x="2917885" y="1890733"/>
                  <a:pt x="2884118" y="1880714"/>
                  <a:pt x="2946585" y="1901536"/>
                </a:cubicBezTo>
                <a:cubicBezTo>
                  <a:pt x="2980452" y="1896698"/>
                  <a:pt x="3014639" y="1893731"/>
                  <a:pt x="3048185" y="1887022"/>
                </a:cubicBezTo>
                <a:cubicBezTo>
                  <a:pt x="3063187" y="1884022"/>
                  <a:pt x="3080909" y="1883326"/>
                  <a:pt x="3091727" y="1872508"/>
                </a:cubicBezTo>
                <a:cubicBezTo>
                  <a:pt x="3102545" y="1861690"/>
                  <a:pt x="3098812" y="1842339"/>
                  <a:pt x="3106242" y="1828965"/>
                </a:cubicBezTo>
                <a:cubicBezTo>
                  <a:pt x="3123185" y="1798467"/>
                  <a:pt x="3164299" y="1741879"/>
                  <a:pt x="3164299" y="1741879"/>
                </a:cubicBezTo>
                <a:cubicBezTo>
                  <a:pt x="3173975" y="1712850"/>
                  <a:pt x="3176354" y="1680253"/>
                  <a:pt x="3193327" y="1654793"/>
                </a:cubicBezTo>
                <a:lnTo>
                  <a:pt x="3251385" y="1567708"/>
                </a:lnTo>
                <a:cubicBezTo>
                  <a:pt x="3259664" y="1542870"/>
                  <a:pt x="3270811" y="1496699"/>
                  <a:pt x="3294927" y="1480622"/>
                </a:cubicBezTo>
                <a:cubicBezTo>
                  <a:pt x="3311525" y="1469557"/>
                  <a:pt x="3333632" y="1470946"/>
                  <a:pt x="3352985" y="1466108"/>
                </a:cubicBezTo>
                <a:cubicBezTo>
                  <a:pt x="3362661" y="1451594"/>
                  <a:pt x="3367221" y="1431810"/>
                  <a:pt x="3382013" y="1422565"/>
                </a:cubicBezTo>
                <a:cubicBezTo>
                  <a:pt x="3429240" y="1393048"/>
                  <a:pt x="3519657" y="1386314"/>
                  <a:pt x="3570699" y="1379022"/>
                </a:cubicBezTo>
                <a:cubicBezTo>
                  <a:pt x="3623918" y="1383860"/>
                  <a:pt x="3676918" y="1393536"/>
                  <a:pt x="3730356" y="1393536"/>
                </a:cubicBezTo>
                <a:cubicBezTo>
                  <a:pt x="3765385" y="1393536"/>
                  <a:pt x="3812110" y="1375961"/>
                  <a:pt x="3846470" y="1364508"/>
                </a:cubicBezTo>
                <a:cubicBezTo>
                  <a:pt x="3856146" y="1349994"/>
                  <a:pt x="3868414" y="1336906"/>
                  <a:pt x="3875499" y="1320965"/>
                </a:cubicBezTo>
                <a:cubicBezTo>
                  <a:pt x="3944589" y="1165513"/>
                  <a:pt x="3867860" y="1288879"/>
                  <a:pt x="3933556" y="1190336"/>
                </a:cubicBezTo>
                <a:cubicBezTo>
                  <a:pt x="3938394" y="1132279"/>
                  <a:pt x="3937334" y="1073425"/>
                  <a:pt x="3948070" y="1016165"/>
                </a:cubicBezTo>
                <a:cubicBezTo>
                  <a:pt x="3954189" y="983529"/>
                  <a:pt x="3989857" y="943037"/>
                  <a:pt x="4006127" y="914565"/>
                </a:cubicBezTo>
                <a:cubicBezTo>
                  <a:pt x="4027635" y="876927"/>
                  <a:pt x="4060441" y="791270"/>
                  <a:pt x="4093213" y="769422"/>
                </a:cubicBezTo>
                <a:lnTo>
                  <a:pt x="4136756" y="740393"/>
                </a:lnTo>
                <a:cubicBezTo>
                  <a:pt x="4146432" y="721041"/>
                  <a:pt x="4155050" y="701122"/>
                  <a:pt x="4165785" y="682336"/>
                </a:cubicBezTo>
                <a:cubicBezTo>
                  <a:pt x="4174440" y="667190"/>
                  <a:pt x="4188335" y="654989"/>
                  <a:pt x="4194813" y="638793"/>
                </a:cubicBezTo>
                <a:cubicBezTo>
                  <a:pt x="4226803" y="558818"/>
                  <a:pt x="4222333" y="530225"/>
                  <a:pt x="4238356" y="450108"/>
                </a:cubicBezTo>
                <a:cubicBezTo>
                  <a:pt x="4242268" y="430547"/>
                  <a:pt x="4248543" y="411524"/>
                  <a:pt x="4252870" y="392051"/>
                </a:cubicBezTo>
                <a:cubicBezTo>
                  <a:pt x="4258222" y="367969"/>
                  <a:pt x="4260894" y="343280"/>
                  <a:pt x="4267385" y="319479"/>
                </a:cubicBezTo>
                <a:cubicBezTo>
                  <a:pt x="4275436" y="289958"/>
                  <a:pt x="4286737" y="261422"/>
                  <a:pt x="4296413" y="232393"/>
                </a:cubicBezTo>
                <a:cubicBezTo>
                  <a:pt x="4284271" y="110971"/>
                  <a:pt x="4320881" y="99485"/>
                  <a:pt x="4238356" y="58222"/>
                </a:cubicBezTo>
                <a:cubicBezTo>
                  <a:pt x="4224672" y="51380"/>
                  <a:pt x="4209327" y="48546"/>
                  <a:pt x="4194813" y="43708"/>
                </a:cubicBezTo>
                <a:cubicBezTo>
                  <a:pt x="4177691" y="32293"/>
                  <a:pt x="4133482" y="-2697"/>
                  <a:pt x="4107727" y="165"/>
                </a:cubicBezTo>
                <a:cubicBezTo>
                  <a:pt x="4077316" y="3544"/>
                  <a:pt x="4020642" y="29193"/>
                  <a:pt x="4020642" y="29193"/>
                </a:cubicBezTo>
                <a:cubicBezTo>
                  <a:pt x="3904523" y="106606"/>
                  <a:pt x="4044837" y="5000"/>
                  <a:pt x="3948070" y="101765"/>
                </a:cubicBezTo>
                <a:cubicBezTo>
                  <a:pt x="3935735" y="114100"/>
                  <a:pt x="3919041" y="121117"/>
                  <a:pt x="3904527" y="130793"/>
                </a:cubicBezTo>
                <a:cubicBezTo>
                  <a:pt x="3827122" y="246903"/>
                  <a:pt x="3928714" y="106607"/>
                  <a:pt x="3831956" y="203365"/>
                </a:cubicBezTo>
                <a:cubicBezTo>
                  <a:pt x="3735195" y="300126"/>
                  <a:pt x="3875495" y="198529"/>
                  <a:pt x="3759385" y="275936"/>
                </a:cubicBezTo>
                <a:cubicBezTo>
                  <a:pt x="3681972" y="392055"/>
                  <a:pt x="3783578" y="251741"/>
                  <a:pt x="3686813" y="348508"/>
                </a:cubicBezTo>
                <a:cubicBezTo>
                  <a:pt x="3674478" y="360843"/>
                  <a:pt x="3671406" y="381154"/>
                  <a:pt x="3657785" y="392051"/>
                </a:cubicBezTo>
                <a:cubicBezTo>
                  <a:pt x="3645838" y="401608"/>
                  <a:pt x="3627926" y="399723"/>
                  <a:pt x="3614242" y="406565"/>
                </a:cubicBezTo>
                <a:cubicBezTo>
                  <a:pt x="3598640" y="414366"/>
                  <a:pt x="3586301" y="427792"/>
                  <a:pt x="3570699" y="435593"/>
                </a:cubicBezTo>
                <a:cubicBezTo>
                  <a:pt x="3450516" y="495685"/>
                  <a:pt x="3608400" y="395946"/>
                  <a:pt x="3483613" y="479136"/>
                </a:cubicBezTo>
                <a:cubicBezTo>
                  <a:pt x="3280413" y="474298"/>
                  <a:pt x="3076820" y="478143"/>
                  <a:pt x="2874013" y="464622"/>
                </a:cubicBezTo>
                <a:cubicBezTo>
                  <a:pt x="2856608" y="463462"/>
                  <a:pt x="2846864" y="441554"/>
                  <a:pt x="2830470" y="435593"/>
                </a:cubicBezTo>
                <a:cubicBezTo>
                  <a:pt x="2792976" y="421959"/>
                  <a:pt x="2752846" y="417062"/>
                  <a:pt x="2714356" y="406565"/>
                </a:cubicBezTo>
                <a:cubicBezTo>
                  <a:pt x="2699596" y="402540"/>
                  <a:pt x="2685656" y="395762"/>
                  <a:pt x="2670813" y="392051"/>
                </a:cubicBezTo>
                <a:lnTo>
                  <a:pt x="2554699" y="363022"/>
                </a:lnTo>
                <a:cubicBezTo>
                  <a:pt x="2341736" y="386684"/>
                  <a:pt x="2106592" y="416460"/>
                  <a:pt x="1901556" y="392051"/>
                </a:cubicBezTo>
                <a:cubicBezTo>
                  <a:pt x="1860791" y="387198"/>
                  <a:pt x="1843499" y="333994"/>
                  <a:pt x="1814470" y="304965"/>
                </a:cubicBezTo>
                <a:cubicBezTo>
                  <a:pt x="1788317" y="278812"/>
                  <a:pt x="1762745" y="247547"/>
                  <a:pt x="1727385" y="232393"/>
                </a:cubicBezTo>
                <a:cubicBezTo>
                  <a:pt x="1709050" y="224535"/>
                  <a:pt x="1688680" y="222717"/>
                  <a:pt x="1669327" y="217879"/>
                </a:cubicBezTo>
                <a:cubicBezTo>
                  <a:pt x="1635460" y="222717"/>
                  <a:pt x="1601273" y="225684"/>
                  <a:pt x="1567727" y="232393"/>
                </a:cubicBezTo>
                <a:cubicBezTo>
                  <a:pt x="1537702" y="238398"/>
                  <a:pt x="1489723" y="261778"/>
                  <a:pt x="1466127" y="275936"/>
                </a:cubicBezTo>
                <a:cubicBezTo>
                  <a:pt x="1436211" y="293885"/>
                  <a:pt x="1379042" y="333993"/>
                  <a:pt x="1379042" y="333993"/>
                </a:cubicBezTo>
                <a:cubicBezTo>
                  <a:pt x="1344497" y="437628"/>
                  <a:pt x="1366986" y="395619"/>
                  <a:pt x="1320985" y="464622"/>
                </a:cubicBezTo>
                <a:cubicBezTo>
                  <a:pt x="1297489" y="558601"/>
                  <a:pt x="1324694" y="492101"/>
                  <a:pt x="1262927" y="566222"/>
                </a:cubicBezTo>
                <a:cubicBezTo>
                  <a:pt x="1251760" y="579623"/>
                  <a:pt x="1249501" y="601964"/>
                  <a:pt x="1233899" y="609765"/>
                </a:cubicBezTo>
                <a:cubicBezTo>
                  <a:pt x="1216590" y="618420"/>
                  <a:pt x="1192775" y="607346"/>
                  <a:pt x="1161327" y="595251"/>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9" idx="0"/>
          </p:cNvCxnSpPr>
          <p:nvPr/>
        </p:nvCxnSpPr>
        <p:spPr>
          <a:xfrm flipH="1" flipV="1">
            <a:off x="4841875" y="2368550"/>
            <a:ext cx="234951" cy="1422400"/>
          </a:xfrm>
          <a:prstGeom prst="straightConnector1">
            <a:avLst/>
          </a:prstGeom>
          <a:ln w="603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73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David\Desktop\CAMCOSpresent\BadHop\badhopvoronoi.png"/>
          <p:cNvPicPr>
            <a:picLocks noChangeAspect="1" noChangeArrowheads="1"/>
          </p:cNvPicPr>
          <p:nvPr/>
        </p:nvPicPr>
        <p:blipFill rotWithShape="1">
          <a:blip r:embed="rId2">
            <a:extLst>
              <a:ext uri="{28A0092B-C50C-407E-A947-70E740481C1C}">
                <a14:useLocalDpi xmlns:a14="http://schemas.microsoft.com/office/drawing/2010/main" val="0"/>
              </a:ext>
            </a:extLst>
          </a:blip>
          <a:srcRect l="7648" t="3359" r="2729" b="6503"/>
          <a:stretch/>
        </p:blipFill>
        <p:spPr bwMode="auto">
          <a:xfrm>
            <a:off x="1280160" y="228600"/>
            <a:ext cx="6949440" cy="612648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2772562" y="2057400"/>
            <a:ext cx="4296413" cy="2163469"/>
          </a:xfrm>
          <a:custGeom>
            <a:avLst/>
            <a:gdLst>
              <a:gd name="connsiteX0" fmla="*/ 1161327 w 4296413"/>
              <a:gd name="connsiteY0" fmla="*/ 595251 h 2163469"/>
              <a:gd name="connsiteX1" fmla="*/ 1045213 w 4296413"/>
              <a:gd name="connsiteY1" fmla="*/ 537193 h 2163469"/>
              <a:gd name="connsiteX2" fmla="*/ 1016185 w 4296413"/>
              <a:gd name="connsiteY2" fmla="*/ 493651 h 2163469"/>
              <a:gd name="connsiteX3" fmla="*/ 987156 w 4296413"/>
              <a:gd name="connsiteY3" fmla="*/ 406565 h 2163469"/>
              <a:gd name="connsiteX4" fmla="*/ 943613 w 4296413"/>
              <a:gd name="connsiteY4" fmla="*/ 377536 h 2163469"/>
              <a:gd name="connsiteX5" fmla="*/ 842013 w 4296413"/>
              <a:gd name="connsiteY5" fmla="*/ 246908 h 2163469"/>
              <a:gd name="connsiteX6" fmla="*/ 754927 w 4296413"/>
              <a:gd name="connsiteY6" fmla="*/ 217879 h 2163469"/>
              <a:gd name="connsiteX7" fmla="*/ 711385 w 4296413"/>
              <a:gd name="connsiteY7" fmla="*/ 203365 h 2163469"/>
              <a:gd name="connsiteX8" fmla="*/ 537213 w 4296413"/>
              <a:gd name="connsiteY8" fmla="*/ 217879 h 2163469"/>
              <a:gd name="connsiteX9" fmla="*/ 493670 w 4296413"/>
              <a:gd name="connsiteY9" fmla="*/ 232393 h 2163469"/>
              <a:gd name="connsiteX10" fmla="*/ 435613 w 4296413"/>
              <a:gd name="connsiteY10" fmla="*/ 246908 h 2163469"/>
              <a:gd name="connsiteX11" fmla="*/ 392070 w 4296413"/>
              <a:gd name="connsiteY11" fmla="*/ 290451 h 2163469"/>
              <a:gd name="connsiteX12" fmla="*/ 363042 w 4296413"/>
              <a:gd name="connsiteY12" fmla="*/ 333993 h 2163469"/>
              <a:gd name="connsiteX13" fmla="*/ 319499 w 4296413"/>
              <a:gd name="connsiteY13" fmla="*/ 363022 h 2163469"/>
              <a:gd name="connsiteX14" fmla="*/ 275956 w 4296413"/>
              <a:gd name="connsiteY14" fmla="*/ 450108 h 2163469"/>
              <a:gd name="connsiteX15" fmla="*/ 188870 w 4296413"/>
              <a:gd name="connsiteY15" fmla="*/ 522679 h 2163469"/>
              <a:gd name="connsiteX16" fmla="*/ 87270 w 4296413"/>
              <a:gd name="connsiteY16" fmla="*/ 638793 h 2163469"/>
              <a:gd name="connsiteX17" fmla="*/ 43727 w 4296413"/>
              <a:gd name="connsiteY17" fmla="*/ 725879 h 2163469"/>
              <a:gd name="connsiteX18" fmla="*/ 14699 w 4296413"/>
              <a:gd name="connsiteY18" fmla="*/ 827479 h 2163469"/>
              <a:gd name="connsiteX19" fmla="*/ 14699 w 4296413"/>
              <a:gd name="connsiteY19" fmla="*/ 1219365 h 2163469"/>
              <a:gd name="connsiteX20" fmla="*/ 87270 w 4296413"/>
              <a:gd name="connsiteY20" fmla="*/ 1306451 h 2163469"/>
              <a:gd name="connsiteX21" fmla="*/ 174356 w 4296413"/>
              <a:gd name="connsiteY21" fmla="*/ 1364508 h 2163469"/>
              <a:gd name="connsiteX22" fmla="*/ 232413 w 4296413"/>
              <a:gd name="connsiteY22" fmla="*/ 1408051 h 2163469"/>
              <a:gd name="connsiteX23" fmla="*/ 275956 w 4296413"/>
              <a:gd name="connsiteY23" fmla="*/ 1422565 h 2163469"/>
              <a:gd name="connsiteX24" fmla="*/ 406585 w 4296413"/>
              <a:gd name="connsiteY24" fmla="*/ 1495136 h 2163469"/>
              <a:gd name="connsiteX25" fmla="*/ 435613 w 4296413"/>
              <a:gd name="connsiteY25" fmla="*/ 1538679 h 2163469"/>
              <a:gd name="connsiteX26" fmla="*/ 522699 w 4296413"/>
              <a:gd name="connsiteY26" fmla="*/ 1596736 h 2163469"/>
              <a:gd name="connsiteX27" fmla="*/ 609785 w 4296413"/>
              <a:gd name="connsiteY27" fmla="*/ 1727365 h 2163469"/>
              <a:gd name="connsiteX28" fmla="*/ 638813 w 4296413"/>
              <a:gd name="connsiteY28" fmla="*/ 1770908 h 2163469"/>
              <a:gd name="connsiteX29" fmla="*/ 667842 w 4296413"/>
              <a:gd name="connsiteY29" fmla="*/ 1814451 h 2163469"/>
              <a:gd name="connsiteX30" fmla="*/ 711385 w 4296413"/>
              <a:gd name="connsiteY30" fmla="*/ 1901536 h 2163469"/>
              <a:gd name="connsiteX31" fmla="*/ 754927 w 4296413"/>
              <a:gd name="connsiteY31" fmla="*/ 1930565 h 2163469"/>
              <a:gd name="connsiteX32" fmla="*/ 769442 w 4296413"/>
              <a:gd name="connsiteY32" fmla="*/ 1974108 h 2163469"/>
              <a:gd name="connsiteX33" fmla="*/ 856527 w 4296413"/>
              <a:gd name="connsiteY33" fmla="*/ 2017651 h 2163469"/>
              <a:gd name="connsiteX34" fmla="*/ 900070 w 4296413"/>
              <a:gd name="connsiteY34" fmla="*/ 2046679 h 2163469"/>
              <a:gd name="connsiteX35" fmla="*/ 1016185 w 4296413"/>
              <a:gd name="connsiteY35" fmla="*/ 2075708 h 2163469"/>
              <a:gd name="connsiteX36" fmla="*/ 1103270 w 4296413"/>
              <a:gd name="connsiteY36" fmla="*/ 2104736 h 2163469"/>
              <a:gd name="connsiteX37" fmla="*/ 1495156 w 4296413"/>
              <a:gd name="connsiteY37" fmla="*/ 2119251 h 2163469"/>
              <a:gd name="connsiteX38" fmla="*/ 1872527 w 4296413"/>
              <a:gd name="connsiteY38" fmla="*/ 2148279 h 2163469"/>
              <a:gd name="connsiteX39" fmla="*/ 1959613 w 4296413"/>
              <a:gd name="connsiteY39" fmla="*/ 2090222 h 2163469"/>
              <a:gd name="connsiteX40" fmla="*/ 2017670 w 4296413"/>
              <a:gd name="connsiteY40" fmla="*/ 2003136 h 2163469"/>
              <a:gd name="connsiteX41" fmla="*/ 2032185 w 4296413"/>
              <a:gd name="connsiteY41" fmla="*/ 1945079 h 2163469"/>
              <a:gd name="connsiteX42" fmla="*/ 2046699 w 4296413"/>
              <a:gd name="connsiteY42" fmla="*/ 1857993 h 2163469"/>
              <a:gd name="connsiteX43" fmla="*/ 2075727 w 4296413"/>
              <a:gd name="connsiteY43" fmla="*/ 1770908 h 2163469"/>
              <a:gd name="connsiteX44" fmla="*/ 2133785 w 4296413"/>
              <a:gd name="connsiteY44" fmla="*/ 1683822 h 2163469"/>
              <a:gd name="connsiteX45" fmla="*/ 2278927 w 4296413"/>
              <a:gd name="connsiteY45" fmla="*/ 1596736 h 2163469"/>
              <a:gd name="connsiteX46" fmla="*/ 2395042 w 4296413"/>
              <a:gd name="connsiteY46" fmla="*/ 1611251 h 2163469"/>
              <a:gd name="connsiteX47" fmla="*/ 2482127 w 4296413"/>
              <a:gd name="connsiteY47" fmla="*/ 1654793 h 2163469"/>
              <a:gd name="connsiteX48" fmla="*/ 2627270 w 4296413"/>
              <a:gd name="connsiteY48" fmla="*/ 1741879 h 2163469"/>
              <a:gd name="connsiteX49" fmla="*/ 2757899 w 4296413"/>
              <a:gd name="connsiteY49" fmla="*/ 1843479 h 2163469"/>
              <a:gd name="connsiteX50" fmla="*/ 2844985 w 4296413"/>
              <a:gd name="connsiteY50" fmla="*/ 1872508 h 2163469"/>
              <a:gd name="connsiteX51" fmla="*/ 2946585 w 4296413"/>
              <a:gd name="connsiteY51" fmla="*/ 1901536 h 2163469"/>
              <a:gd name="connsiteX52" fmla="*/ 3048185 w 4296413"/>
              <a:gd name="connsiteY52" fmla="*/ 1887022 h 2163469"/>
              <a:gd name="connsiteX53" fmla="*/ 3091727 w 4296413"/>
              <a:gd name="connsiteY53" fmla="*/ 1872508 h 2163469"/>
              <a:gd name="connsiteX54" fmla="*/ 3106242 w 4296413"/>
              <a:gd name="connsiteY54" fmla="*/ 1828965 h 2163469"/>
              <a:gd name="connsiteX55" fmla="*/ 3164299 w 4296413"/>
              <a:gd name="connsiteY55" fmla="*/ 1741879 h 2163469"/>
              <a:gd name="connsiteX56" fmla="*/ 3193327 w 4296413"/>
              <a:gd name="connsiteY56" fmla="*/ 1654793 h 2163469"/>
              <a:gd name="connsiteX57" fmla="*/ 3251385 w 4296413"/>
              <a:gd name="connsiteY57" fmla="*/ 1567708 h 2163469"/>
              <a:gd name="connsiteX58" fmla="*/ 3294927 w 4296413"/>
              <a:gd name="connsiteY58" fmla="*/ 1480622 h 2163469"/>
              <a:gd name="connsiteX59" fmla="*/ 3352985 w 4296413"/>
              <a:gd name="connsiteY59" fmla="*/ 1466108 h 2163469"/>
              <a:gd name="connsiteX60" fmla="*/ 3382013 w 4296413"/>
              <a:gd name="connsiteY60" fmla="*/ 1422565 h 2163469"/>
              <a:gd name="connsiteX61" fmla="*/ 3570699 w 4296413"/>
              <a:gd name="connsiteY61" fmla="*/ 1379022 h 2163469"/>
              <a:gd name="connsiteX62" fmla="*/ 3730356 w 4296413"/>
              <a:gd name="connsiteY62" fmla="*/ 1393536 h 2163469"/>
              <a:gd name="connsiteX63" fmla="*/ 3846470 w 4296413"/>
              <a:gd name="connsiteY63" fmla="*/ 1364508 h 2163469"/>
              <a:gd name="connsiteX64" fmla="*/ 3875499 w 4296413"/>
              <a:gd name="connsiteY64" fmla="*/ 1320965 h 2163469"/>
              <a:gd name="connsiteX65" fmla="*/ 3933556 w 4296413"/>
              <a:gd name="connsiteY65" fmla="*/ 1190336 h 2163469"/>
              <a:gd name="connsiteX66" fmla="*/ 3948070 w 4296413"/>
              <a:gd name="connsiteY66" fmla="*/ 1016165 h 2163469"/>
              <a:gd name="connsiteX67" fmla="*/ 4006127 w 4296413"/>
              <a:gd name="connsiteY67" fmla="*/ 914565 h 2163469"/>
              <a:gd name="connsiteX68" fmla="*/ 4093213 w 4296413"/>
              <a:gd name="connsiteY68" fmla="*/ 769422 h 2163469"/>
              <a:gd name="connsiteX69" fmla="*/ 4136756 w 4296413"/>
              <a:gd name="connsiteY69" fmla="*/ 740393 h 2163469"/>
              <a:gd name="connsiteX70" fmla="*/ 4165785 w 4296413"/>
              <a:gd name="connsiteY70" fmla="*/ 682336 h 2163469"/>
              <a:gd name="connsiteX71" fmla="*/ 4194813 w 4296413"/>
              <a:gd name="connsiteY71" fmla="*/ 638793 h 2163469"/>
              <a:gd name="connsiteX72" fmla="*/ 4238356 w 4296413"/>
              <a:gd name="connsiteY72" fmla="*/ 450108 h 2163469"/>
              <a:gd name="connsiteX73" fmla="*/ 4252870 w 4296413"/>
              <a:gd name="connsiteY73" fmla="*/ 392051 h 2163469"/>
              <a:gd name="connsiteX74" fmla="*/ 4267385 w 4296413"/>
              <a:gd name="connsiteY74" fmla="*/ 319479 h 2163469"/>
              <a:gd name="connsiteX75" fmla="*/ 4296413 w 4296413"/>
              <a:gd name="connsiteY75" fmla="*/ 232393 h 2163469"/>
              <a:gd name="connsiteX76" fmla="*/ 4238356 w 4296413"/>
              <a:gd name="connsiteY76" fmla="*/ 58222 h 2163469"/>
              <a:gd name="connsiteX77" fmla="*/ 4194813 w 4296413"/>
              <a:gd name="connsiteY77" fmla="*/ 43708 h 2163469"/>
              <a:gd name="connsiteX78" fmla="*/ 4107727 w 4296413"/>
              <a:gd name="connsiteY78" fmla="*/ 165 h 2163469"/>
              <a:gd name="connsiteX79" fmla="*/ 4020642 w 4296413"/>
              <a:gd name="connsiteY79" fmla="*/ 29193 h 2163469"/>
              <a:gd name="connsiteX80" fmla="*/ 3948070 w 4296413"/>
              <a:gd name="connsiteY80" fmla="*/ 101765 h 2163469"/>
              <a:gd name="connsiteX81" fmla="*/ 3904527 w 4296413"/>
              <a:gd name="connsiteY81" fmla="*/ 130793 h 2163469"/>
              <a:gd name="connsiteX82" fmla="*/ 3831956 w 4296413"/>
              <a:gd name="connsiteY82" fmla="*/ 203365 h 2163469"/>
              <a:gd name="connsiteX83" fmla="*/ 3759385 w 4296413"/>
              <a:gd name="connsiteY83" fmla="*/ 275936 h 2163469"/>
              <a:gd name="connsiteX84" fmla="*/ 3686813 w 4296413"/>
              <a:gd name="connsiteY84" fmla="*/ 348508 h 2163469"/>
              <a:gd name="connsiteX85" fmla="*/ 3657785 w 4296413"/>
              <a:gd name="connsiteY85" fmla="*/ 392051 h 2163469"/>
              <a:gd name="connsiteX86" fmla="*/ 3614242 w 4296413"/>
              <a:gd name="connsiteY86" fmla="*/ 406565 h 2163469"/>
              <a:gd name="connsiteX87" fmla="*/ 3570699 w 4296413"/>
              <a:gd name="connsiteY87" fmla="*/ 435593 h 2163469"/>
              <a:gd name="connsiteX88" fmla="*/ 3483613 w 4296413"/>
              <a:gd name="connsiteY88" fmla="*/ 479136 h 2163469"/>
              <a:gd name="connsiteX89" fmla="*/ 2874013 w 4296413"/>
              <a:gd name="connsiteY89" fmla="*/ 464622 h 2163469"/>
              <a:gd name="connsiteX90" fmla="*/ 2830470 w 4296413"/>
              <a:gd name="connsiteY90" fmla="*/ 435593 h 2163469"/>
              <a:gd name="connsiteX91" fmla="*/ 2714356 w 4296413"/>
              <a:gd name="connsiteY91" fmla="*/ 406565 h 2163469"/>
              <a:gd name="connsiteX92" fmla="*/ 2670813 w 4296413"/>
              <a:gd name="connsiteY92" fmla="*/ 392051 h 2163469"/>
              <a:gd name="connsiteX93" fmla="*/ 2554699 w 4296413"/>
              <a:gd name="connsiteY93" fmla="*/ 363022 h 2163469"/>
              <a:gd name="connsiteX94" fmla="*/ 1901556 w 4296413"/>
              <a:gd name="connsiteY94" fmla="*/ 392051 h 2163469"/>
              <a:gd name="connsiteX95" fmla="*/ 1814470 w 4296413"/>
              <a:gd name="connsiteY95" fmla="*/ 304965 h 2163469"/>
              <a:gd name="connsiteX96" fmla="*/ 1727385 w 4296413"/>
              <a:gd name="connsiteY96" fmla="*/ 232393 h 2163469"/>
              <a:gd name="connsiteX97" fmla="*/ 1669327 w 4296413"/>
              <a:gd name="connsiteY97" fmla="*/ 217879 h 2163469"/>
              <a:gd name="connsiteX98" fmla="*/ 1567727 w 4296413"/>
              <a:gd name="connsiteY98" fmla="*/ 232393 h 2163469"/>
              <a:gd name="connsiteX99" fmla="*/ 1466127 w 4296413"/>
              <a:gd name="connsiteY99" fmla="*/ 275936 h 2163469"/>
              <a:gd name="connsiteX100" fmla="*/ 1379042 w 4296413"/>
              <a:gd name="connsiteY100" fmla="*/ 333993 h 2163469"/>
              <a:gd name="connsiteX101" fmla="*/ 1320985 w 4296413"/>
              <a:gd name="connsiteY101" fmla="*/ 464622 h 2163469"/>
              <a:gd name="connsiteX102" fmla="*/ 1262927 w 4296413"/>
              <a:gd name="connsiteY102" fmla="*/ 566222 h 2163469"/>
              <a:gd name="connsiteX103" fmla="*/ 1233899 w 4296413"/>
              <a:gd name="connsiteY103" fmla="*/ 609765 h 2163469"/>
              <a:gd name="connsiteX104" fmla="*/ 1161327 w 4296413"/>
              <a:gd name="connsiteY104" fmla="*/ 595251 h 216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296413" h="2163469">
                <a:moveTo>
                  <a:pt x="1161327" y="595251"/>
                </a:moveTo>
                <a:cubicBezTo>
                  <a:pt x="1129879" y="583156"/>
                  <a:pt x="1074200" y="566180"/>
                  <a:pt x="1045213" y="537193"/>
                </a:cubicBezTo>
                <a:cubicBezTo>
                  <a:pt x="1032878" y="524858"/>
                  <a:pt x="1023270" y="509591"/>
                  <a:pt x="1016185" y="493651"/>
                </a:cubicBezTo>
                <a:cubicBezTo>
                  <a:pt x="1003758" y="465689"/>
                  <a:pt x="1012616" y="423538"/>
                  <a:pt x="987156" y="406565"/>
                </a:cubicBezTo>
                <a:lnTo>
                  <a:pt x="943613" y="377536"/>
                </a:lnTo>
                <a:cubicBezTo>
                  <a:pt x="928729" y="355210"/>
                  <a:pt x="878125" y="266970"/>
                  <a:pt x="842013" y="246908"/>
                </a:cubicBezTo>
                <a:cubicBezTo>
                  <a:pt x="815265" y="232048"/>
                  <a:pt x="783956" y="227555"/>
                  <a:pt x="754927" y="217879"/>
                </a:cubicBezTo>
                <a:lnTo>
                  <a:pt x="711385" y="203365"/>
                </a:lnTo>
                <a:cubicBezTo>
                  <a:pt x="653328" y="208203"/>
                  <a:pt x="594961" y="210180"/>
                  <a:pt x="537213" y="217879"/>
                </a:cubicBezTo>
                <a:cubicBezTo>
                  <a:pt x="522048" y="219901"/>
                  <a:pt x="508381" y="228190"/>
                  <a:pt x="493670" y="232393"/>
                </a:cubicBezTo>
                <a:cubicBezTo>
                  <a:pt x="474490" y="237873"/>
                  <a:pt x="454965" y="242070"/>
                  <a:pt x="435613" y="246908"/>
                </a:cubicBezTo>
                <a:cubicBezTo>
                  <a:pt x="421099" y="261422"/>
                  <a:pt x="405211" y="274682"/>
                  <a:pt x="392070" y="290451"/>
                </a:cubicBezTo>
                <a:cubicBezTo>
                  <a:pt x="380903" y="303852"/>
                  <a:pt x="375377" y="321658"/>
                  <a:pt x="363042" y="333993"/>
                </a:cubicBezTo>
                <a:cubicBezTo>
                  <a:pt x="350707" y="346328"/>
                  <a:pt x="334013" y="353346"/>
                  <a:pt x="319499" y="363022"/>
                </a:cubicBezTo>
                <a:cubicBezTo>
                  <a:pt x="307694" y="398437"/>
                  <a:pt x="304093" y="421971"/>
                  <a:pt x="275956" y="450108"/>
                </a:cubicBezTo>
                <a:cubicBezTo>
                  <a:pt x="192097" y="533966"/>
                  <a:pt x="272091" y="415680"/>
                  <a:pt x="188870" y="522679"/>
                </a:cubicBezTo>
                <a:cubicBezTo>
                  <a:pt x="97691" y="639909"/>
                  <a:pt x="171565" y="582598"/>
                  <a:pt x="87270" y="638793"/>
                </a:cubicBezTo>
                <a:cubicBezTo>
                  <a:pt x="50789" y="748239"/>
                  <a:pt x="100000" y="613333"/>
                  <a:pt x="43727" y="725879"/>
                </a:cubicBezTo>
                <a:cubicBezTo>
                  <a:pt x="33316" y="746700"/>
                  <a:pt x="19349" y="808879"/>
                  <a:pt x="14699" y="827479"/>
                </a:cubicBezTo>
                <a:cubicBezTo>
                  <a:pt x="5291" y="968602"/>
                  <a:pt x="-13049" y="1080622"/>
                  <a:pt x="14699" y="1219365"/>
                </a:cubicBezTo>
                <a:cubicBezTo>
                  <a:pt x="19113" y="1241434"/>
                  <a:pt x="73754" y="1295938"/>
                  <a:pt x="87270" y="1306451"/>
                </a:cubicBezTo>
                <a:cubicBezTo>
                  <a:pt x="114809" y="1327870"/>
                  <a:pt x="146446" y="1343575"/>
                  <a:pt x="174356" y="1364508"/>
                </a:cubicBezTo>
                <a:cubicBezTo>
                  <a:pt x="193708" y="1379022"/>
                  <a:pt x="211410" y="1396049"/>
                  <a:pt x="232413" y="1408051"/>
                </a:cubicBezTo>
                <a:cubicBezTo>
                  <a:pt x="245697" y="1415642"/>
                  <a:pt x="262582" y="1415135"/>
                  <a:pt x="275956" y="1422565"/>
                </a:cubicBezTo>
                <a:cubicBezTo>
                  <a:pt x="425680" y="1505744"/>
                  <a:pt x="308058" y="1462294"/>
                  <a:pt x="406585" y="1495136"/>
                </a:cubicBezTo>
                <a:cubicBezTo>
                  <a:pt x="416261" y="1509650"/>
                  <a:pt x="422485" y="1527192"/>
                  <a:pt x="435613" y="1538679"/>
                </a:cubicBezTo>
                <a:cubicBezTo>
                  <a:pt x="461869" y="1561653"/>
                  <a:pt x="522699" y="1596736"/>
                  <a:pt x="522699" y="1596736"/>
                </a:cubicBezTo>
                <a:lnTo>
                  <a:pt x="609785" y="1727365"/>
                </a:lnTo>
                <a:lnTo>
                  <a:pt x="638813" y="1770908"/>
                </a:lnTo>
                <a:lnTo>
                  <a:pt x="667842" y="1814451"/>
                </a:lnTo>
                <a:cubicBezTo>
                  <a:pt x="679647" y="1849867"/>
                  <a:pt x="683248" y="1873398"/>
                  <a:pt x="711385" y="1901536"/>
                </a:cubicBezTo>
                <a:cubicBezTo>
                  <a:pt x="723720" y="1913871"/>
                  <a:pt x="740413" y="1920889"/>
                  <a:pt x="754927" y="1930565"/>
                </a:cubicBezTo>
                <a:cubicBezTo>
                  <a:pt x="759765" y="1945079"/>
                  <a:pt x="759884" y="1962161"/>
                  <a:pt x="769442" y="1974108"/>
                </a:cubicBezTo>
                <a:cubicBezTo>
                  <a:pt x="797171" y="2008768"/>
                  <a:pt x="821471" y="2000123"/>
                  <a:pt x="856527" y="2017651"/>
                </a:cubicBezTo>
                <a:cubicBezTo>
                  <a:pt x="872129" y="2025452"/>
                  <a:pt x="884468" y="2038878"/>
                  <a:pt x="900070" y="2046679"/>
                </a:cubicBezTo>
                <a:cubicBezTo>
                  <a:pt x="935300" y="2064293"/>
                  <a:pt x="979754" y="2065772"/>
                  <a:pt x="1016185" y="2075708"/>
                </a:cubicBezTo>
                <a:cubicBezTo>
                  <a:pt x="1045705" y="2083759"/>
                  <a:pt x="1072692" y="2103603"/>
                  <a:pt x="1103270" y="2104736"/>
                </a:cubicBezTo>
                <a:lnTo>
                  <a:pt x="1495156" y="2119251"/>
                </a:lnTo>
                <a:cubicBezTo>
                  <a:pt x="1794888" y="2169205"/>
                  <a:pt x="1668808" y="2173743"/>
                  <a:pt x="1872527" y="2148279"/>
                </a:cubicBezTo>
                <a:cubicBezTo>
                  <a:pt x="1923388" y="2131326"/>
                  <a:pt x="1921560" y="2139147"/>
                  <a:pt x="1959613" y="2090222"/>
                </a:cubicBezTo>
                <a:cubicBezTo>
                  <a:pt x="1981032" y="2062683"/>
                  <a:pt x="2017670" y="2003136"/>
                  <a:pt x="2017670" y="2003136"/>
                </a:cubicBezTo>
                <a:cubicBezTo>
                  <a:pt x="2022508" y="1983784"/>
                  <a:pt x="2028273" y="1964640"/>
                  <a:pt x="2032185" y="1945079"/>
                </a:cubicBezTo>
                <a:cubicBezTo>
                  <a:pt x="2037957" y="1916221"/>
                  <a:pt x="2039562" y="1886543"/>
                  <a:pt x="2046699" y="1857993"/>
                </a:cubicBezTo>
                <a:cubicBezTo>
                  <a:pt x="2054120" y="1828308"/>
                  <a:pt x="2058754" y="1796367"/>
                  <a:pt x="2075727" y="1770908"/>
                </a:cubicBezTo>
                <a:cubicBezTo>
                  <a:pt x="2095080" y="1741879"/>
                  <a:pt x="2104756" y="1703175"/>
                  <a:pt x="2133785" y="1683822"/>
                </a:cubicBezTo>
                <a:cubicBezTo>
                  <a:pt x="2238873" y="1613763"/>
                  <a:pt x="2189666" y="1641368"/>
                  <a:pt x="2278927" y="1596736"/>
                </a:cubicBezTo>
                <a:cubicBezTo>
                  <a:pt x="2317632" y="1601574"/>
                  <a:pt x="2356665" y="1604273"/>
                  <a:pt x="2395042" y="1611251"/>
                </a:cubicBezTo>
                <a:cubicBezTo>
                  <a:pt x="2443831" y="1620122"/>
                  <a:pt x="2438742" y="1630002"/>
                  <a:pt x="2482127" y="1654793"/>
                </a:cubicBezTo>
                <a:cubicBezTo>
                  <a:pt x="2535576" y="1685335"/>
                  <a:pt x="2579928" y="1694537"/>
                  <a:pt x="2627270" y="1741879"/>
                </a:cubicBezTo>
                <a:cubicBezTo>
                  <a:pt x="2664840" y="1779449"/>
                  <a:pt x="2705816" y="1826118"/>
                  <a:pt x="2757899" y="1843479"/>
                </a:cubicBezTo>
                <a:cubicBezTo>
                  <a:pt x="2786928" y="1853155"/>
                  <a:pt x="2815300" y="1865087"/>
                  <a:pt x="2844985" y="1872508"/>
                </a:cubicBezTo>
                <a:cubicBezTo>
                  <a:pt x="2917885" y="1890733"/>
                  <a:pt x="2884118" y="1880714"/>
                  <a:pt x="2946585" y="1901536"/>
                </a:cubicBezTo>
                <a:cubicBezTo>
                  <a:pt x="2980452" y="1896698"/>
                  <a:pt x="3014639" y="1893731"/>
                  <a:pt x="3048185" y="1887022"/>
                </a:cubicBezTo>
                <a:cubicBezTo>
                  <a:pt x="3063187" y="1884022"/>
                  <a:pt x="3080909" y="1883326"/>
                  <a:pt x="3091727" y="1872508"/>
                </a:cubicBezTo>
                <a:cubicBezTo>
                  <a:pt x="3102545" y="1861690"/>
                  <a:pt x="3098812" y="1842339"/>
                  <a:pt x="3106242" y="1828965"/>
                </a:cubicBezTo>
                <a:cubicBezTo>
                  <a:pt x="3123185" y="1798467"/>
                  <a:pt x="3164299" y="1741879"/>
                  <a:pt x="3164299" y="1741879"/>
                </a:cubicBezTo>
                <a:cubicBezTo>
                  <a:pt x="3173975" y="1712850"/>
                  <a:pt x="3176354" y="1680253"/>
                  <a:pt x="3193327" y="1654793"/>
                </a:cubicBezTo>
                <a:lnTo>
                  <a:pt x="3251385" y="1567708"/>
                </a:lnTo>
                <a:cubicBezTo>
                  <a:pt x="3259664" y="1542870"/>
                  <a:pt x="3270811" y="1496699"/>
                  <a:pt x="3294927" y="1480622"/>
                </a:cubicBezTo>
                <a:cubicBezTo>
                  <a:pt x="3311525" y="1469557"/>
                  <a:pt x="3333632" y="1470946"/>
                  <a:pt x="3352985" y="1466108"/>
                </a:cubicBezTo>
                <a:cubicBezTo>
                  <a:pt x="3362661" y="1451594"/>
                  <a:pt x="3367221" y="1431810"/>
                  <a:pt x="3382013" y="1422565"/>
                </a:cubicBezTo>
                <a:cubicBezTo>
                  <a:pt x="3429240" y="1393048"/>
                  <a:pt x="3519657" y="1386314"/>
                  <a:pt x="3570699" y="1379022"/>
                </a:cubicBezTo>
                <a:cubicBezTo>
                  <a:pt x="3623918" y="1383860"/>
                  <a:pt x="3676918" y="1393536"/>
                  <a:pt x="3730356" y="1393536"/>
                </a:cubicBezTo>
                <a:cubicBezTo>
                  <a:pt x="3765385" y="1393536"/>
                  <a:pt x="3812110" y="1375961"/>
                  <a:pt x="3846470" y="1364508"/>
                </a:cubicBezTo>
                <a:cubicBezTo>
                  <a:pt x="3856146" y="1349994"/>
                  <a:pt x="3868414" y="1336906"/>
                  <a:pt x="3875499" y="1320965"/>
                </a:cubicBezTo>
                <a:cubicBezTo>
                  <a:pt x="3944589" y="1165513"/>
                  <a:pt x="3867860" y="1288879"/>
                  <a:pt x="3933556" y="1190336"/>
                </a:cubicBezTo>
                <a:cubicBezTo>
                  <a:pt x="3938394" y="1132279"/>
                  <a:pt x="3937334" y="1073425"/>
                  <a:pt x="3948070" y="1016165"/>
                </a:cubicBezTo>
                <a:cubicBezTo>
                  <a:pt x="3954189" y="983529"/>
                  <a:pt x="3989857" y="943037"/>
                  <a:pt x="4006127" y="914565"/>
                </a:cubicBezTo>
                <a:cubicBezTo>
                  <a:pt x="4027635" y="876927"/>
                  <a:pt x="4060441" y="791270"/>
                  <a:pt x="4093213" y="769422"/>
                </a:cubicBezTo>
                <a:lnTo>
                  <a:pt x="4136756" y="740393"/>
                </a:lnTo>
                <a:cubicBezTo>
                  <a:pt x="4146432" y="721041"/>
                  <a:pt x="4155050" y="701122"/>
                  <a:pt x="4165785" y="682336"/>
                </a:cubicBezTo>
                <a:cubicBezTo>
                  <a:pt x="4174440" y="667190"/>
                  <a:pt x="4188335" y="654989"/>
                  <a:pt x="4194813" y="638793"/>
                </a:cubicBezTo>
                <a:cubicBezTo>
                  <a:pt x="4226803" y="558818"/>
                  <a:pt x="4222333" y="530225"/>
                  <a:pt x="4238356" y="450108"/>
                </a:cubicBezTo>
                <a:cubicBezTo>
                  <a:pt x="4242268" y="430547"/>
                  <a:pt x="4248543" y="411524"/>
                  <a:pt x="4252870" y="392051"/>
                </a:cubicBezTo>
                <a:cubicBezTo>
                  <a:pt x="4258222" y="367969"/>
                  <a:pt x="4260894" y="343280"/>
                  <a:pt x="4267385" y="319479"/>
                </a:cubicBezTo>
                <a:cubicBezTo>
                  <a:pt x="4275436" y="289958"/>
                  <a:pt x="4286737" y="261422"/>
                  <a:pt x="4296413" y="232393"/>
                </a:cubicBezTo>
                <a:cubicBezTo>
                  <a:pt x="4284271" y="110971"/>
                  <a:pt x="4320881" y="99485"/>
                  <a:pt x="4238356" y="58222"/>
                </a:cubicBezTo>
                <a:cubicBezTo>
                  <a:pt x="4224672" y="51380"/>
                  <a:pt x="4209327" y="48546"/>
                  <a:pt x="4194813" y="43708"/>
                </a:cubicBezTo>
                <a:cubicBezTo>
                  <a:pt x="4177691" y="32293"/>
                  <a:pt x="4133482" y="-2697"/>
                  <a:pt x="4107727" y="165"/>
                </a:cubicBezTo>
                <a:cubicBezTo>
                  <a:pt x="4077316" y="3544"/>
                  <a:pt x="4020642" y="29193"/>
                  <a:pt x="4020642" y="29193"/>
                </a:cubicBezTo>
                <a:cubicBezTo>
                  <a:pt x="3904523" y="106606"/>
                  <a:pt x="4044837" y="5000"/>
                  <a:pt x="3948070" y="101765"/>
                </a:cubicBezTo>
                <a:cubicBezTo>
                  <a:pt x="3935735" y="114100"/>
                  <a:pt x="3919041" y="121117"/>
                  <a:pt x="3904527" y="130793"/>
                </a:cubicBezTo>
                <a:cubicBezTo>
                  <a:pt x="3827122" y="246903"/>
                  <a:pt x="3928714" y="106607"/>
                  <a:pt x="3831956" y="203365"/>
                </a:cubicBezTo>
                <a:cubicBezTo>
                  <a:pt x="3735195" y="300126"/>
                  <a:pt x="3875495" y="198529"/>
                  <a:pt x="3759385" y="275936"/>
                </a:cubicBezTo>
                <a:cubicBezTo>
                  <a:pt x="3681972" y="392055"/>
                  <a:pt x="3783578" y="251741"/>
                  <a:pt x="3686813" y="348508"/>
                </a:cubicBezTo>
                <a:cubicBezTo>
                  <a:pt x="3674478" y="360843"/>
                  <a:pt x="3671406" y="381154"/>
                  <a:pt x="3657785" y="392051"/>
                </a:cubicBezTo>
                <a:cubicBezTo>
                  <a:pt x="3645838" y="401608"/>
                  <a:pt x="3627926" y="399723"/>
                  <a:pt x="3614242" y="406565"/>
                </a:cubicBezTo>
                <a:cubicBezTo>
                  <a:pt x="3598640" y="414366"/>
                  <a:pt x="3586301" y="427792"/>
                  <a:pt x="3570699" y="435593"/>
                </a:cubicBezTo>
                <a:cubicBezTo>
                  <a:pt x="3450516" y="495685"/>
                  <a:pt x="3608400" y="395946"/>
                  <a:pt x="3483613" y="479136"/>
                </a:cubicBezTo>
                <a:cubicBezTo>
                  <a:pt x="3280413" y="474298"/>
                  <a:pt x="3076820" y="478143"/>
                  <a:pt x="2874013" y="464622"/>
                </a:cubicBezTo>
                <a:cubicBezTo>
                  <a:pt x="2856608" y="463462"/>
                  <a:pt x="2846864" y="441554"/>
                  <a:pt x="2830470" y="435593"/>
                </a:cubicBezTo>
                <a:cubicBezTo>
                  <a:pt x="2792976" y="421959"/>
                  <a:pt x="2752846" y="417062"/>
                  <a:pt x="2714356" y="406565"/>
                </a:cubicBezTo>
                <a:cubicBezTo>
                  <a:pt x="2699596" y="402540"/>
                  <a:pt x="2685656" y="395762"/>
                  <a:pt x="2670813" y="392051"/>
                </a:cubicBezTo>
                <a:lnTo>
                  <a:pt x="2554699" y="363022"/>
                </a:lnTo>
                <a:cubicBezTo>
                  <a:pt x="2341736" y="386684"/>
                  <a:pt x="2106592" y="416460"/>
                  <a:pt x="1901556" y="392051"/>
                </a:cubicBezTo>
                <a:cubicBezTo>
                  <a:pt x="1860791" y="387198"/>
                  <a:pt x="1843499" y="333994"/>
                  <a:pt x="1814470" y="304965"/>
                </a:cubicBezTo>
                <a:cubicBezTo>
                  <a:pt x="1788317" y="278812"/>
                  <a:pt x="1762745" y="247547"/>
                  <a:pt x="1727385" y="232393"/>
                </a:cubicBezTo>
                <a:cubicBezTo>
                  <a:pt x="1709050" y="224535"/>
                  <a:pt x="1688680" y="222717"/>
                  <a:pt x="1669327" y="217879"/>
                </a:cubicBezTo>
                <a:cubicBezTo>
                  <a:pt x="1635460" y="222717"/>
                  <a:pt x="1601273" y="225684"/>
                  <a:pt x="1567727" y="232393"/>
                </a:cubicBezTo>
                <a:cubicBezTo>
                  <a:pt x="1537702" y="238398"/>
                  <a:pt x="1489723" y="261778"/>
                  <a:pt x="1466127" y="275936"/>
                </a:cubicBezTo>
                <a:cubicBezTo>
                  <a:pt x="1436211" y="293885"/>
                  <a:pt x="1379042" y="333993"/>
                  <a:pt x="1379042" y="333993"/>
                </a:cubicBezTo>
                <a:cubicBezTo>
                  <a:pt x="1344497" y="437628"/>
                  <a:pt x="1366986" y="395619"/>
                  <a:pt x="1320985" y="464622"/>
                </a:cubicBezTo>
                <a:cubicBezTo>
                  <a:pt x="1297489" y="558601"/>
                  <a:pt x="1324694" y="492101"/>
                  <a:pt x="1262927" y="566222"/>
                </a:cubicBezTo>
                <a:cubicBezTo>
                  <a:pt x="1251760" y="579623"/>
                  <a:pt x="1249501" y="601964"/>
                  <a:pt x="1233899" y="609765"/>
                </a:cubicBezTo>
                <a:cubicBezTo>
                  <a:pt x="1216590" y="618420"/>
                  <a:pt x="1192775" y="607346"/>
                  <a:pt x="1161327" y="595251"/>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07853" y="3800475"/>
            <a:ext cx="233195"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752975" y="21367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4564324" y="3124200"/>
            <a:ext cx="138776" cy="676275"/>
          </a:xfrm>
          <a:prstGeom prst="straightConnector1">
            <a:avLst/>
          </a:prstGeom>
          <a:ln w="603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75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David\Desktop\CAMCOSpresent\BadHop\badhopvoronoiANDdelaunay.png"/>
          <p:cNvPicPr>
            <a:picLocks noChangeAspect="1" noChangeArrowheads="1"/>
          </p:cNvPicPr>
          <p:nvPr/>
        </p:nvPicPr>
        <p:blipFill rotWithShape="1">
          <a:blip r:embed="rId2">
            <a:extLst>
              <a:ext uri="{28A0092B-C50C-407E-A947-70E740481C1C}">
                <a14:useLocalDpi xmlns:a14="http://schemas.microsoft.com/office/drawing/2010/main" val="0"/>
              </a:ext>
            </a:extLst>
          </a:blip>
          <a:srcRect l="7895" t="4997" r="3517" b="5422"/>
          <a:stretch/>
        </p:blipFill>
        <p:spPr bwMode="auto">
          <a:xfrm>
            <a:off x="1234440" y="411480"/>
            <a:ext cx="6858000" cy="603504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4975860" y="3914140"/>
            <a:ext cx="233195" cy="228600"/>
          </a:xfrm>
          <a:prstGeom prst="ellipse">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flipV="1">
            <a:off x="4838307" y="2456662"/>
            <a:ext cx="234951" cy="1422400"/>
          </a:xfrm>
          <a:prstGeom prst="straightConnector1">
            <a:avLst/>
          </a:prstGeom>
          <a:ln w="603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731151" y="2253768"/>
            <a:ext cx="192723" cy="188925"/>
          </a:xfrm>
          <a:prstGeom prst="ellipse">
            <a:avLst/>
          </a:prstGeom>
          <a:solidFill>
            <a:srgbClr val="FFFF00">
              <a:alpha val="6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76177" y="2311400"/>
            <a:ext cx="192723" cy="188925"/>
          </a:xfrm>
          <a:prstGeom prst="ellipse">
            <a:avLst/>
          </a:prstGeom>
          <a:solidFill>
            <a:srgbClr val="FFFF00">
              <a:alpha val="6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816350" y="2547925"/>
            <a:ext cx="192723" cy="188925"/>
          </a:xfrm>
          <a:prstGeom prst="ellipse">
            <a:avLst/>
          </a:prstGeom>
          <a:solidFill>
            <a:srgbClr val="FFFF00">
              <a:alpha val="6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30177" y="3989375"/>
            <a:ext cx="192723" cy="188925"/>
          </a:xfrm>
          <a:prstGeom prst="ellipse">
            <a:avLst/>
          </a:prstGeom>
          <a:solidFill>
            <a:srgbClr val="FFFF00">
              <a:alpha val="6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495800" y="4402125"/>
            <a:ext cx="192723" cy="188925"/>
          </a:xfrm>
          <a:prstGeom prst="ellipse">
            <a:avLst/>
          </a:prstGeom>
          <a:solidFill>
            <a:srgbClr val="FFFF00">
              <a:alpha val="6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71477" y="4217975"/>
            <a:ext cx="192723" cy="188925"/>
          </a:xfrm>
          <a:prstGeom prst="ellipse">
            <a:avLst/>
          </a:prstGeom>
          <a:solidFill>
            <a:srgbClr val="FFFF00">
              <a:alpha val="6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736389" y="2267737"/>
            <a:ext cx="192723" cy="188925"/>
          </a:xfrm>
          <a:prstGeom prst="ellipse">
            <a:avLst/>
          </a:prstGeom>
          <a:solidFill>
            <a:srgbClr val="FF0000">
              <a:alpha val="6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8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9" grpId="0" animBg="1"/>
      <p:bldP spid="10" grpId="0" animBg="1"/>
      <p:bldP spid="11" grpId="0" animBg="1"/>
      <p:bldP spid="1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David\Desktop\CAMCOSpresent\BadHop\badhopvoronomaxclassesCOLORED.png"/>
          <p:cNvPicPr>
            <a:picLocks noChangeAspect="1" noChangeArrowheads="1"/>
          </p:cNvPicPr>
          <p:nvPr/>
        </p:nvPicPr>
        <p:blipFill rotWithShape="1">
          <a:blip r:embed="rId2">
            <a:extLst>
              <a:ext uri="{28A0092B-C50C-407E-A947-70E740481C1C}">
                <a14:useLocalDpi xmlns:a14="http://schemas.microsoft.com/office/drawing/2010/main" val="0"/>
              </a:ext>
            </a:extLst>
          </a:blip>
          <a:srcRect l="7143" t="3067" r="2761" b="4938"/>
          <a:stretch/>
        </p:blipFill>
        <p:spPr bwMode="auto">
          <a:xfrm>
            <a:off x="1094282" y="209862"/>
            <a:ext cx="7075357" cy="629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062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Desktop\CAMCOSpresent\BadHop\badhoprawdata.pn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6000"/>
                    </a14:imgEffect>
                  </a14:imgLayer>
                </a14:imgProps>
              </a:ext>
              <a:ext uri="{28A0092B-C50C-407E-A947-70E740481C1C}">
                <a14:useLocalDpi xmlns:a14="http://schemas.microsoft.com/office/drawing/2010/main" val="0"/>
              </a:ext>
            </a:extLst>
          </a:blip>
          <a:srcRect l="6912" t="1943" r="4094" b="4599"/>
          <a:stretch/>
        </p:blipFill>
        <p:spPr bwMode="auto">
          <a:xfrm>
            <a:off x="1314450" y="269823"/>
            <a:ext cx="6716028" cy="6007218"/>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2762250" y="1676400"/>
            <a:ext cx="1267530" cy="952500"/>
          </a:xfrm>
          <a:custGeom>
            <a:avLst/>
            <a:gdLst>
              <a:gd name="connsiteX0" fmla="*/ 1266825 w 1267530"/>
              <a:gd name="connsiteY0" fmla="*/ 904875 h 952500"/>
              <a:gd name="connsiteX1" fmla="*/ 1266825 w 1267530"/>
              <a:gd name="connsiteY1" fmla="*/ 771525 h 952500"/>
              <a:gd name="connsiteX2" fmla="*/ 1257300 w 1267530"/>
              <a:gd name="connsiteY2" fmla="*/ 657225 h 952500"/>
              <a:gd name="connsiteX3" fmla="*/ 1238250 w 1267530"/>
              <a:gd name="connsiteY3" fmla="*/ 600075 h 952500"/>
              <a:gd name="connsiteX4" fmla="*/ 1219200 w 1267530"/>
              <a:gd name="connsiteY4" fmla="*/ 523875 h 952500"/>
              <a:gd name="connsiteX5" fmla="*/ 1190625 w 1267530"/>
              <a:gd name="connsiteY5" fmla="*/ 285750 h 952500"/>
              <a:gd name="connsiteX6" fmla="*/ 1181100 w 1267530"/>
              <a:gd name="connsiteY6" fmla="*/ 257175 h 952500"/>
              <a:gd name="connsiteX7" fmla="*/ 1133475 w 1267530"/>
              <a:gd name="connsiteY7" fmla="*/ 200025 h 952500"/>
              <a:gd name="connsiteX8" fmla="*/ 1104900 w 1267530"/>
              <a:gd name="connsiteY8" fmla="*/ 180975 h 952500"/>
              <a:gd name="connsiteX9" fmla="*/ 1047750 w 1267530"/>
              <a:gd name="connsiteY9" fmla="*/ 161925 h 952500"/>
              <a:gd name="connsiteX10" fmla="*/ 847725 w 1267530"/>
              <a:gd name="connsiteY10" fmla="*/ 142875 h 952500"/>
              <a:gd name="connsiteX11" fmla="*/ 781050 w 1267530"/>
              <a:gd name="connsiteY11" fmla="*/ 123825 h 952500"/>
              <a:gd name="connsiteX12" fmla="*/ 733425 w 1267530"/>
              <a:gd name="connsiteY12" fmla="*/ 114300 h 952500"/>
              <a:gd name="connsiteX13" fmla="*/ 657225 w 1267530"/>
              <a:gd name="connsiteY13" fmla="*/ 95250 h 952500"/>
              <a:gd name="connsiteX14" fmla="*/ 552450 w 1267530"/>
              <a:gd name="connsiteY14" fmla="*/ 76200 h 952500"/>
              <a:gd name="connsiteX15" fmla="*/ 495300 w 1267530"/>
              <a:gd name="connsiteY15" fmla="*/ 57150 h 952500"/>
              <a:gd name="connsiteX16" fmla="*/ 438150 w 1267530"/>
              <a:gd name="connsiteY16" fmla="*/ 38100 h 952500"/>
              <a:gd name="connsiteX17" fmla="*/ 409575 w 1267530"/>
              <a:gd name="connsiteY17" fmla="*/ 28575 h 952500"/>
              <a:gd name="connsiteX18" fmla="*/ 342900 w 1267530"/>
              <a:gd name="connsiteY18" fmla="*/ 0 h 952500"/>
              <a:gd name="connsiteX19" fmla="*/ 266700 w 1267530"/>
              <a:gd name="connsiteY19" fmla="*/ 47625 h 952500"/>
              <a:gd name="connsiteX20" fmla="*/ 257175 w 1267530"/>
              <a:gd name="connsiteY20" fmla="*/ 76200 h 952500"/>
              <a:gd name="connsiteX21" fmla="*/ 266700 w 1267530"/>
              <a:gd name="connsiteY21" fmla="*/ 142875 h 952500"/>
              <a:gd name="connsiteX22" fmla="*/ 276225 w 1267530"/>
              <a:gd name="connsiteY22" fmla="*/ 171450 h 952500"/>
              <a:gd name="connsiteX23" fmla="*/ 304800 w 1267530"/>
              <a:gd name="connsiteY23" fmla="*/ 190500 h 952500"/>
              <a:gd name="connsiteX24" fmla="*/ 323850 w 1267530"/>
              <a:gd name="connsiteY24" fmla="*/ 247650 h 952500"/>
              <a:gd name="connsiteX25" fmla="*/ 333375 w 1267530"/>
              <a:gd name="connsiteY25" fmla="*/ 276225 h 952500"/>
              <a:gd name="connsiteX26" fmla="*/ 304800 w 1267530"/>
              <a:gd name="connsiteY26" fmla="*/ 371475 h 952500"/>
              <a:gd name="connsiteX27" fmla="*/ 276225 w 1267530"/>
              <a:gd name="connsiteY27" fmla="*/ 381000 h 952500"/>
              <a:gd name="connsiteX28" fmla="*/ 200025 w 1267530"/>
              <a:gd name="connsiteY28" fmla="*/ 447675 h 952500"/>
              <a:gd name="connsiteX29" fmla="*/ 171450 w 1267530"/>
              <a:gd name="connsiteY29" fmla="*/ 476250 h 952500"/>
              <a:gd name="connsiteX30" fmla="*/ 114300 w 1267530"/>
              <a:gd name="connsiteY30" fmla="*/ 514350 h 952500"/>
              <a:gd name="connsiteX31" fmla="*/ 76200 w 1267530"/>
              <a:gd name="connsiteY31" fmla="*/ 571500 h 952500"/>
              <a:gd name="connsiteX32" fmla="*/ 66675 w 1267530"/>
              <a:gd name="connsiteY32" fmla="*/ 600075 h 952500"/>
              <a:gd name="connsiteX33" fmla="*/ 28575 w 1267530"/>
              <a:gd name="connsiteY33" fmla="*/ 657225 h 952500"/>
              <a:gd name="connsiteX34" fmla="*/ 9525 w 1267530"/>
              <a:gd name="connsiteY34" fmla="*/ 714375 h 952500"/>
              <a:gd name="connsiteX35" fmla="*/ 0 w 1267530"/>
              <a:gd name="connsiteY35" fmla="*/ 742950 h 952500"/>
              <a:gd name="connsiteX36" fmla="*/ 9525 w 1267530"/>
              <a:gd name="connsiteY36" fmla="*/ 800100 h 952500"/>
              <a:gd name="connsiteX37" fmla="*/ 57150 w 1267530"/>
              <a:gd name="connsiteY37" fmla="*/ 847725 h 952500"/>
              <a:gd name="connsiteX38" fmla="*/ 95250 w 1267530"/>
              <a:gd name="connsiteY38" fmla="*/ 866775 h 952500"/>
              <a:gd name="connsiteX39" fmla="*/ 190500 w 1267530"/>
              <a:gd name="connsiteY39" fmla="*/ 857250 h 952500"/>
              <a:gd name="connsiteX40" fmla="*/ 247650 w 1267530"/>
              <a:gd name="connsiteY40" fmla="*/ 838200 h 952500"/>
              <a:gd name="connsiteX41" fmla="*/ 685800 w 1267530"/>
              <a:gd name="connsiteY41" fmla="*/ 847725 h 952500"/>
              <a:gd name="connsiteX42" fmla="*/ 771525 w 1267530"/>
              <a:gd name="connsiteY42" fmla="*/ 866775 h 952500"/>
              <a:gd name="connsiteX43" fmla="*/ 819150 w 1267530"/>
              <a:gd name="connsiteY43" fmla="*/ 876300 h 952500"/>
              <a:gd name="connsiteX44" fmla="*/ 876300 w 1267530"/>
              <a:gd name="connsiteY44" fmla="*/ 895350 h 952500"/>
              <a:gd name="connsiteX45" fmla="*/ 933450 w 1267530"/>
              <a:gd name="connsiteY45" fmla="*/ 914400 h 952500"/>
              <a:gd name="connsiteX46" fmla="*/ 962025 w 1267530"/>
              <a:gd name="connsiteY46" fmla="*/ 923925 h 952500"/>
              <a:gd name="connsiteX47" fmla="*/ 1009650 w 1267530"/>
              <a:gd name="connsiteY47" fmla="*/ 933450 h 952500"/>
              <a:gd name="connsiteX48" fmla="*/ 1123950 w 1267530"/>
              <a:gd name="connsiteY48" fmla="*/ 952500 h 952500"/>
              <a:gd name="connsiteX49" fmla="*/ 1238250 w 1267530"/>
              <a:gd name="connsiteY49" fmla="*/ 923925 h 952500"/>
              <a:gd name="connsiteX50" fmla="*/ 1257300 w 1267530"/>
              <a:gd name="connsiteY50" fmla="*/ 895350 h 952500"/>
              <a:gd name="connsiteX51" fmla="*/ 1266825 w 1267530"/>
              <a:gd name="connsiteY51" fmla="*/ 904875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67530" h="952500">
                <a:moveTo>
                  <a:pt x="1266825" y="904875"/>
                </a:moveTo>
                <a:cubicBezTo>
                  <a:pt x="1268412" y="884238"/>
                  <a:pt x="1266825" y="929904"/>
                  <a:pt x="1266825" y="771525"/>
                </a:cubicBezTo>
                <a:cubicBezTo>
                  <a:pt x="1266825" y="733293"/>
                  <a:pt x="1263585" y="694937"/>
                  <a:pt x="1257300" y="657225"/>
                </a:cubicBezTo>
                <a:cubicBezTo>
                  <a:pt x="1253999" y="637418"/>
                  <a:pt x="1243120" y="619556"/>
                  <a:pt x="1238250" y="600075"/>
                </a:cubicBezTo>
                <a:lnTo>
                  <a:pt x="1219200" y="523875"/>
                </a:lnTo>
                <a:cubicBezTo>
                  <a:pt x="1208326" y="409700"/>
                  <a:pt x="1214554" y="369500"/>
                  <a:pt x="1190625" y="285750"/>
                </a:cubicBezTo>
                <a:cubicBezTo>
                  <a:pt x="1187867" y="276096"/>
                  <a:pt x="1185590" y="266155"/>
                  <a:pt x="1181100" y="257175"/>
                </a:cubicBezTo>
                <a:cubicBezTo>
                  <a:pt x="1170396" y="235768"/>
                  <a:pt x="1151531" y="215072"/>
                  <a:pt x="1133475" y="200025"/>
                </a:cubicBezTo>
                <a:cubicBezTo>
                  <a:pt x="1124681" y="192696"/>
                  <a:pt x="1115361" y="185624"/>
                  <a:pt x="1104900" y="180975"/>
                </a:cubicBezTo>
                <a:cubicBezTo>
                  <a:pt x="1086550" y="172820"/>
                  <a:pt x="1067771" y="163465"/>
                  <a:pt x="1047750" y="161925"/>
                </a:cubicBezTo>
                <a:cubicBezTo>
                  <a:pt x="898403" y="150437"/>
                  <a:pt x="965002" y="157535"/>
                  <a:pt x="847725" y="142875"/>
                </a:cubicBezTo>
                <a:cubicBezTo>
                  <a:pt x="815904" y="132268"/>
                  <a:pt x="816930" y="131798"/>
                  <a:pt x="781050" y="123825"/>
                </a:cubicBezTo>
                <a:cubicBezTo>
                  <a:pt x="765246" y="120313"/>
                  <a:pt x="749131" y="118227"/>
                  <a:pt x="733425" y="114300"/>
                </a:cubicBezTo>
                <a:cubicBezTo>
                  <a:pt x="645299" y="92269"/>
                  <a:pt x="785953" y="118655"/>
                  <a:pt x="657225" y="95250"/>
                </a:cubicBezTo>
                <a:cubicBezTo>
                  <a:pt x="635443" y="91290"/>
                  <a:pt x="575978" y="82617"/>
                  <a:pt x="552450" y="76200"/>
                </a:cubicBezTo>
                <a:cubicBezTo>
                  <a:pt x="533077" y="70916"/>
                  <a:pt x="514350" y="63500"/>
                  <a:pt x="495300" y="57150"/>
                </a:cubicBezTo>
                <a:lnTo>
                  <a:pt x="438150" y="38100"/>
                </a:lnTo>
                <a:cubicBezTo>
                  <a:pt x="428625" y="34925"/>
                  <a:pt x="417929" y="34144"/>
                  <a:pt x="409575" y="28575"/>
                </a:cubicBezTo>
                <a:cubicBezTo>
                  <a:pt x="370108" y="2263"/>
                  <a:pt x="392106" y="12301"/>
                  <a:pt x="342900" y="0"/>
                </a:cubicBezTo>
                <a:cubicBezTo>
                  <a:pt x="290776" y="17375"/>
                  <a:pt x="287832" y="5361"/>
                  <a:pt x="266700" y="47625"/>
                </a:cubicBezTo>
                <a:cubicBezTo>
                  <a:pt x="262210" y="56605"/>
                  <a:pt x="260350" y="66675"/>
                  <a:pt x="257175" y="76200"/>
                </a:cubicBezTo>
                <a:cubicBezTo>
                  <a:pt x="260350" y="98425"/>
                  <a:pt x="262297" y="120860"/>
                  <a:pt x="266700" y="142875"/>
                </a:cubicBezTo>
                <a:cubicBezTo>
                  <a:pt x="268669" y="152720"/>
                  <a:pt x="269953" y="163610"/>
                  <a:pt x="276225" y="171450"/>
                </a:cubicBezTo>
                <a:cubicBezTo>
                  <a:pt x="283376" y="180389"/>
                  <a:pt x="295275" y="184150"/>
                  <a:pt x="304800" y="190500"/>
                </a:cubicBezTo>
                <a:lnTo>
                  <a:pt x="323850" y="247650"/>
                </a:lnTo>
                <a:lnTo>
                  <a:pt x="333375" y="276225"/>
                </a:lnTo>
                <a:cubicBezTo>
                  <a:pt x="329975" y="289827"/>
                  <a:pt x="311124" y="369367"/>
                  <a:pt x="304800" y="371475"/>
                </a:cubicBezTo>
                <a:lnTo>
                  <a:pt x="276225" y="381000"/>
                </a:lnTo>
                <a:cubicBezTo>
                  <a:pt x="222250" y="461962"/>
                  <a:pt x="311150" y="336550"/>
                  <a:pt x="200025" y="447675"/>
                </a:cubicBezTo>
                <a:cubicBezTo>
                  <a:pt x="190500" y="457200"/>
                  <a:pt x="182083" y="467980"/>
                  <a:pt x="171450" y="476250"/>
                </a:cubicBezTo>
                <a:cubicBezTo>
                  <a:pt x="153378" y="490306"/>
                  <a:pt x="114300" y="514350"/>
                  <a:pt x="114300" y="514350"/>
                </a:cubicBezTo>
                <a:cubicBezTo>
                  <a:pt x="91652" y="582294"/>
                  <a:pt x="123766" y="500151"/>
                  <a:pt x="76200" y="571500"/>
                </a:cubicBezTo>
                <a:cubicBezTo>
                  <a:pt x="70631" y="579854"/>
                  <a:pt x="71551" y="591298"/>
                  <a:pt x="66675" y="600075"/>
                </a:cubicBezTo>
                <a:cubicBezTo>
                  <a:pt x="55556" y="620089"/>
                  <a:pt x="35815" y="635505"/>
                  <a:pt x="28575" y="657225"/>
                </a:cubicBezTo>
                <a:lnTo>
                  <a:pt x="9525" y="714375"/>
                </a:lnTo>
                <a:lnTo>
                  <a:pt x="0" y="742950"/>
                </a:lnTo>
                <a:cubicBezTo>
                  <a:pt x="3175" y="762000"/>
                  <a:pt x="3418" y="781778"/>
                  <a:pt x="9525" y="800100"/>
                </a:cubicBezTo>
                <a:cubicBezTo>
                  <a:pt x="17743" y="824753"/>
                  <a:pt x="36232" y="835772"/>
                  <a:pt x="57150" y="847725"/>
                </a:cubicBezTo>
                <a:cubicBezTo>
                  <a:pt x="69478" y="854770"/>
                  <a:pt x="82550" y="860425"/>
                  <a:pt x="95250" y="866775"/>
                </a:cubicBezTo>
                <a:cubicBezTo>
                  <a:pt x="127000" y="863600"/>
                  <a:pt x="159138" y="863130"/>
                  <a:pt x="190500" y="857250"/>
                </a:cubicBezTo>
                <a:cubicBezTo>
                  <a:pt x="210237" y="853549"/>
                  <a:pt x="247650" y="838200"/>
                  <a:pt x="247650" y="838200"/>
                </a:cubicBezTo>
                <a:lnTo>
                  <a:pt x="685800" y="847725"/>
                </a:lnTo>
                <a:cubicBezTo>
                  <a:pt x="703242" y="848409"/>
                  <a:pt x="752505" y="862548"/>
                  <a:pt x="771525" y="866775"/>
                </a:cubicBezTo>
                <a:cubicBezTo>
                  <a:pt x="787329" y="870287"/>
                  <a:pt x="803531" y="872040"/>
                  <a:pt x="819150" y="876300"/>
                </a:cubicBezTo>
                <a:cubicBezTo>
                  <a:pt x="838523" y="881584"/>
                  <a:pt x="857250" y="889000"/>
                  <a:pt x="876300" y="895350"/>
                </a:cubicBezTo>
                <a:lnTo>
                  <a:pt x="933450" y="914400"/>
                </a:lnTo>
                <a:cubicBezTo>
                  <a:pt x="942975" y="917575"/>
                  <a:pt x="952180" y="921956"/>
                  <a:pt x="962025" y="923925"/>
                </a:cubicBezTo>
                <a:cubicBezTo>
                  <a:pt x="977900" y="927100"/>
                  <a:pt x="993707" y="930637"/>
                  <a:pt x="1009650" y="933450"/>
                </a:cubicBezTo>
                <a:lnTo>
                  <a:pt x="1123950" y="952500"/>
                </a:lnTo>
                <a:cubicBezTo>
                  <a:pt x="1171610" y="947204"/>
                  <a:pt x="1205439" y="956736"/>
                  <a:pt x="1238250" y="923925"/>
                </a:cubicBezTo>
                <a:cubicBezTo>
                  <a:pt x="1246345" y="915830"/>
                  <a:pt x="1254155" y="906357"/>
                  <a:pt x="1257300" y="895350"/>
                </a:cubicBezTo>
                <a:cubicBezTo>
                  <a:pt x="1260789" y="883139"/>
                  <a:pt x="1265238" y="925512"/>
                  <a:pt x="1266825" y="904875"/>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3028950" y="742950"/>
            <a:ext cx="857250" cy="838200"/>
          </a:xfrm>
          <a:custGeom>
            <a:avLst/>
            <a:gdLst>
              <a:gd name="connsiteX0" fmla="*/ 333375 w 857250"/>
              <a:gd name="connsiteY0" fmla="*/ 647700 h 838200"/>
              <a:gd name="connsiteX1" fmla="*/ 381000 w 857250"/>
              <a:gd name="connsiteY1" fmla="*/ 685800 h 838200"/>
              <a:gd name="connsiteX2" fmla="*/ 409575 w 857250"/>
              <a:gd name="connsiteY2" fmla="*/ 695325 h 838200"/>
              <a:gd name="connsiteX3" fmla="*/ 438150 w 857250"/>
              <a:gd name="connsiteY3" fmla="*/ 714375 h 838200"/>
              <a:gd name="connsiteX4" fmla="*/ 466725 w 857250"/>
              <a:gd name="connsiteY4" fmla="*/ 723900 h 838200"/>
              <a:gd name="connsiteX5" fmla="*/ 495300 w 857250"/>
              <a:gd name="connsiteY5" fmla="*/ 742950 h 838200"/>
              <a:gd name="connsiteX6" fmla="*/ 552450 w 857250"/>
              <a:gd name="connsiteY6" fmla="*/ 762000 h 838200"/>
              <a:gd name="connsiteX7" fmla="*/ 609600 w 857250"/>
              <a:gd name="connsiteY7" fmla="*/ 800100 h 838200"/>
              <a:gd name="connsiteX8" fmla="*/ 638175 w 857250"/>
              <a:gd name="connsiteY8" fmla="*/ 819150 h 838200"/>
              <a:gd name="connsiteX9" fmla="*/ 695325 w 857250"/>
              <a:gd name="connsiteY9" fmla="*/ 838200 h 838200"/>
              <a:gd name="connsiteX10" fmla="*/ 733425 w 857250"/>
              <a:gd name="connsiteY10" fmla="*/ 828675 h 838200"/>
              <a:gd name="connsiteX11" fmla="*/ 752475 w 857250"/>
              <a:gd name="connsiteY11" fmla="*/ 771525 h 838200"/>
              <a:gd name="connsiteX12" fmla="*/ 723900 w 857250"/>
              <a:gd name="connsiteY12" fmla="*/ 676275 h 838200"/>
              <a:gd name="connsiteX13" fmla="*/ 695325 w 857250"/>
              <a:gd name="connsiteY13" fmla="*/ 619125 h 838200"/>
              <a:gd name="connsiteX14" fmla="*/ 666750 w 857250"/>
              <a:gd name="connsiteY14" fmla="*/ 561975 h 838200"/>
              <a:gd name="connsiteX15" fmla="*/ 676275 w 857250"/>
              <a:gd name="connsiteY15" fmla="*/ 419100 h 838200"/>
              <a:gd name="connsiteX16" fmla="*/ 742950 w 857250"/>
              <a:gd name="connsiteY16" fmla="*/ 304800 h 838200"/>
              <a:gd name="connsiteX17" fmla="*/ 771525 w 857250"/>
              <a:gd name="connsiteY17" fmla="*/ 285750 h 838200"/>
              <a:gd name="connsiteX18" fmla="*/ 809625 w 857250"/>
              <a:gd name="connsiteY18" fmla="*/ 228600 h 838200"/>
              <a:gd name="connsiteX19" fmla="*/ 828675 w 857250"/>
              <a:gd name="connsiteY19" fmla="*/ 200025 h 838200"/>
              <a:gd name="connsiteX20" fmla="*/ 857250 w 857250"/>
              <a:gd name="connsiteY20" fmla="*/ 95250 h 838200"/>
              <a:gd name="connsiteX21" fmla="*/ 828675 w 857250"/>
              <a:gd name="connsiteY21" fmla="*/ 19050 h 838200"/>
              <a:gd name="connsiteX22" fmla="*/ 771525 w 857250"/>
              <a:gd name="connsiteY22" fmla="*/ 0 h 838200"/>
              <a:gd name="connsiteX23" fmla="*/ 247650 w 857250"/>
              <a:gd name="connsiteY23" fmla="*/ 9525 h 838200"/>
              <a:gd name="connsiteX24" fmla="*/ 190500 w 857250"/>
              <a:gd name="connsiteY24" fmla="*/ 28575 h 838200"/>
              <a:gd name="connsiteX25" fmla="*/ 133350 w 857250"/>
              <a:gd name="connsiteY25" fmla="*/ 76200 h 838200"/>
              <a:gd name="connsiteX26" fmla="*/ 104775 w 857250"/>
              <a:gd name="connsiteY26" fmla="*/ 133350 h 838200"/>
              <a:gd name="connsiteX27" fmla="*/ 66675 w 857250"/>
              <a:gd name="connsiteY27" fmla="*/ 190500 h 838200"/>
              <a:gd name="connsiteX28" fmla="*/ 57150 w 857250"/>
              <a:gd name="connsiteY28" fmla="*/ 219075 h 838200"/>
              <a:gd name="connsiteX29" fmla="*/ 38100 w 857250"/>
              <a:gd name="connsiteY29" fmla="*/ 304800 h 838200"/>
              <a:gd name="connsiteX30" fmla="*/ 28575 w 857250"/>
              <a:gd name="connsiteY30" fmla="*/ 333375 h 838200"/>
              <a:gd name="connsiteX31" fmla="*/ 0 w 857250"/>
              <a:gd name="connsiteY31" fmla="*/ 390525 h 838200"/>
              <a:gd name="connsiteX32" fmla="*/ 9525 w 857250"/>
              <a:gd name="connsiteY32" fmla="*/ 447675 h 838200"/>
              <a:gd name="connsiteX33" fmla="*/ 85725 w 857250"/>
              <a:gd name="connsiteY33" fmla="*/ 514350 h 838200"/>
              <a:gd name="connsiteX34" fmla="*/ 114300 w 857250"/>
              <a:gd name="connsiteY34" fmla="*/ 523875 h 838200"/>
              <a:gd name="connsiteX35" fmla="*/ 142875 w 857250"/>
              <a:gd name="connsiteY35" fmla="*/ 542925 h 838200"/>
              <a:gd name="connsiteX36" fmla="*/ 171450 w 857250"/>
              <a:gd name="connsiteY36" fmla="*/ 552450 h 838200"/>
              <a:gd name="connsiteX37" fmla="*/ 200025 w 857250"/>
              <a:gd name="connsiteY37" fmla="*/ 571500 h 838200"/>
              <a:gd name="connsiteX38" fmla="*/ 285750 w 857250"/>
              <a:gd name="connsiteY38" fmla="*/ 609600 h 838200"/>
              <a:gd name="connsiteX39" fmla="*/ 333375 w 857250"/>
              <a:gd name="connsiteY39" fmla="*/ 657225 h 838200"/>
              <a:gd name="connsiteX40" fmla="*/ 333375 w 857250"/>
              <a:gd name="connsiteY40" fmla="*/ 6477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57250" h="838200">
                <a:moveTo>
                  <a:pt x="333375" y="647700"/>
                </a:moveTo>
                <a:cubicBezTo>
                  <a:pt x="341313" y="652463"/>
                  <a:pt x="363760" y="675025"/>
                  <a:pt x="381000" y="685800"/>
                </a:cubicBezTo>
                <a:cubicBezTo>
                  <a:pt x="389514" y="691121"/>
                  <a:pt x="400595" y="690835"/>
                  <a:pt x="409575" y="695325"/>
                </a:cubicBezTo>
                <a:cubicBezTo>
                  <a:pt x="419814" y="700445"/>
                  <a:pt x="427911" y="709255"/>
                  <a:pt x="438150" y="714375"/>
                </a:cubicBezTo>
                <a:cubicBezTo>
                  <a:pt x="447130" y="718865"/>
                  <a:pt x="457745" y="719410"/>
                  <a:pt x="466725" y="723900"/>
                </a:cubicBezTo>
                <a:cubicBezTo>
                  <a:pt x="476964" y="729020"/>
                  <a:pt x="484839" y="738301"/>
                  <a:pt x="495300" y="742950"/>
                </a:cubicBezTo>
                <a:cubicBezTo>
                  <a:pt x="513650" y="751105"/>
                  <a:pt x="535742" y="750861"/>
                  <a:pt x="552450" y="762000"/>
                </a:cubicBezTo>
                <a:lnTo>
                  <a:pt x="609600" y="800100"/>
                </a:lnTo>
                <a:cubicBezTo>
                  <a:pt x="619125" y="806450"/>
                  <a:pt x="627315" y="815530"/>
                  <a:pt x="638175" y="819150"/>
                </a:cubicBezTo>
                <a:lnTo>
                  <a:pt x="695325" y="838200"/>
                </a:lnTo>
                <a:cubicBezTo>
                  <a:pt x="708025" y="835025"/>
                  <a:pt x="724906" y="838614"/>
                  <a:pt x="733425" y="828675"/>
                </a:cubicBezTo>
                <a:cubicBezTo>
                  <a:pt x="746493" y="813429"/>
                  <a:pt x="752475" y="771525"/>
                  <a:pt x="752475" y="771525"/>
                </a:cubicBezTo>
                <a:cubicBezTo>
                  <a:pt x="747150" y="750227"/>
                  <a:pt x="733176" y="690189"/>
                  <a:pt x="723900" y="676275"/>
                </a:cubicBezTo>
                <a:cubicBezTo>
                  <a:pt x="669305" y="594383"/>
                  <a:pt x="734760" y="697995"/>
                  <a:pt x="695325" y="619125"/>
                </a:cubicBezTo>
                <a:cubicBezTo>
                  <a:pt x="658396" y="545267"/>
                  <a:pt x="690691" y="633799"/>
                  <a:pt x="666750" y="561975"/>
                </a:cubicBezTo>
                <a:cubicBezTo>
                  <a:pt x="669925" y="514350"/>
                  <a:pt x="669525" y="466351"/>
                  <a:pt x="676275" y="419100"/>
                </a:cubicBezTo>
                <a:cubicBezTo>
                  <a:pt x="682866" y="372963"/>
                  <a:pt x="707841" y="334058"/>
                  <a:pt x="742950" y="304800"/>
                </a:cubicBezTo>
                <a:cubicBezTo>
                  <a:pt x="751744" y="297471"/>
                  <a:pt x="762000" y="292100"/>
                  <a:pt x="771525" y="285750"/>
                </a:cubicBezTo>
                <a:lnTo>
                  <a:pt x="809625" y="228600"/>
                </a:lnTo>
                <a:cubicBezTo>
                  <a:pt x="815975" y="219075"/>
                  <a:pt x="825055" y="210885"/>
                  <a:pt x="828675" y="200025"/>
                </a:cubicBezTo>
                <a:cubicBezTo>
                  <a:pt x="852845" y="127516"/>
                  <a:pt x="843787" y="162566"/>
                  <a:pt x="857250" y="95250"/>
                </a:cubicBezTo>
                <a:cubicBezTo>
                  <a:pt x="853408" y="76040"/>
                  <a:pt x="851099" y="33065"/>
                  <a:pt x="828675" y="19050"/>
                </a:cubicBezTo>
                <a:cubicBezTo>
                  <a:pt x="811647" y="8407"/>
                  <a:pt x="771525" y="0"/>
                  <a:pt x="771525" y="0"/>
                </a:cubicBezTo>
                <a:cubicBezTo>
                  <a:pt x="596900" y="3175"/>
                  <a:pt x="422093" y="946"/>
                  <a:pt x="247650" y="9525"/>
                </a:cubicBezTo>
                <a:cubicBezTo>
                  <a:pt x="227594" y="10511"/>
                  <a:pt x="207208" y="17436"/>
                  <a:pt x="190500" y="28575"/>
                </a:cubicBezTo>
                <a:cubicBezTo>
                  <a:pt x="150717" y="55097"/>
                  <a:pt x="170020" y="39530"/>
                  <a:pt x="133350" y="76200"/>
                </a:cubicBezTo>
                <a:cubicBezTo>
                  <a:pt x="109409" y="148024"/>
                  <a:pt x="141704" y="59492"/>
                  <a:pt x="104775" y="133350"/>
                </a:cubicBezTo>
                <a:cubicBezTo>
                  <a:pt x="77206" y="188489"/>
                  <a:pt x="120844" y="136331"/>
                  <a:pt x="66675" y="190500"/>
                </a:cubicBezTo>
                <a:cubicBezTo>
                  <a:pt x="63500" y="200025"/>
                  <a:pt x="59585" y="209335"/>
                  <a:pt x="57150" y="219075"/>
                </a:cubicBezTo>
                <a:cubicBezTo>
                  <a:pt x="37508" y="297641"/>
                  <a:pt x="57656" y="236354"/>
                  <a:pt x="38100" y="304800"/>
                </a:cubicBezTo>
                <a:cubicBezTo>
                  <a:pt x="35342" y="314454"/>
                  <a:pt x="33065" y="324395"/>
                  <a:pt x="28575" y="333375"/>
                </a:cubicBezTo>
                <a:cubicBezTo>
                  <a:pt x="-8354" y="407233"/>
                  <a:pt x="23941" y="318701"/>
                  <a:pt x="0" y="390525"/>
                </a:cubicBezTo>
                <a:cubicBezTo>
                  <a:pt x="3175" y="409575"/>
                  <a:pt x="3418" y="429353"/>
                  <a:pt x="9525" y="447675"/>
                </a:cubicBezTo>
                <a:cubicBezTo>
                  <a:pt x="19248" y="476845"/>
                  <a:pt x="63103" y="506809"/>
                  <a:pt x="85725" y="514350"/>
                </a:cubicBezTo>
                <a:cubicBezTo>
                  <a:pt x="95250" y="517525"/>
                  <a:pt x="105320" y="519385"/>
                  <a:pt x="114300" y="523875"/>
                </a:cubicBezTo>
                <a:cubicBezTo>
                  <a:pt x="124539" y="528995"/>
                  <a:pt x="132636" y="537805"/>
                  <a:pt x="142875" y="542925"/>
                </a:cubicBezTo>
                <a:cubicBezTo>
                  <a:pt x="151855" y="547415"/>
                  <a:pt x="162470" y="547960"/>
                  <a:pt x="171450" y="552450"/>
                </a:cubicBezTo>
                <a:cubicBezTo>
                  <a:pt x="181689" y="557570"/>
                  <a:pt x="189564" y="566851"/>
                  <a:pt x="200025" y="571500"/>
                </a:cubicBezTo>
                <a:cubicBezTo>
                  <a:pt x="302040" y="616840"/>
                  <a:pt x="221081" y="566487"/>
                  <a:pt x="285750" y="609600"/>
                </a:cubicBezTo>
                <a:cubicBezTo>
                  <a:pt x="304800" y="638175"/>
                  <a:pt x="301625" y="641350"/>
                  <a:pt x="333375" y="657225"/>
                </a:cubicBezTo>
                <a:cubicBezTo>
                  <a:pt x="336215" y="658645"/>
                  <a:pt x="325437" y="642937"/>
                  <a:pt x="333375" y="64770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4076700" y="723900"/>
            <a:ext cx="1057275" cy="1676400"/>
          </a:xfrm>
          <a:custGeom>
            <a:avLst/>
            <a:gdLst>
              <a:gd name="connsiteX0" fmla="*/ 238125 w 1057275"/>
              <a:gd name="connsiteY0" fmla="*/ 1495425 h 1676400"/>
              <a:gd name="connsiteX1" fmla="*/ 361950 w 1057275"/>
              <a:gd name="connsiteY1" fmla="*/ 1438275 h 1676400"/>
              <a:gd name="connsiteX2" fmla="*/ 371475 w 1057275"/>
              <a:gd name="connsiteY2" fmla="*/ 1371600 h 1676400"/>
              <a:gd name="connsiteX3" fmla="*/ 381000 w 1057275"/>
              <a:gd name="connsiteY3" fmla="*/ 1343025 h 1676400"/>
              <a:gd name="connsiteX4" fmla="*/ 400050 w 1057275"/>
              <a:gd name="connsiteY4" fmla="*/ 1257300 h 1676400"/>
              <a:gd name="connsiteX5" fmla="*/ 409575 w 1057275"/>
              <a:gd name="connsiteY5" fmla="*/ 1038225 h 1676400"/>
              <a:gd name="connsiteX6" fmla="*/ 428625 w 1057275"/>
              <a:gd name="connsiteY6" fmla="*/ 981075 h 1676400"/>
              <a:gd name="connsiteX7" fmla="*/ 447675 w 1057275"/>
              <a:gd name="connsiteY7" fmla="*/ 952500 h 1676400"/>
              <a:gd name="connsiteX8" fmla="*/ 476250 w 1057275"/>
              <a:gd name="connsiteY8" fmla="*/ 942975 h 1676400"/>
              <a:gd name="connsiteX9" fmla="*/ 657225 w 1057275"/>
              <a:gd name="connsiteY9" fmla="*/ 952500 h 1676400"/>
              <a:gd name="connsiteX10" fmla="*/ 676275 w 1057275"/>
              <a:gd name="connsiteY10" fmla="*/ 981075 h 1676400"/>
              <a:gd name="connsiteX11" fmla="*/ 733425 w 1057275"/>
              <a:gd name="connsiteY11" fmla="*/ 1028700 h 1676400"/>
              <a:gd name="connsiteX12" fmla="*/ 800100 w 1057275"/>
              <a:gd name="connsiteY12" fmla="*/ 1114425 h 1676400"/>
              <a:gd name="connsiteX13" fmla="*/ 809625 w 1057275"/>
              <a:gd name="connsiteY13" fmla="*/ 1143000 h 1676400"/>
              <a:gd name="connsiteX14" fmla="*/ 828675 w 1057275"/>
              <a:gd name="connsiteY14" fmla="*/ 1171575 h 1676400"/>
              <a:gd name="connsiteX15" fmla="*/ 857250 w 1057275"/>
              <a:gd name="connsiteY15" fmla="*/ 1323975 h 1676400"/>
              <a:gd name="connsiteX16" fmla="*/ 876300 w 1057275"/>
              <a:gd name="connsiteY16" fmla="*/ 1381125 h 1676400"/>
              <a:gd name="connsiteX17" fmla="*/ 904875 w 1057275"/>
              <a:gd name="connsiteY17" fmla="*/ 1495425 h 1676400"/>
              <a:gd name="connsiteX18" fmla="*/ 914400 w 1057275"/>
              <a:gd name="connsiteY18" fmla="*/ 1533525 h 1676400"/>
              <a:gd name="connsiteX19" fmla="*/ 933450 w 1057275"/>
              <a:gd name="connsiteY19" fmla="*/ 1619250 h 1676400"/>
              <a:gd name="connsiteX20" fmla="*/ 942975 w 1057275"/>
              <a:gd name="connsiteY20" fmla="*/ 1647825 h 1676400"/>
              <a:gd name="connsiteX21" fmla="*/ 1000125 w 1057275"/>
              <a:gd name="connsiteY21" fmla="*/ 1676400 h 1676400"/>
              <a:gd name="connsiteX22" fmla="*/ 1028700 w 1057275"/>
              <a:gd name="connsiteY22" fmla="*/ 1666875 h 1676400"/>
              <a:gd name="connsiteX23" fmla="*/ 1057275 w 1057275"/>
              <a:gd name="connsiteY23" fmla="*/ 1609725 h 1676400"/>
              <a:gd name="connsiteX24" fmla="*/ 1047750 w 1057275"/>
              <a:gd name="connsiteY24" fmla="*/ 1447800 h 1676400"/>
              <a:gd name="connsiteX25" fmla="*/ 1019175 w 1057275"/>
              <a:gd name="connsiteY25" fmla="*/ 1352550 h 1676400"/>
              <a:gd name="connsiteX26" fmla="*/ 1009650 w 1057275"/>
              <a:gd name="connsiteY26" fmla="*/ 1323975 h 1676400"/>
              <a:gd name="connsiteX27" fmla="*/ 990600 w 1057275"/>
              <a:gd name="connsiteY27" fmla="*/ 1295400 h 1676400"/>
              <a:gd name="connsiteX28" fmla="*/ 971550 w 1057275"/>
              <a:gd name="connsiteY28" fmla="*/ 1228725 h 1676400"/>
              <a:gd name="connsiteX29" fmla="*/ 952500 w 1057275"/>
              <a:gd name="connsiteY29" fmla="*/ 1171575 h 1676400"/>
              <a:gd name="connsiteX30" fmla="*/ 942975 w 1057275"/>
              <a:gd name="connsiteY30" fmla="*/ 1143000 h 1676400"/>
              <a:gd name="connsiteX31" fmla="*/ 904875 w 1057275"/>
              <a:gd name="connsiteY31" fmla="*/ 1057275 h 1676400"/>
              <a:gd name="connsiteX32" fmla="*/ 895350 w 1057275"/>
              <a:gd name="connsiteY32" fmla="*/ 1028700 h 1676400"/>
              <a:gd name="connsiteX33" fmla="*/ 876300 w 1057275"/>
              <a:gd name="connsiteY33" fmla="*/ 1000125 h 1676400"/>
              <a:gd name="connsiteX34" fmla="*/ 857250 w 1057275"/>
              <a:gd name="connsiteY34" fmla="*/ 942975 h 1676400"/>
              <a:gd name="connsiteX35" fmla="*/ 847725 w 1057275"/>
              <a:gd name="connsiteY35" fmla="*/ 914400 h 1676400"/>
              <a:gd name="connsiteX36" fmla="*/ 828675 w 1057275"/>
              <a:gd name="connsiteY36" fmla="*/ 857250 h 1676400"/>
              <a:gd name="connsiteX37" fmla="*/ 819150 w 1057275"/>
              <a:gd name="connsiteY37" fmla="*/ 828675 h 1676400"/>
              <a:gd name="connsiteX38" fmla="*/ 809625 w 1057275"/>
              <a:gd name="connsiteY38" fmla="*/ 781050 h 1676400"/>
              <a:gd name="connsiteX39" fmla="*/ 723900 w 1057275"/>
              <a:gd name="connsiteY39" fmla="*/ 733425 h 1676400"/>
              <a:gd name="connsiteX40" fmla="*/ 704850 w 1057275"/>
              <a:gd name="connsiteY40" fmla="*/ 676275 h 1676400"/>
              <a:gd name="connsiteX41" fmla="*/ 695325 w 1057275"/>
              <a:gd name="connsiteY41" fmla="*/ 647700 h 1676400"/>
              <a:gd name="connsiteX42" fmla="*/ 657225 w 1057275"/>
              <a:gd name="connsiteY42" fmla="*/ 590550 h 1676400"/>
              <a:gd name="connsiteX43" fmla="*/ 638175 w 1057275"/>
              <a:gd name="connsiteY43" fmla="*/ 561975 h 1676400"/>
              <a:gd name="connsiteX44" fmla="*/ 619125 w 1057275"/>
              <a:gd name="connsiteY44" fmla="*/ 533400 h 1676400"/>
              <a:gd name="connsiteX45" fmla="*/ 590550 w 1057275"/>
              <a:gd name="connsiteY45" fmla="*/ 514350 h 1676400"/>
              <a:gd name="connsiteX46" fmla="*/ 533400 w 1057275"/>
              <a:gd name="connsiteY46" fmla="*/ 495300 h 1676400"/>
              <a:gd name="connsiteX47" fmla="*/ 447675 w 1057275"/>
              <a:gd name="connsiteY47" fmla="*/ 533400 h 1676400"/>
              <a:gd name="connsiteX48" fmla="*/ 419100 w 1057275"/>
              <a:gd name="connsiteY48" fmla="*/ 542925 h 1676400"/>
              <a:gd name="connsiteX49" fmla="*/ 323850 w 1057275"/>
              <a:gd name="connsiteY49" fmla="*/ 514350 h 1676400"/>
              <a:gd name="connsiteX50" fmla="*/ 295275 w 1057275"/>
              <a:gd name="connsiteY50" fmla="*/ 495300 h 1676400"/>
              <a:gd name="connsiteX51" fmla="*/ 247650 w 1057275"/>
              <a:gd name="connsiteY51" fmla="*/ 438150 h 1676400"/>
              <a:gd name="connsiteX52" fmla="*/ 219075 w 1057275"/>
              <a:gd name="connsiteY52" fmla="*/ 419100 h 1676400"/>
              <a:gd name="connsiteX53" fmla="*/ 180975 w 1057275"/>
              <a:gd name="connsiteY53" fmla="*/ 333375 h 1676400"/>
              <a:gd name="connsiteX54" fmla="*/ 171450 w 1057275"/>
              <a:gd name="connsiteY54" fmla="*/ 304800 h 1676400"/>
              <a:gd name="connsiteX55" fmla="*/ 161925 w 1057275"/>
              <a:gd name="connsiteY55" fmla="*/ 276225 h 1676400"/>
              <a:gd name="connsiteX56" fmla="*/ 171450 w 1057275"/>
              <a:gd name="connsiteY56" fmla="*/ 142875 h 1676400"/>
              <a:gd name="connsiteX57" fmla="*/ 180975 w 1057275"/>
              <a:gd name="connsiteY57" fmla="*/ 114300 h 1676400"/>
              <a:gd name="connsiteX58" fmla="*/ 152400 w 1057275"/>
              <a:gd name="connsiteY58" fmla="*/ 9525 h 1676400"/>
              <a:gd name="connsiteX59" fmla="*/ 123825 w 1057275"/>
              <a:gd name="connsiteY59" fmla="*/ 0 h 1676400"/>
              <a:gd name="connsiteX60" fmla="*/ 85725 w 1057275"/>
              <a:gd name="connsiteY60" fmla="*/ 9525 h 1676400"/>
              <a:gd name="connsiteX61" fmla="*/ 38100 w 1057275"/>
              <a:gd name="connsiteY61" fmla="*/ 95250 h 1676400"/>
              <a:gd name="connsiteX62" fmla="*/ 19050 w 1057275"/>
              <a:gd name="connsiteY62" fmla="*/ 180975 h 1676400"/>
              <a:gd name="connsiteX63" fmla="*/ 0 w 1057275"/>
              <a:gd name="connsiteY63" fmla="*/ 247650 h 1676400"/>
              <a:gd name="connsiteX64" fmla="*/ 9525 w 1057275"/>
              <a:gd name="connsiteY64" fmla="*/ 352425 h 1676400"/>
              <a:gd name="connsiteX65" fmla="*/ 19050 w 1057275"/>
              <a:gd name="connsiteY65" fmla="*/ 381000 h 1676400"/>
              <a:gd name="connsiteX66" fmla="*/ 47625 w 1057275"/>
              <a:gd name="connsiteY66" fmla="*/ 400050 h 1676400"/>
              <a:gd name="connsiteX67" fmla="*/ 57150 w 1057275"/>
              <a:gd name="connsiteY67" fmla="*/ 428625 h 1676400"/>
              <a:gd name="connsiteX68" fmla="*/ 142875 w 1057275"/>
              <a:gd name="connsiteY68" fmla="*/ 495300 h 1676400"/>
              <a:gd name="connsiteX69" fmla="*/ 171450 w 1057275"/>
              <a:gd name="connsiteY69" fmla="*/ 514350 h 1676400"/>
              <a:gd name="connsiteX70" fmla="*/ 200025 w 1057275"/>
              <a:gd name="connsiteY70" fmla="*/ 571500 h 1676400"/>
              <a:gd name="connsiteX71" fmla="*/ 228600 w 1057275"/>
              <a:gd name="connsiteY71" fmla="*/ 666750 h 1676400"/>
              <a:gd name="connsiteX72" fmla="*/ 247650 w 1057275"/>
              <a:gd name="connsiteY72" fmla="*/ 723900 h 1676400"/>
              <a:gd name="connsiteX73" fmla="*/ 238125 w 1057275"/>
              <a:gd name="connsiteY73" fmla="*/ 1009650 h 1676400"/>
              <a:gd name="connsiteX74" fmla="*/ 209550 w 1057275"/>
              <a:gd name="connsiteY74" fmla="*/ 1066800 h 1676400"/>
              <a:gd name="connsiteX75" fmla="*/ 180975 w 1057275"/>
              <a:gd name="connsiteY75" fmla="*/ 1085850 h 1676400"/>
              <a:gd name="connsiteX76" fmla="*/ 152400 w 1057275"/>
              <a:gd name="connsiteY76" fmla="*/ 1143000 h 1676400"/>
              <a:gd name="connsiteX77" fmla="*/ 133350 w 1057275"/>
              <a:gd name="connsiteY77" fmla="*/ 1171575 h 1676400"/>
              <a:gd name="connsiteX78" fmla="*/ 114300 w 1057275"/>
              <a:gd name="connsiteY78" fmla="*/ 1228725 h 1676400"/>
              <a:gd name="connsiteX79" fmla="*/ 95250 w 1057275"/>
              <a:gd name="connsiteY79" fmla="*/ 1285875 h 1676400"/>
              <a:gd name="connsiteX80" fmla="*/ 85725 w 1057275"/>
              <a:gd name="connsiteY80" fmla="*/ 1314450 h 1676400"/>
              <a:gd name="connsiteX81" fmla="*/ 95250 w 1057275"/>
              <a:gd name="connsiteY81" fmla="*/ 1352550 h 1676400"/>
              <a:gd name="connsiteX82" fmla="*/ 171450 w 1057275"/>
              <a:gd name="connsiteY82" fmla="*/ 1447800 h 1676400"/>
              <a:gd name="connsiteX83" fmla="*/ 200025 w 1057275"/>
              <a:gd name="connsiteY83" fmla="*/ 1466850 h 1676400"/>
              <a:gd name="connsiteX84" fmla="*/ 238125 w 1057275"/>
              <a:gd name="connsiteY84" fmla="*/ 1495425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057275" h="1676400">
                <a:moveTo>
                  <a:pt x="238125" y="1495425"/>
                </a:moveTo>
                <a:cubicBezTo>
                  <a:pt x="344004" y="1453073"/>
                  <a:pt x="304922" y="1476293"/>
                  <a:pt x="361950" y="1438275"/>
                </a:cubicBezTo>
                <a:cubicBezTo>
                  <a:pt x="365125" y="1416050"/>
                  <a:pt x="367072" y="1393615"/>
                  <a:pt x="371475" y="1371600"/>
                </a:cubicBezTo>
                <a:cubicBezTo>
                  <a:pt x="373444" y="1361755"/>
                  <a:pt x="378242" y="1352679"/>
                  <a:pt x="381000" y="1343025"/>
                </a:cubicBezTo>
                <a:cubicBezTo>
                  <a:pt x="389968" y="1311638"/>
                  <a:pt x="393503" y="1290036"/>
                  <a:pt x="400050" y="1257300"/>
                </a:cubicBezTo>
                <a:cubicBezTo>
                  <a:pt x="403225" y="1184275"/>
                  <a:pt x="402054" y="1110931"/>
                  <a:pt x="409575" y="1038225"/>
                </a:cubicBezTo>
                <a:cubicBezTo>
                  <a:pt x="411641" y="1018251"/>
                  <a:pt x="417486" y="997783"/>
                  <a:pt x="428625" y="981075"/>
                </a:cubicBezTo>
                <a:cubicBezTo>
                  <a:pt x="434975" y="971550"/>
                  <a:pt x="438736" y="959651"/>
                  <a:pt x="447675" y="952500"/>
                </a:cubicBezTo>
                <a:cubicBezTo>
                  <a:pt x="455515" y="946228"/>
                  <a:pt x="466725" y="946150"/>
                  <a:pt x="476250" y="942975"/>
                </a:cubicBezTo>
                <a:cubicBezTo>
                  <a:pt x="536575" y="946150"/>
                  <a:pt x="597883" y="941197"/>
                  <a:pt x="657225" y="952500"/>
                </a:cubicBezTo>
                <a:cubicBezTo>
                  <a:pt x="668470" y="954642"/>
                  <a:pt x="668946" y="972281"/>
                  <a:pt x="676275" y="981075"/>
                </a:cubicBezTo>
                <a:cubicBezTo>
                  <a:pt x="699194" y="1008577"/>
                  <a:pt x="705328" y="1009969"/>
                  <a:pt x="733425" y="1028700"/>
                </a:cubicBezTo>
                <a:cubicBezTo>
                  <a:pt x="778997" y="1097058"/>
                  <a:pt x="755336" y="1069661"/>
                  <a:pt x="800100" y="1114425"/>
                </a:cubicBezTo>
                <a:cubicBezTo>
                  <a:pt x="803275" y="1123950"/>
                  <a:pt x="805135" y="1134020"/>
                  <a:pt x="809625" y="1143000"/>
                </a:cubicBezTo>
                <a:cubicBezTo>
                  <a:pt x="814745" y="1153239"/>
                  <a:pt x="824763" y="1160817"/>
                  <a:pt x="828675" y="1171575"/>
                </a:cubicBezTo>
                <a:cubicBezTo>
                  <a:pt x="860180" y="1258215"/>
                  <a:pt x="838370" y="1235868"/>
                  <a:pt x="857250" y="1323975"/>
                </a:cubicBezTo>
                <a:cubicBezTo>
                  <a:pt x="861457" y="1343610"/>
                  <a:pt x="871430" y="1361644"/>
                  <a:pt x="876300" y="1381125"/>
                </a:cubicBezTo>
                <a:lnTo>
                  <a:pt x="904875" y="1495425"/>
                </a:lnTo>
                <a:cubicBezTo>
                  <a:pt x="908050" y="1508125"/>
                  <a:pt x="911833" y="1520688"/>
                  <a:pt x="914400" y="1533525"/>
                </a:cubicBezTo>
                <a:cubicBezTo>
                  <a:pt x="920947" y="1566261"/>
                  <a:pt x="924482" y="1587863"/>
                  <a:pt x="933450" y="1619250"/>
                </a:cubicBezTo>
                <a:cubicBezTo>
                  <a:pt x="936208" y="1628904"/>
                  <a:pt x="936703" y="1639985"/>
                  <a:pt x="942975" y="1647825"/>
                </a:cubicBezTo>
                <a:cubicBezTo>
                  <a:pt x="956404" y="1664611"/>
                  <a:pt x="981301" y="1670125"/>
                  <a:pt x="1000125" y="1676400"/>
                </a:cubicBezTo>
                <a:cubicBezTo>
                  <a:pt x="1009650" y="1673225"/>
                  <a:pt x="1020860" y="1673147"/>
                  <a:pt x="1028700" y="1666875"/>
                </a:cubicBezTo>
                <a:cubicBezTo>
                  <a:pt x="1045486" y="1653446"/>
                  <a:pt x="1051000" y="1628549"/>
                  <a:pt x="1057275" y="1609725"/>
                </a:cubicBezTo>
                <a:cubicBezTo>
                  <a:pt x="1054100" y="1555750"/>
                  <a:pt x="1052876" y="1501625"/>
                  <a:pt x="1047750" y="1447800"/>
                </a:cubicBezTo>
                <a:cubicBezTo>
                  <a:pt x="1045831" y="1427647"/>
                  <a:pt x="1023228" y="1364708"/>
                  <a:pt x="1019175" y="1352550"/>
                </a:cubicBezTo>
                <a:cubicBezTo>
                  <a:pt x="1016000" y="1343025"/>
                  <a:pt x="1015219" y="1332329"/>
                  <a:pt x="1009650" y="1323975"/>
                </a:cubicBezTo>
                <a:cubicBezTo>
                  <a:pt x="1003300" y="1314450"/>
                  <a:pt x="995720" y="1305639"/>
                  <a:pt x="990600" y="1295400"/>
                </a:cubicBezTo>
                <a:cubicBezTo>
                  <a:pt x="982597" y="1279395"/>
                  <a:pt x="976128" y="1243984"/>
                  <a:pt x="971550" y="1228725"/>
                </a:cubicBezTo>
                <a:cubicBezTo>
                  <a:pt x="965780" y="1209491"/>
                  <a:pt x="958850" y="1190625"/>
                  <a:pt x="952500" y="1171575"/>
                </a:cubicBezTo>
                <a:cubicBezTo>
                  <a:pt x="949325" y="1162050"/>
                  <a:pt x="948544" y="1151354"/>
                  <a:pt x="942975" y="1143000"/>
                </a:cubicBezTo>
                <a:cubicBezTo>
                  <a:pt x="912786" y="1097717"/>
                  <a:pt x="927545" y="1125285"/>
                  <a:pt x="904875" y="1057275"/>
                </a:cubicBezTo>
                <a:cubicBezTo>
                  <a:pt x="901700" y="1047750"/>
                  <a:pt x="900919" y="1037054"/>
                  <a:pt x="895350" y="1028700"/>
                </a:cubicBezTo>
                <a:cubicBezTo>
                  <a:pt x="889000" y="1019175"/>
                  <a:pt x="880949" y="1010586"/>
                  <a:pt x="876300" y="1000125"/>
                </a:cubicBezTo>
                <a:cubicBezTo>
                  <a:pt x="868145" y="981775"/>
                  <a:pt x="863600" y="962025"/>
                  <a:pt x="857250" y="942975"/>
                </a:cubicBezTo>
                <a:lnTo>
                  <a:pt x="847725" y="914400"/>
                </a:lnTo>
                <a:lnTo>
                  <a:pt x="828675" y="857250"/>
                </a:lnTo>
                <a:cubicBezTo>
                  <a:pt x="825500" y="847725"/>
                  <a:pt x="821119" y="838520"/>
                  <a:pt x="819150" y="828675"/>
                </a:cubicBezTo>
                <a:cubicBezTo>
                  <a:pt x="815975" y="812800"/>
                  <a:pt x="819564" y="793829"/>
                  <a:pt x="809625" y="781050"/>
                </a:cubicBezTo>
                <a:cubicBezTo>
                  <a:pt x="786699" y="751573"/>
                  <a:pt x="755524" y="743966"/>
                  <a:pt x="723900" y="733425"/>
                </a:cubicBezTo>
                <a:lnTo>
                  <a:pt x="704850" y="676275"/>
                </a:lnTo>
                <a:cubicBezTo>
                  <a:pt x="701675" y="666750"/>
                  <a:pt x="700894" y="656054"/>
                  <a:pt x="695325" y="647700"/>
                </a:cubicBezTo>
                <a:lnTo>
                  <a:pt x="657225" y="590550"/>
                </a:lnTo>
                <a:lnTo>
                  <a:pt x="638175" y="561975"/>
                </a:lnTo>
                <a:cubicBezTo>
                  <a:pt x="631825" y="552450"/>
                  <a:pt x="628650" y="539750"/>
                  <a:pt x="619125" y="533400"/>
                </a:cubicBezTo>
                <a:cubicBezTo>
                  <a:pt x="609600" y="527050"/>
                  <a:pt x="601011" y="518999"/>
                  <a:pt x="590550" y="514350"/>
                </a:cubicBezTo>
                <a:cubicBezTo>
                  <a:pt x="572200" y="506195"/>
                  <a:pt x="533400" y="495300"/>
                  <a:pt x="533400" y="495300"/>
                </a:cubicBezTo>
                <a:cubicBezTo>
                  <a:pt x="488117" y="525489"/>
                  <a:pt x="515685" y="510730"/>
                  <a:pt x="447675" y="533400"/>
                </a:cubicBezTo>
                <a:lnTo>
                  <a:pt x="419100" y="542925"/>
                </a:lnTo>
                <a:cubicBezTo>
                  <a:pt x="397802" y="537600"/>
                  <a:pt x="337764" y="523626"/>
                  <a:pt x="323850" y="514350"/>
                </a:cubicBezTo>
                <a:cubicBezTo>
                  <a:pt x="314325" y="508000"/>
                  <a:pt x="304069" y="502629"/>
                  <a:pt x="295275" y="495300"/>
                </a:cubicBezTo>
                <a:cubicBezTo>
                  <a:pt x="201650" y="417279"/>
                  <a:pt x="322575" y="513075"/>
                  <a:pt x="247650" y="438150"/>
                </a:cubicBezTo>
                <a:cubicBezTo>
                  <a:pt x="239555" y="430055"/>
                  <a:pt x="228600" y="425450"/>
                  <a:pt x="219075" y="419100"/>
                </a:cubicBezTo>
                <a:cubicBezTo>
                  <a:pt x="188886" y="373817"/>
                  <a:pt x="203645" y="401385"/>
                  <a:pt x="180975" y="333375"/>
                </a:cubicBezTo>
                <a:lnTo>
                  <a:pt x="171450" y="304800"/>
                </a:lnTo>
                <a:lnTo>
                  <a:pt x="161925" y="276225"/>
                </a:lnTo>
                <a:cubicBezTo>
                  <a:pt x="165100" y="231775"/>
                  <a:pt x="166243" y="187133"/>
                  <a:pt x="171450" y="142875"/>
                </a:cubicBezTo>
                <a:cubicBezTo>
                  <a:pt x="172623" y="132904"/>
                  <a:pt x="180975" y="124340"/>
                  <a:pt x="180975" y="114300"/>
                </a:cubicBezTo>
                <a:cubicBezTo>
                  <a:pt x="180975" y="87540"/>
                  <a:pt x="180754" y="32208"/>
                  <a:pt x="152400" y="9525"/>
                </a:cubicBezTo>
                <a:cubicBezTo>
                  <a:pt x="144560" y="3253"/>
                  <a:pt x="133350" y="3175"/>
                  <a:pt x="123825" y="0"/>
                </a:cubicBezTo>
                <a:cubicBezTo>
                  <a:pt x="111125" y="3175"/>
                  <a:pt x="97091" y="3030"/>
                  <a:pt x="85725" y="9525"/>
                </a:cubicBezTo>
                <a:cubicBezTo>
                  <a:pt x="50499" y="29654"/>
                  <a:pt x="50157" y="59078"/>
                  <a:pt x="38100" y="95250"/>
                </a:cubicBezTo>
                <a:cubicBezTo>
                  <a:pt x="19563" y="150862"/>
                  <a:pt x="35813" y="97158"/>
                  <a:pt x="19050" y="180975"/>
                </a:cubicBezTo>
                <a:cubicBezTo>
                  <a:pt x="13070" y="210875"/>
                  <a:pt x="9078" y="220415"/>
                  <a:pt x="0" y="247650"/>
                </a:cubicBezTo>
                <a:cubicBezTo>
                  <a:pt x="3175" y="282575"/>
                  <a:pt x="4565" y="317708"/>
                  <a:pt x="9525" y="352425"/>
                </a:cubicBezTo>
                <a:cubicBezTo>
                  <a:pt x="10945" y="362364"/>
                  <a:pt x="12778" y="373160"/>
                  <a:pt x="19050" y="381000"/>
                </a:cubicBezTo>
                <a:cubicBezTo>
                  <a:pt x="26201" y="389939"/>
                  <a:pt x="38100" y="393700"/>
                  <a:pt x="47625" y="400050"/>
                </a:cubicBezTo>
                <a:cubicBezTo>
                  <a:pt x="50800" y="409575"/>
                  <a:pt x="51581" y="420271"/>
                  <a:pt x="57150" y="428625"/>
                </a:cubicBezTo>
                <a:cubicBezTo>
                  <a:pt x="75056" y="455484"/>
                  <a:pt x="120168" y="480162"/>
                  <a:pt x="142875" y="495300"/>
                </a:cubicBezTo>
                <a:lnTo>
                  <a:pt x="171450" y="514350"/>
                </a:lnTo>
                <a:cubicBezTo>
                  <a:pt x="206188" y="618563"/>
                  <a:pt x="150786" y="460713"/>
                  <a:pt x="200025" y="571500"/>
                </a:cubicBezTo>
                <a:cubicBezTo>
                  <a:pt x="220749" y="618128"/>
                  <a:pt x="215812" y="624125"/>
                  <a:pt x="228600" y="666750"/>
                </a:cubicBezTo>
                <a:cubicBezTo>
                  <a:pt x="234370" y="685984"/>
                  <a:pt x="247650" y="723900"/>
                  <a:pt x="247650" y="723900"/>
                </a:cubicBezTo>
                <a:cubicBezTo>
                  <a:pt x="244475" y="819150"/>
                  <a:pt x="243890" y="914522"/>
                  <a:pt x="238125" y="1009650"/>
                </a:cubicBezTo>
                <a:cubicBezTo>
                  <a:pt x="237125" y="1026143"/>
                  <a:pt x="220321" y="1056029"/>
                  <a:pt x="209550" y="1066800"/>
                </a:cubicBezTo>
                <a:cubicBezTo>
                  <a:pt x="201455" y="1074895"/>
                  <a:pt x="190500" y="1079500"/>
                  <a:pt x="180975" y="1085850"/>
                </a:cubicBezTo>
                <a:cubicBezTo>
                  <a:pt x="126380" y="1167742"/>
                  <a:pt x="191835" y="1064130"/>
                  <a:pt x="152400" y="1143000"/>
                </a:cubicBezTo>
                <a:cubicBezTo>
                  <a:pt x="147280" y="1153239"/>
                  <a:pt x="137999" y="1161114"/>
                  <a:pt x="133350" y="1171575"/>
                </a:cubicBezTo>
                <a:cubicBezTo>
                  <a:pt x="125195" y="1189925"/>
                  <a:pt x="120650" y="1209675"/>
                  <a:pt x="114300" y="1228725"/>
                </a:cubicBezTo>
                <a:lnTo>
                  <a:pt x="95250" y="1285875"/>
                </a:lnTo>
                <a:lnTo>
                  <a:pt x="85725" y="1314450"/>
                </a:lnTo>
                <a:cubicBezTo>
                  <a:pt x="88900" y="1327150"/>
                  <a:pt x="91488" y="1340011"/>
                  <a:pt x="95250" y="1352550"/>
                </a:cubicBezTo>
                <a:cubicBezTo>
                  <a:pt x="118254" y="1429229"/>
                  <a:pt x="101339" y="1401059"/>
                  <a:pt x="171450" y="1447800"/>
                </a:cubicBezTo>
                <a:cubicBezTo>
                  <a:pt x="180975" y="1454150"/>
                  <a:pt x="189165" y="1463230"/>
                  <a:pt x="200025" y="1466850"/>
                </a:cubicBezTo>
                <a:lnTo>
                  <a:pt x="238125" y="1495425"/>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724400" y="1162050"/>
            <a:ext cx="647233" cy="266700"/>
          </a:xfrm>
          <a:custGeom>
            <a:avLst/>
            <a:gdLst>
              <a:gd name="connsiteX0" fmla="*/ 628650 w 647233"/>
              <a:gd name="connsiteY0" fmla="*/ 76200 h 266700"/>
              <a:gd name="connsiteX1" fmla="*/ 552450 w 647233"/>
              <a:gd name="connsiteY1" fmla="*/ 19050 h 266700"/>
              <a:gd name="connsiteX2" fmla="*/ 495300 w 647233"/>
              <a:gd name="connsiteY2" fmla="*/ 0 h 266700"/>
              <a:gd name="connsiteX3" fmla="*/ 57150 w 647233"/>
              <a:gd name="connsiteY3" fmla="*/ 9525 h 266700"/>
              <a:gd name="connsiteX4" fmla="*/ 28575 w 647233"/>
              <a:gd name="connsiteY4" fmla="*/ 19050 h 266700"/>
              <a:gd name="connsiteX5" fmla="*/ 0 w 647233"/>
              <a:gd name="connsiteY5" fmla="*/ 76200 h 266700"/>
              <a:gd name="connsiteX6" fmla="*/ 19050 w 647233"/>
              <a:gd name="connsiteY6" fmla="*/ 133350 h 266700"/>
              <a:gd name="connsiteX7" fmla="*/ 28575 w 647233"/>
              <a:gd name="connsiteY7" fmla="*/ 161925 h 266700"/>
              <a:gd name="connsiteX8" fmla="*/ 76200 w 647233"/>
              <a:gd name="connsiteY8" fmla="*/ 209550 h 266700"/>
              <a:gd name="connsiteX9" fmla="*/ 104775 w 647233"/>
              <a:gd name="connsiteY9" fmla="*/ 238125 h 266700"/>
              <a:gd name="connsiteX10" fmla="*/ 161925 w 647233"/>
              <a:gd name="connsiteY10" fmla="*/ 266700 h 266700"/>
              <a:gd name="connsiteX11" fmla="*/ 266700 w 647233"/>
              <a:gd name="connsiteY11" fmla="*/ 257175 h 266700"/>
              <a:gd name="connsiteX12" fmla="*/ 295275 w 647233"/>
              <a:gd name="connsiteY12" fmla="*/ 247650 h 266700"/>
              <a:gd name="connsiteX13" fmla="*/ 333375 w 647233"/>
              <a:gd name="connsiteY13" fmla="*/ 238125 h 266700"/>
              <a:gd name="connsiteX14" fmla="*/ 419100 w 647233"/>
              <a:gd name="connsiteY14" fmla="*/ 200025 h 266700"/>
              <a:gd name="connsiteX15" fmla="*/ 447675 w 647233"/>
              <a:gd name="connsiteY15" fmla="*/ 190500 h 266700"/>
              <a:gd name="connsiteX16" fmla="*/ 476250 w 647233"/>
              <a:gd name="connsiteY16" fmla="*/ 180975 h 266700"/>
              <a:gd name="connsiteX17" fmla="*/ 542925 w 647233"/>
              <a:gd name="connsiteY17" fmla="*/ 171450 h 266700"/>
              <a:gd name="connsiteX18" fmla="*/ 571500 w 647233"/>
              <a:gd name="connsiteY18" fmla="*/ 161925 h 266700"/>
              <a:gd name="connsiteX19" fmla="*/ 619125 w 647233"/>
              <a:gd name="connsiteY19" fmla="*/ 152400 h 266700"/>
              <a:gd name="connsiteX20" fmla="*/ 628650 w 647233"/>
              <a:gd name="connsiteY20" fmla="*/ 762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7233" h="266700">
                <a:moveTo>
                  <a:pt x="628650" y="76200"/>
                </a:moveTo>
                <a:cubicBezTo>
                  <a:pt x="617538" y="53975"/>
                  <a:pt x="569509" y="26632"/>
                  <a:pt x="552450" y="19050"/>
                </a:cubicBezTo>
                <a:cubicBezTo>
                  <a:pt x="534100" y="10895"/>
                  <a:pt x="495300" y="0"/>
                  <a:pt x="495300" y="0"/>
                </a:cubicBezTo>
                <a:lnTo>
                  <a:pt x="57150" y="9525"/>
                </a:lnTo>
                <a:cubicBezTo>
                  <a:pt x="47118" y="9934"/>
                  <a:pt x="36415" y="12778"/>
                  <a:pt x="28575" y="19050"/>
                </a:cubicBezTo>
                <a:cubicBezTo>
                  <a:pt x="11789" y="32479"/>
                  <a:pt x="6275" y="57376"/>
                  <a:pt x="0" y="76200"/>
                </a:cubicBezTo>
                <a:lnTo>
                  <a:pt x="19050" y="133350"/>
                </a:lnTo>
                <a:cubicBezTo>
                  <a:pt x="22225" y="142875"/>
                  <a:pt x="23006" y="153571"/>
                  <a:pt x="28575" y="161925"/>
                </a:cubicBezTo>
                <a:cubicBezTo>
                  <a:pt x="63500" y="214312"/>
                  <a:pt x="28575" y="169863"/>
                  <a:pt x="76200" y="209550"/>
                </a:cubicBezTo>
                <a:cubicBezTo>
                  <a:pt x="86548" y="218174"/>
                  <a:pt x="94427" y="229501"/>
                  <a:pt x="104775" y="238125"/>
                </a:cubicBezTo>
                <a:cubicBezTo>
                  <a:pt x="129394" y="258641"/>
                  <a:pt x="133286" y="257154"/>
                  <a:pt x="161925" y="266700"/>
                </a:cubicBezTo>
                <a:cubicBezTo>
                  <a:pt x="196850" y="263525"/>
                  <a:pt x="231983" y="262135"/>
                  <a:pt x="266700" y="257175"/>
                </a:cubicBezTo>
                <a:cubicBezTo>
                  <a:pt x="276639" y="255755"/>
                  <a:pt x="285621" y="250408"/>
                  <a:pt x="295275" y="247650"/>
                </a:cubicBezTo>
                <a:cubicBezTo>
                  <a:pt x="307862" y="244054"/>
                  <a:pt x="320675" y="241300"/>
                  <a:pt x="333375" y="238125"/>
                </a:cubicBezTo>
                <a:cubicBezTo>
                  <a:pt x="378658" y="207936"/>
                  <a:pt x="351090" y="222695"/>
                  <a:pt x="419100" y="200025"/>
                </a:cubicBezTo>
                <a:lnTo>
                  <a:pt x="447675" y="190500"/>
                </a:lnTo>
                <a:cubicBezTo>
                  <a:pt x="457200" y="187325"/>
                  <a:pt x="466311" y="182395"/>
                  <a:pt x="476250" y="180975"/>
                </a:cubicBezTo>
                <a:lnTo>
                  <a:pt x="542925" y="171450"/>
                </a:lnTo>
                <a:cubicBezTo>
                  <a:pt x="552450" y="168275"/>
                  <a:pt x="561760" y="164360"/>
                  <a:pt x="571500" y="161925"/>
                </a:cubicBezTo>
                <a:cubicBezTo>
                  <a:pt x="587206" y="157998"/>
                  <a:pt x="607677" y="163848"/>
                  <a:pt x="619125" y="152400"/>
                </a:cubicBezTo>
                <a:cubicBezTo>
                  <a:pt x="668813" y="102712"/>
                  <a:pt x="639762" y="98425"/>
                  <a:pt x="628650" y="7620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486400" y="828675"/>
            <a:ext cx="695917" cy="457200"/>
          </a:xfrm>
          <a:custGeom>
            <a:avLst/>
            <a:gdLst>
              <a:gd name="connsiteX0" fmla="*/ 457200 w 695917"/>
              <a:gd name="connsiteY0" fmla="*/ 133350 h 457200"/>
              <a:gd name="connsiteX1" fmla="*/ 371475 w 695917"/>
              <a:gd name="connsiteY1" fmla="*/ 104775 h 457200"/>
              <a:gd name="connsiteX2" fmla="*/ 314325 w 695917"/>
              <a:gd name="connsiteY2" fmla="*/ 66675 h 457200"/>
              <a:gd name="connsiteX3" fmla="*/ 285750 w 695917"/>
              <a:gd name="connsiteY3" fmla="*/ 47625 h 457200"/>
              <a:gd name="connsiteX4" fmla="*/ 257175 w 695917"/>
              <a:gd name="connsiteY4" fmla="*/ 28575 h 457200"/>
              <a:gd name="connsiteX5" fmla="*/ 190500 w 695917"/>
              <a:gd name="connsiteY5" fmla="*/ 9525 h 457200"/>
              <a:gd name="connsiteX6" fmla="*/ 133350 w 695917"/>
              <a:gd name="connsiteY6" fmla="*/ 0 h 457200"/>
              <a:gd name="connsiteX7" fmla="*/ 57150 w 695917"/>
              <a:gd name="connsiteY7" fmla="*/ 9525 h 457200"/>
              <a:gd name="connsiteX8" fmla="*/ 28575 w 695917"/>
              <a:gd name="connsiteY8" fmla="*/ 19050 h 457200"/>
              <a:gd name="connsiteX9" fmla="*/ 19050 w 695917"/>
              <a:gd name="connsiteY9" fmla="*/ 47625 h 457200"/>
              <a:gd name="connsiteX10" fmla="*/ 0 w 695917"/>
              <a:gd name="connsiteY10" fmla="*/ 76200 h 457200"/>
              <a:gd name="connsiteX11" fmla="*/ 9525 w 695917"/>
              <a:gd name="connsiteY11" fmla="*/ 142875 h 457200"/>
              <a:gd name="connsiteX12" fmla="*/ 104775 w 695917"/>
              <a:gd name="connsiteY12" fmla="*/ 238125 h 457200"/>
              <a:gd name="connsiteX13" fmla="*/ 133350 w 695917"/>
              <a:gd name="connsiteY13" fmla="*/ 247650 h 457200"/>
              <a:gd name="connsiteX14" fmla="*/ 209550 w 695917"/>
              <a:gd name="connsiteY14" fmla="*/ 266700 h 457200"/>
              <a:gd name="connsiteX15" fmla="*/ 266700 w 695917"/>
              <a:gd name="connsiteY15" fmla="*/ 285750 h 457200"/>
              <a:gd name="connsiteX16" fmla="*/ 295275 w 695917"/>
              <a:gd name="connsiteY16" fmla="*/ 304800 h 457200"/>
              <a:gd name="connsiteX17" fmla="*/ 352425 w 695917"/>
              <a:gd name="connsiteY17" fmla="*/ 323850 h 457200"/>
              <a:gd name="connsiteX18" fmla="*/ 381000 w 695917"/>
              <a:gd name="connsiteY18" fmla="*/ 342900 h 457200"/>
              <a:gd name="connsiteX19" fmla="*/ 409575 w 695917"/>
              <a:gd name="connsiteY19" fmla="*/ 352425 h 457200"/>
              <a:gd name="connsiteX20" fmla="*/ 466725 w 695917"/>
              <a:gd name="connsiteY20" fmla="*/ 390525 h 457200"/>
              <a:gd name="connsiteX21" fmla="*/ 523875 w 695917"/>
              <a:gd name="connsiteY21" fmla="*/ 409575 h 457200"/>
              <a:gd name="connsiteX22" fmla="*/ 609600 w 695917"/>
              <a:gd name="connsiteY22" fmla="*/ 457200 h 457200"/>
              <a:gd name="connsiteX23" fmla="*/ 685800 w 695917"/>
              <a:gd name="connsiteY23" fmla="*/ 438150 h 457200"/>
              <a:gd name="connsiteX24" fmla="*/ 685800 w 695917"/>
              <a:gd name="connsiteY24" fmla="*/ 381000 h 457200"/>
              <a:gd name="connsiteX25" fmla="*/ 619125 w 695917"/>
              <a:gd name="connsiteY25" fmla="*/ 304800 h 457200"/>
              <a:gd name="connsiteX26" fmla="*/ 600075 w 695917"/>
              <a:gd name="connsiteY26" fmla="*/ 276225 h 457200"/>
              <a:gd name="connsiteX27" fmla="*/ 571500 w 695917"/>
              <a:gd name="connsiteY27" fmla="*/ 266700 h 457200"/>
              <a:gd name="connsiteX28" fmla="*/ 542925 w 695917"/>
              <a:gd name="connsiteY28" fmla="*/ 247650 h 457200"/>
              <a:gd name="connsiteX29" fmla="*/ 485775 w 695917"/>
              <a:gd name="connsiteY29" fmla="*/ 190500 h 457200"/>
              <a:gd name="connsiteX30" fmla="*/ 457200 w 695917"/>
              <a:gd name="connsiteY30" fmla="*/ 1333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5917" h="457200">
                <a:moveTo>
                  <a:pt x="457200" y="133350"/>
                </a:moveTo>
                <a:cubicBezTo>
                  <a:pt x="438150" y="119062"/>
                  <a:pt x="398770" y="117513"/>
                  <a:pt x="371475" y="104775"/>
                </a:cubicBezTo>
                <a:cubicBezTo>
                  <a:pt x="350728" y="95093"/>
                  <a:pt x="333375" y="79375"/>
                  <a:pt x="314325" y="66675"/>
                </a:cubicBezTo>
                <a:lnTo>
                  <a:pt x="285750" y="47625"/>
                </a:lnTo>
                <a:cubicBezTo>
                  <a:pt x="276225" y="41275"/>
                  <a:pt x="268035" y="32195"/>
                  <a:pt x="257175" y="28575"/>
                </a:cubicBezTo>
                <a:cubicBezTo>
                  <a:pt x="229940" y="19497"/>
                  <a:pt x="220400" y="15505"/>
                  <a:pt x="190500" y="9525"/>
                </a:cubicBezTo>
                <a:cubicBezTo>
                  <a:pt x="171562" y="5737"/>
                  <a:pt x="152400" y="3175"/>
                  <a:pt x="133350" y="0"/>
                </a:cubicBezTo>
                <a:cubicBezTo>
                  <a:pt x="107950" y="3175"/>
                  <a:pt x="82335" y="4946"/>
                  <a:pt x="57150" y="9525"/>
                </a:cubicBezTo>
                <a:cubicBezTo>
                  <a:pt x="47272" y="11321"/>
                  <a:pt x="35675" y="11950"/>
                  <a:pt x="28575" y="19050"/>
                </a:cubicBezTo>
                <a:cubicBezTo>
                  <a:pt x="21475" y="26150"/>
                  <a:pt x="23540" y="38645"/>
                  <a:pt x="19050" y="47625"/>
                </a:cubicBezTo>
                <a:cubicBezTo>
                  <a:pt x="13930" y="57864"/>
                  <a:pt x="6350" y="66675"/>
                  <a:pt x="0" y="76200"/>
                </a:cubicBezTo>
                <a:cubicBezTo>
                  <a:pt x="3175" y="98425"/>
                  <a:pt x="1466" y="121921"/>
                  <a:pt x="9525" y="142875"/>
                </a:cubicBezTo>
                <a:cubicBezTo>
                  <a:pt x="24466" y="181722"/>
                  <a:pt x="64434" y="224678"/>
                  <a:pt x="104775" y="238125"/>
                </a:cubicBezTo>
                <a:cubicBezTo>
                  <a:pt x="114300" y="241300"/>
                  <a:pt x="123664" y="245008"/>
                  <a:pt x="133350" y="247650"/>
                </a:cubicBezTo>
                <a:cubicBezTo>
                  <a:pt x="158609" y="254539"/>
                  <a:pt x="184712" y="258421"/>
                  <a:pt x="209550" y="266700"/>
                </a:cubicBezTo>
                <a:cubicBezTo>
                  <a:pt x="228600" y="273050"/>
                  <a:pt x="249992" y="274611"/>
                  <a:pt x="266700" y="285750"/>
                </a:cubicBezTo>
                <a:cubicBezTo>
                  <a:pt x="276225" y="292100"/>
                  <a:pt x="284814" y="300151"/>
                  <a:pt x="295275" y="304800"/>
                </a:cubicBezTo>
                <a:cubicBezTo>
                  <a:pt x="313625" y="312955"/>
                  <a:pt x="335717" y="312711"/>
                  <a:pt x="352425" y="323850"/>
                </a:cubicBezTo>
                <a:cubicBezTo>
                  <a:pt x="361950" y="330200"/>
                  <a:pt x="370761" y="337780"/>
                  <a:pt x="381000" y="342900"/>
                </a:cubicBezTo>
                <a:cubicBezTo>
                  <a:pt x="389980" y="347390"/>
                  <a:pt x="400798" y="347549"/>
                  <a:pt x="409575" y="352425"/>
                </a:cubicBezTo>
                <a:cubicBezTo>
                  <a:pt x="429589" y="363544"/>
                  <a:pt x="445005" y="383285"/>
                  <a:pt x="466725" y="390525"/>
                </a:cubicBezTo>
                <a:cubicBezTo>
                  <a:pt x="485775" y="396875"/>
                  <a:pt x="507167" y="398436"/>
                  <a:pt x="523875" y="409575"/>
                </a:cubicBezTo>
                <a:cubicBezTo>
                  <a:pt x="589379" y="453244"/>
                  <a:pt x="559305" y="440435"/>
                  <a:pt x="609600" y="457200"/>
                </a:cubicBezTo>
                <a:cubicBezTo>
                  <a:pt x="635000" y="450850"/>
                  <a:pt x="662913" y="450865"/>
                  <a:pt x="685800" y="438150"/>
                </a:cubicBezTo>
                <a:cubicBezTo>
                  <a:pt x="705209" y="427367"/>
                  <a:pt x="691791" y="391783"/>
                  <a:pt x="685800" y="381000"/>
                </a:cubicBezTo>
                <a:cubicBezTo>
                  <a:pt x="653116" y="322169"/>
                  <a:pt x="660867" y="332628"/>
                  <a:pt x="619125" y="304800"/>
                </a:cubicBezTo>
                <a:cubicBezTo>
                  <a:pt x="612775" y="295275"/>
                  <a:pt x="609014" y="283376"/>
                  <a:pt x="600075" y="276225"/>
                </a:cubicBezTo>
                <a:cubicBezTo>
                  <a:pt x="592235" y="269953"/>
                  <a:pt x="580480" y="271190"/>
                  <a:pt x="571500" y="266700"/>
                </a:cubicBezTo>
                <a:cubicBezTo>
                  <a:pt x="561261" y="261580"/>
                  <a:pt x="551481" y="255255"/>
                  <a:pt x="542925" y="247650"/>
                </a:cubicBezTo>
                <a:cubicBezTo>
                  <a:pt x="522789" y="229752"/>
                  <a:pt x="500719" y="212916"/>
                  <a:pt x="485775" y="190500"/>
                </a:cubicBezTo>
                <a:cubicBezTo>
                  <a:pt x="442694" y="125878"/>
                  <a:pt x="476250" y="147638"/>
                  <a:pt x="457200" y="1333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6799957" y="838200"/>
            <a:ext cx="1058442" cy="781050"/>
          </a:xfrm>
          <a:custGeom>
            <a:avLst/>
            <a:gdLst>
              <a:gd name="connsiteX0" fmla="*/ 610493 w 1058442"/>
              <a:gd name="connsiteY0" fmla="*/ 9525 h 781050"/>
              <a:gd name="connsiteX1" fmla="*/ 562868 w 1058442"/>
              <a:gd name="connsiteY1" fmla="*/ 0 h 781050"/>
              <a:gd name="connsiteX2" fmla="*/ 477143 w 1058442"/>
              <a:gd name="connsiteY2" fmla="*/ 9525 h 781050"/>
              <a:gd name="connsiteX3" fmla="*/ 419993 w 1058442"/>
              <a:gd name="connsiteY3" fmla="*/ 28575 h 781050"/>
              <a:gd name="connsiteX4" fmla="*/ 362843 w 1058442"/>
              <a:gd name="connsiteY4" fmla="*/ 47625 h 781050"/>
              <a:gd name="connsiteX5" fmla="*/ 305693 w 1058442"/>
              <a:gd name="connsiteY5" fmla="*/ 66675 h 781050"/>
              <a:gd name="connsiteX6" fmla="*/ 277118 w 1058442"/>
              <a:gd name="connsiteY6" fmla="*/ 76200 h 781050"/>
              <a:gd name="connsiteX7" fmla="*/ 219968 w 1058442"/>
              <a:gd name="connsiteY7" fmla="*/ 104775 h 781050"/>
              <a:gd name="connsiteX8" fmla="*/ 191393 w 1058442"/>
              <a:gd name="connsiteY8" fmla="*/ 123825 h 781050"/>
              <a:gd name="connsiteX9" fmla="*/ 134243 w 1058442"/>
              <a:gd name="connsiteY9" fmla="*/ 142875 h 781050"/>
              <a:gd name="connsiteX10" fmla="*/ 105668 w 1058442"/>
              <a:gd name="connsiteY10" fmla="*/ 161925 h 781050"/>
              <a:gd name="connsiteX11" fmla="*/ 77093 w 1058442"/>
              <a:gd name="connsiteY11" fmla="*/ 171450 h 781050"/>
              <a:gd name="connsiteX12" fmla="*/ 19943 w 1058442"/>
              <a:gd name="connsiteY12" fmla="*/ 209550 h 781050"/>
              <a:gd name="connsiteX13" fmla="*/ 893 w 1058442"/>
              <a:gd name="connsiteY13" fmla="*/ 238125 h 781050"/>
              <a:gd name="connsiteX14" fmla="*/ 29468 w 1058442"/>
              <a:gd name="connsiteY14" fmla="*/ 342900 h 781050"/>
              <a:gd name="connsiteX15" fmla="*/ 58043 w 1058442"/>
              <a:gd name="connsiteY15" fmla="*/ 361950 h 781050"/>
              <a:gd name="connsiteX16" fmla="*/ 86618 w 1058442"/>
              <a:gd name="connsiteY16" fmla="*/ 419100 h 781050"/>
              <a:gd name="connsiteX17" fmla="*/ 115193 w 1058442"/>
              <a:gd name="connsiteY17" fmla="*/ 438150 h 781050"/>
              <a:gd name="connsiteX18" fmla="*/ 153293 w 1058442"/>
              <a:gd name="connsiteY18" fmla="*/ 552450 h 781050"/>
              <a:gd name="connsiteX19" fmla="*/ 162818 w 1058442"/>
              <a:gd name="connsiteY19" fmla="*/ 581025 h 781050"/>
              <a:gd name="connsiteX20" fmla="*/ 181868 w 1058442"/>
              <a:gd name="connsiteY20" fmla="*/ 609600 h 781050"/>
              <a:gd name="connsiteX21" fmla="*/ 191393 w 1058442"/>
              <a:gd name="connsiteY21" fmla="*/ 638175 h 781050"/>
              <a:gd name="connsiteX22" fmla="*/ 229493 w 1058442"/>
              <a:gd name="connsiteY22" fmla="*/ 695325 h 781050"/>
              <a:gd name="connsiteX23" fmla="*/ 248543 w 1058442"/>
              <a:gd name="connsiteY23" fmla="*/ 723900 h 781050"/>
              <a:gd name="connsiteX24" fmla="*/ 267593 w 1058442"/>
              <a:gd name="connsiteY24" fmla="*/ 752475 h 781050"/>
              <a:gd name="connsiteX25" fmla="*/ 372368 w 1058442"/>
              <a:gd name="connsiteY25" fmla="*/ 781050 h 781050"/>
              <a:gd name="connsiteX26" fmla="*/ 543818 w 1058442"/>
              <a:gd name="connsiteY26" fmla="*/ 771525 h 781050"/>
              <a:gd name="connsiteX27" fmla="*/ 696218 w 1058442"/>
              <a:gd name="connsiteY27" fmla="*/ 752475 h 781050"/>
              <a:gd name="connsiteX28" fmla="*/ 781943 w 1058442"/>
              <a:gd name="connsiteY28" fmla="*/ 733425 h 781050"/>
              <a:gd name="connsiteX29" fmla="*/ 858143 w 1058442"/>
              <a:gd name="connsiteY29" fmla="*/ 714375 h 781050"/>
              <a:gd name="connsiteX30" fmla="*/ 896243 w 1058442"/>
              <a:gd name="connsiteY30" fmla="*/ 704850 h 781050"/>
              <a:gd name="connsiteX31" fmla="*/ 953393 w 1058442"/>
              <a:gd name="connsiteY31" fmla="*/ 695325 h 781050"/>
              <a:gd name="connsiteX32" fmla="*/ 981968 w 1058442"/>
              <a:gd name="connsiteY32" fmla="*/ 685800 h 781050"/>
              <a:gd name="connsiteX33" fmla="*/ 1039118 w 1058442"/>
              <a:gd name="connsiteY33" fmla="*/ 647700 h 781050"/>
              <a:gd name="connsiteX34" fmla="*/ 1048643 w 1058442"/>
              <a:gd name="connsiteY34" fmla="*/ 561975 h 781050"/>
              <a:gd name="connsiteX35" fmla="*/ 991493 w 1058442"/>
              <a:gd name="connsiteY35" fmla="*/ 542925 h 781050"/>
              <a:gd name="connsiteX36" fmla="*/ 943868 w 1058442"/>
              <a:gd name="connsiteY36" fmla="*/ 466725 h 781050"/>
              <a:gd name="connsiteX37" fmla="*/ 905768 w 1058442"/>
              <a:gd name="connsiteY37" fmla="*/ 409575 h 781050"/>
              <a:gd name="connsiteX38" fmla="*/ 877193 w 1058442"/>
              <a:gd name="connsiteY38" fmla="*/ 323850 h 781050"/>
              <a:gd name="connsiteX39" fmla="*/ 867668 w 1058442"/>
              <a:gd name="connsiteY39" fmla="*/ 295275 h 781050"/>
              <a:gd name="connsiteX40" fmla="*/ 848618 w 1058442"/>
              <a:gd name="connsiteY40" fmla="*/ 266700 h 781050"/>
              <a:gd name="connsiteX41" fmla="*/ 829568 w 1058442"/>
              <a:gd name="connsiteY41" fmla="*/ 209550 h 781050"/>
              <a:gd name="connsiteX42" fmla="*/ 820043 w 1058442"/>
              <a:gd name="connsiteY42" fmla="*/ 180975 h 781050"/>
              <a:gd name="connsiteX43" fmla="*/ 810518 w 1058442"/>
              <a:gd name="connsiteY43" fmla="*/ 152400 h 781050"/>
              <a:gd name="connsiteX44" fmla="*/ 743843 w 1058442"/>
              <a:gd name="connsiteY44" fmla="*/ 66675 h 781050"/>
              <a:gd name="connsiteX45" fmla="*/ 724793 w 1058442"/>
              <a:gd name="connsiteY45" fmla="*/ 38100 h 781050"/>
              <a:gd name="connsiteX46" fmla="*/ 696218 w 1058442"/>
              <a:gd name="connsiteY46" fmla="*/ 28575 h 781050"/>
              <a:gd name="connsiteX47" fmla="*/ 667643 w 1058442"/>
              <a:gd name="connsiteY47" fmla="*/ 9525 h 781050"/>
              <a:gd name="connsiteX48" fmla="*/ 610493 w 1058442"/>
              <a:gd name="connsiteY48" fmla="*/ 952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58442" h="781050">
                <a:moveTo>
                  <a:pt x="610493" y="9525"/>
                </a:moveTo>
                <a:cubicBezTo>
                  <a:pt x="593031" y="7938"/>
                  <a:pt x="579057" y="0"/>
                  <a:pt x="562868" y="0"/>
                </a:cubicBezTo>
                <a:cubicBezTo>
                  <a:pt x="534117" y="0"/>
                  <a:pt x="505336" y="3886"/>
                  <a:pt x="477143" y="9525"/>
                </a:cubicBezTo>
                <a:cubicBezTo>
                  <a:pt x="457452" y="13463"/>
                  <a:pt x="439043" y="22225"/>
                  <a:pt x="419993" y="28575"/>
                </a:cubicBezTo>
                <a:lnTo>
                  <a:pt x="362843" y="47625"/>
                </a:lnTo>
                <a:lnTo>
                  <a:pt x="305693" y="66675"/>
                </a:lnTo>
                <a:cubicBezTo>
                  <a:pt x="296168" y="69850"/>
                  <a:pt x="285472" y="70631"/>
                  <a:pt x="277118" y="76200"/>
                </a:cubicBezTo>
                <a:cubicBezTo>
                  <a:pt x="195226" y="130795"/>
                  <a:pt x="298838" y="65340"/>
                  <a:pt x="219968" y="104775"/>
                </a:cubicBezTo>
                <a:cubicBezTo>
                  <a:pt x="209729" y="109895"/>
                  <a:pt x="201854" y="119176"/>
                  <a:pt x="191393" y="123825"/>
                </a:cubicBezTo>
                <a:cubicBezTo>
                  <a:pt x="173043" y="131980"/>
                  <a:pt x="150951" y="131736"/>
                  <a:pt x="134243" y="142875"/>
                </a:cubicBezTo>
                <a:cubicBezTo>
                  <a:pt x="124718" y="149225"/>
                  <a:pt x="115907" y="156805"/>
                  <a:pt x="105668" y="161925"/>
                </a:cubicBezTo>
                <a:cubicBezTo>
                  <a:pt x="96688" y="166415"/>
                  <a:pt x="85870" y="166574"/>
                  <a:pt x="77093" y="171450"/>
                </a:cubicBezTo>
                <a:cubicBezTo>
                  <a:pt x="57079" y="182569"/>
                  <a:pt x="19943" y="209550"/>
                  <a:pt x="19943" y="209550"/>
                </a:cubicBezTo>
                <a:cubicBezTo>
                  <a:pt x="13593" y="219075"/>
                  <a:pt x="1929" y="226724"/>
                  <a:pt x="893" y="238125"/>
                </a:cubicBezTo>
                <a:cubicBezTo>
                  <a:pt x="-2394" y="274279"/>
                  <a:pt x="2584" y="316016"/>
                  <a:pt x="29468" y="342900"/>
                </a:cubicBezTo>
                <a:cubicBezTo>
                  <a:pt x="37563" y="350995"/>
                  <a:pt x="48518" y="355600"/>
                  <a:pt x="58043" y="361950"/>
                </a:cubicBezTo>
                <a:cubicBezTo>
                  <a:pt x="65790" y="385191"/>
                  <a:pt x="68154" y="400636"/>
                  <a:pt x="86618" y="419100"/>
                </a:cubicBezTo>
                <a:cubicBezTo>
                  <a:pt x="94713" y="427195"/>
                  <a:pt x="105668" y="431800"/>
                  <a:pt x="115193" y="438150"/>
                </a:cubicBezTo>
                <a:lnTo>
                  <a:pt x="153293" y="552450"/>
                </a:lnTo>
                <a:cubicBezTo>
                  <a:pt x="156468" y="561975"/>
                  <a:pt x="157249" y="572671"/>
                  <a:pt x="162818" y="581025"/>
                </a:cubicBezTo>
                <a:cubicBezTo>
                  <a:pt x="169168" y="590550"/>
                  <a:pt x="176748" y="599361"/>
                  <a:pt x="181868" y="609600"/>
                </a:cubicBezTo>
                <a:cubicBezTo>
                  <a:pt x="186358" y="618580"/>
                  <a:pt x="186517" y="629398"/>
                  <a:pt x="191393" y="638175"/>
                </a:cubicBezTo>
                <a:cubicBezTo>
                  <a:pt x="202512" y="658189"/>
                  <a:pt x="216793" y="676275"/>
                  <a:pt x="229493" y="695325"/>
                </a:cubicBezTo>
                <a:lnTo>
                  <a:pt x="248543" y="723900"/>
                </a:lnTo>
                <a:cubicBezTo>
                  <a:pt x="254893" y="733425"/>
                  <a:pt x="256733" y="748855"/>
                  <a:pt x="267593" y="752475"/>
                </a:cubicBezTo>
                <a:cubicBezTo>
                  <a:pt x="340102" y="776645"/>
                  <a:pt x="305052" y="767587"/>
                  <a:pt x="372368" y="781050"/>
                </a:cubicBezTo>
                <a:cubicBezTo>
                  <a:pt x="429518" y="777875"/>
                  <a:pt x="486801" y="776556"/>
                  <a:pt x="543818" y="771525"/>
                </a:cubicBezTo>
                <a:cubicBezTo>
                  <a:pt x="594815" y="767025"/>
                  <a:pt x="696218" y="752475"/>
                  <a:pt x="696218" y="752475"/>
                </a:cubicBezTo>
                <a:cubicBezTo>
                  <a:pt x="757059" y="732195"/>
                  <a:pt x="688068" y="753541"/>
                  <a:pt x="781943" y="733425"/>
                </a:cubicBezTo>
                <a:cubicBezTo>
                  <a:pt x="807544" y="727939"/>
                  <a:pt x="832743" y="720725"/>
                  <a:pt x="858143" y="714375"/>
                </a:cubicBezTo>
                <a:cubicBezTo>
                  <a:pt x="870843" y="711200"/>
                  <a:pt x="883330" y="707002"/>
                  <a:pt x="896243" y="704850"/>
                </a:cubicBezTo>
                <a:cubicBezTo>
                  <a:pt x="915293" y="701675"/>
                  <a:pt x="934540" y="699515"/>
                  <a:pt x="953393" y="695325"/>
                </a:cubicBezTo>
                <a:cubicBezTo>
                  <a:pt x="963194" y="693147"/>
                  <a:pt x="973191" y="690676"/>
                  <a:pt x="981968" y="685800"/>
                </a:cubicBezTo>
                <a:cubicBezTo>
                  <a:pt x="1001982" y="674681"/>
                  <a:pt x="1039118" y="647700"/>
                  <a:pt x="1039118" y="647700"/>
                </a:cubicBezTo>
                <a:cubicBezTo>
                  <a:pt x="1041805" y="639640"/>
                  <a:pt x="1074287" y="580292"/>
                  <a:pt x="1048643" y="561975"/>
                </a:cubicBezTo>
                <a:cubicBezTo>
                  <a:pt x="1032303" y="550303"/>
                  <a:pt x="991493" y="542925"/>
                  <a:pt x="991493" y="542925"/>
                </a:cubicBezTo>
                <a:cubicBezTo>
                  <a:pt x="968823" y="474915"/>
                  <a:pt x="989151" y="496914"/>
                  <a:pt x="943868" y="466725"/>
                </a:cubicBezTo>
                <a:cubicBezTo>
                  <a:pt x="931168" y="447675"/>
                  <a:pt x="913008" y="431295"/>
                  <a:pt x="905768" y="409575"/>
                </a:cubicBezTo>
                <a:lnTo>
                  <a:pt x="877193" y="323850"/>
                </a:lnTo>
                <a:cubicBezTo>
                  <a:pt x="874018" y="314325"/>
                  <a:pt x="873237" y="303629"/>
                  <a:pt x="867668" y="295275"/>
                </a:cubicBezTo>
                <a:cubicBezTo>
                  <a:pt x="861318" y="285750"/>
                  <a:pt x="853267" y="277161"/>
                  <a:pt x="848618" y="266700"/>
                </a:cubicBezTo>
                <a:cubicBezTo>
                  <a:pt x="840463" y="248350"/>
                  <a:pt x="835918" y="228600"/>
                  <a:pt x="829568" y="209550"/>
                </a:cubicBezTo>
                <a:lnTo>
                  <a:pt x="820043" y="180975"/>
                </a:lnTo>
                <a:cubicBezTo>
                  <a:pt x="816868" y="171450"/>
                  <a:pt x="816087" y="160754"/>
                  <a:pt x="810518" y="152400"/>
                </a:cubicBezTo>
                <a:cubicBezTo>
                  <a:pt x="714223" y="7957"/>
                  <a:pt x="818450" y="156204"/>
                  <a:pt x="743843" y="66675"/>
                </a:cubicBezTo>
                <a:cubicBezTo>
                  <a:pt x="736514" y="57881"/>
                  <a:pt x="733732" y="45251"/>
                  <a:pt x="724793" y="38100"/>
                </a:cubicBezTo>
                <a:cubicBezTo>
                  <a:pt x="716953" y="31828"/>
                  <a:pt x="705198" y="33065"/>
                  <a:pt x="696218" y="28575"/>
                </a:cubicBezTo>
                <a:cubicBezTo>
                  <a:pt x="685979" y="23455"/>
                  <a:pt x="677882" y="14645"/>
                  <a:pt x="667643" y="9525"/>
                </a:cubicBezTo>
                <a:cubicBezTo>
                  <a:pt x="644577" y="-2008"/>
                  <a:pt x="627955" y="11112"/>
                  <a:pt x="610493" y="9525"/>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12"/>
          <p:cNvSpPr/>
          <p:nvPr/>
        </p:nvSpPr>
        <p:spPr>
          <a:xfrm>
            <a:off x="4613129" y="2093312"/>
            <a:ext cx="530371" cy="1899658"/>
          </a:xfrm>
          <a:custGeom>
            <a:avLst/>
            <a:gdLst>
              <a:gd name="connsiteX0" fmla="*/ 463696 w 530371"/>
              <a:gd name="connsiteY0" fmla="*/ 1897663 h 1899658"/>
              <a:gd name="connsiteX1" fmla="*/ 511321 w 530371"/>
              <a:gd name="connsiteY1" fmla="*/ 1859563 h 1899658"/>
              <a:gd name="connsiteX2" fmla="*/ 530371 w 530371"/>
              <a:gd name="connsiteY2" fmla="*/ 1802413 h 1899658"/>
              <a:gd name="connsiteX3" fmla="*/ 511321 w 530371"/>
              <a:gd name="connsiteY3" fmla="*/ 1602388 h 1899658"/>
              <a:gd name="connsiteX4" fmla="*/ 501796 w 530371"/>
              <a:gd name="connsiteY4" fmla="*/ 1573813 h 1899658"/>
              <a:gd name="connsiteX5" fmla="*/ 492271 w 530371"/>
              <a:gd name="connsiteY5" fmla="*/ 1411888 h 1899658"/>
              <a:gd name="connsiteX6" fmla="*/ 482746 w 530371"/>
              <a:gd name="connsiteY6" fmla="*/ 1326163 h 1899658"/>
              <a:gd name="connsiteX7" fmla="*/ 473221 w 530371"/>
              <a:gd name="connsiteY7" fmla="*/ 992788 h 1899658"/>
              <a:gd name="connsiteX8" fmla="*/ 454171 w 530371"/>
              <a:gd name="connsiteY8" fmla="*/ 868963 h 1899658"/>
              <a:gd name="connsiteX9" fmla="*/ 435121 w 530371"/>
              <a:gd name="connsiteY9" fmla="*/ 764188 h 1899658"/>
              <a:gd name="connsiteX10" fmla="*/ 425596 w 530371"/>
              <a:gd name="connsiteY10" fmla="*/ 649888 h 1899658"/>
              <a:gd name="connsiteX11" fmla="*/ 406546 w 530371"/>
              <a:gd name="connsiteY11" fmla="*/ 573688 h 1899658"/>
              <a:gd name="connsiteX12" fmla="*/ 377971 w 530371"/>
              <a:gd name="connsiteY12" fmla="*/ 478438 h 1899658"/>
              <a:gd name="connsiteX13" fmla="*/ 358921 w 530371"/>
              <a:gd name="connsiteY13" fmla="*/ 411763 h 1899658"/>
              <a:gd name="connsiteX14" fmla="*/ 339871 w 530371"/>
              <a:gd name="connsiteY14" fmla="*/ 354613 h 1899658"/>
              <a:gd name="connsiteX15" fmla="*/ 320821 w 530371"/>
              <a:gd name="connsiteY15" fmla="*/ 202213 h 1899658"/>
              <a:gd name="connsiteX16" fmla="*/ 311296 w 530371"/>
              <a:gd name="connsiteY16" fmla="*/ 173638 h 1899658"/>
              <a:gd name="connsiteX17" fmla="*/ 292246 w 530371"/>
              <a:gd name="connsiteY17" fmla="*/ 106963 h 1899658"/>
              <a:gd name="connsiteX18" fmla="*/ 273196 w 530371"/>
              <a:gd name="connsiteY18" fmla="*/ 78388 h 1899658"/>
              <a:gd name="connsiteX19" fmla="*/ 263671 w 530371"/>
              <a:gd name="connsiteY19" fmla="*/ 49813 h 1899658"/>
              <a:gd name="connsiteX20" fmla="*/ 235096 w 530371"/>
              <a:gd name="connsiteY20" fmla="*/ 40288 h 1899658"/>
              <a:gd name="connsiteX21" fmla="*/ 206521 w 530371"/>
              <a:gd name="connsiteY21" fmla="*/ 21238 h 1899658"/>
              <a:gd name="connsiteX22" fmla="*/ 149371 w 530371"/>
              <a:gd name="connsiteY22" fmla="*/ 2188 h 1899658"/>
              <a:gd name="connsiteX23" fmla="*/ 6496 w 530371"/>
              <a:gd name="connsiteY23" fmla="*/ 11713 h 1899658"/>
              <a:gd name="connsiteX24" fmla="*/ 16021 w 530371"/>
              <a:gd name="connsiteY24" fmla="*/ 68863 h 1899658"/>
              <a:gd name="connsiteX25" fmla="*/ 54121 w 530371"/>
              <a:gd name="connsiteY25" fmla="*/ 154588 h 1899658"/>
              <a:gd name="connsiteX26" fmla="*/ 82696 w 530371"/>
              <a:gd name="connsiteY26" fmla="*/ 183163 h 1899658"/>
              <a:gd name="connsiteX27" fmla="*/ 101746 w 530371"/>
              <a:gd name="connsiteY27" fmla="*/ 211738 h 1899658"/>
              <a:gd name="connsiteX28" fmla="*/ 130321 w 530371"/>
              <a:gd name="connsiteY28" fmla="*/ 240313 h 1899658"/>
              <a:gd name="connsiteX29" fmla="*/ 168421 w 530371"/>
              <a:gd name="connsiteY29" fmla="*/ 297463 h 1899658"/>
              <a:gd name="connsiteX30" fmla="*/ 177946 w 530371"/>
              <a:gd name="connsiteY30" fmla="*/ 326038 h 1899658"/>
              <a:gd name="connsiteX31" fmla="*/ 206521 w 530371"/>
              <a:gd name="connsiteY31" fmla="*/ 354613 h 1899658"/>
              <a:gd name="connsiteX32" fmla="*/ 225571 w 530371"/>
              <a:gd name="connsiteY32" fmla="*/ 392713 h 1899658"/>
              <a:gd name="connsiteX33" fmla="*/ 263671 w 530371"/>
              <a:gd name="connsiteY33" fmla="*/ 449863 h 1899658"/>
              <a:gd name="connsiteX34" fmla="*/ 292246 w 530371"/>
              <a:gd name="connsiteY34" fmla="*/ 545113 h 1899658"/>
              <a:gd name="connsiteX35" fmla="*/ 301771 w 530371"/>
              <a:gd name="connsiteY35" fmla="*/ 573688 h 1899658"/>
              <a:gd name="connsiteX36" fmla="*/ 320821 w 530371"/>
              <a:gd name="connsiteY36" fmla="*/ 602263 h 1899658"/>
              <a:gd name="connsiteX37" fmla="*/ 349396 w 530371"/>
              <a:gd name="connsiteY37" fmla="*/ 726088 h 1899658"/>
              <a:gd name="connsiteX38" fmla="*/ 368446 w 530371"/>
              <a:gd name="connsiteY38" fmla="*/ 783238 h 1899658"/>
              <a:gd name="connsiteX39" fmla="*/ 377971 w 530371"/>
              <a:gd name="connsiteY39" fmla="*/ 840388 h 1899658"/>
              <a:gd name="connsiteX40" fmla="*/ 397021 w 530371"/>
              <a:gd name="connsiteY40" fmla="*/ 973738 h 1899658"/>
              <a:gd name="connsiteX41" fmla="*/ 406546 w 530371"/>
              <a:gd name="connsiteY41" fmla="*/ 1011838 h 1899658"/>
              <a:gd name="connsiteX42" fmla="*/ 416071 w 530371"/>
              <a:gd name="connsiteY42" fmla="*/ 1107088 h 1899658"/>
              <a:gd name="connsiteX43" fmla="*/ 425596 w 530371"/>
              <a:gd name="connsiteY43" fmla="*/ 1135663 h 1899658"/>
              <a:gd name="connsiteX44" fmla="*/ 416071 w 530371"/>
              <a:gd name="connsiteY44" fmla="*/ 1583338 h 1899658"/>
              <a:gd name="connsiteX45" fmla="*/ 397021 w 530371"/>
              <a:gd name="connsiteY45" fmla="*/ 1735738 h 1899658"/>
              <a:gd name="connsiteX46" fmla="*/ 406546 w 530371"/>
              <a:gd name="connsiteY46" fmla="*/ 1811938 h 1899658"/>
              <a:gd name="connsiteX47" fmla="*/ 454171 w 530371"/>
              <a:gd name="connsiteY47" fmla="*/ 1888138 h 1899658"/>
              <a:gd name="connsiteX48" fmla="*/ 463696 w 530371"/>
              <a:gd name="connsiteY48" fmla="*/ 1897663 h 189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30371" h="1899658">
                <a:moveTo>
                  <a:pt x="463696" y="1897663"/>
                </a:moveTo>
                <a:cubicBezTo>
                  <a:pt x="473221" y="1892900"/>
                  <a:pt x="499663" y="1876218"/>
                  <a:pt x="511321" y="1859563"/>
                </a:cubicBezTo>
                <a:cubicBezTo>
                  <a:pt x="522836" y="1843112"/>
                  <a:pt x="530371" y="1802413"/>
                  <a:pt x="530371" y="1802413"/>
                </a:cubicBezTo>
                <a:cubicBezTo>
                  <a:pt x="525695" y="1732269"/>
                  <a:pt x="526211" y="1669394"/>
                  <a:pt x="511321" y="1602388"/>
                </a:cubicBezTo>
                <a:cubicBezTo>
                  <a:pt x="509143" y="1592587"/>
                  <a:pt x="504971" y="1583338"/>
                  <a:pt x="501796" y="1573813"/>
                </a:cubicBezTo>
                <a:cubicBezTo>
                  <a:pt x="498621" y="1519838"/>
                  <a:pt x="496418" y="1465797"/>
                  <a:pt x="492271" y="1411888"/>
                </a:cubicBezTo>
                <a:cubicBezTo>
                  <a:pt x="490066" y="1383222"/>
                  <a:pt x="484052" y="1354884"/>
                  <a:pt x="482746" y="1326163"/>
                </a:cubicBezTo>
                <a:cubicBezTo>
                  <a:pt x="477698" y="1215107"/>
                  <a:pt x="478386" y="1103838"/>
                  <a:pt x="473221" y="992788"/>
                </a:cubicBezTo>
                <a:cubicBezTo>
                  <a:pt x="470249" y="928893"/>
                  <a:pt x="463302" y="923746"/>
                  <a:pt x="454171" y="868963"/>
                </a:cubicBezTo>
                <a:cubicBezTo>
                  <a:pt x="437107" y="766576"/>
                  <a:pt x="453408" y="837335"/>
                  <a:pt x="435121" y="764188"/>
                </a:cubicBezTo>
                <a:cubicBezTo>
                  <a:pt x="431946" y="726088"/>
                  <a:pt x="430063" y="687858"/>
                  <a:pt x="425596" y="649888"/>
                </a:cubicBezTo>
                <a:cubicBezTo>
                  <a:pt x="419786" y="600507"/>
                  <a:pt x="417665" y="612605"/>
                  <a:pt x="406546" y="573688"/>
                </a:cubicBezTo>
                <a:cubicBezTo>
                  <a:pt x="377756" y="472921"/>
                  <a:pt x="423242" y="614251"/>
                  <a:pt x="377971" y="478438"/>
                </a:cubicBezTo>
                <a:cubicBezTo>
                  <a:pt x="345960" y="382406"/>
                  <a:pt x="394801" y="531364"/>
                  <a:pt x="358921" y="411763"/>
                </a:cubicBezTo>
                <a:cubicBezTo>
                  <a:pt x="353151" y="392529"/>
                  <a:pt x="339871" y="354613"/>
                  <a:pt x="339871" y="354613"/>
                </a:cubicBezTo>
                <a:cubicBezTo>
                  <a:pt x="333521" y="303813"/>
                  <a:pt x="337010" y="250781"/>
                  <a:pt x="320821" y="202213"/>
                </a:cubicBezTo>
                <a:cubicBezTo>
                  <a:pt x="317646" y="192688"/>
                  <a:pt x="314054" y="183292"/>
                  <a:pt x="311296" y="173638"/>
                </a:cubicBezTo>
                <a:cubicBezTo>
                  <a:pt x="307227" y="159396"/>
                  <a:pt x="299859" y="122188"/>
                  <a:pt x="292246" y="106963"/>
                </a:cubicBezTo>
                <a:cubicBezTo>
                  <a:pt x="287126" y="96724"/>
                  <a:pt x="278316" y="88627"/>
                  <a:pt x="273196" y="78388"/>
                </a:cubicBezTo>
                <a:cubicBezTo>
                  <a:pt x="268706" y="69408"/>
                  <a:pt x="270771" y="56913"/>
                  <a:pt x="263671" y="49813"/>
                </a:cubicBezTo>
                <a:cubicBezTo>
                  <a:pt x="256571" y="42713"/>
                  <a:pt x="244076" y="44778"/>
                  <a:pt x="235096" y="40288"/>
                </a:cubicBezTo>
                <a:cubicBezTo>
                  <a:pt x="224857" y="35168"/>
                  <a:pt x="216982" y="25887"/>
                  <a:pt x="206521" y="21238"/>
                </a:cubicBezTo>
                <a:cubicBezTo>
                  <a:pt x="188171" y="13083"/>
                  <a:pt x="149371" y="2188"/>
                  <a:pt x="149371" y="2188"/>
                </a:cubicBezTo>
                <a:cubicBezTo>
                  <a:pt x="101746" y="5363"/>
                  <a:pt x="49188" y="-9633"/>
                  <a:pt x="6496" y="11713"/>
                </a:cubicBezTo>
                <a:cubicBezTo>
                  <a:pt x="-10778" y="20350"/>
                  <a:pt x="11337" y="50127"/>
                  <a:pt x="16021" y="68863"/>
                </a:cubicBezTo>
                <a:cubicBezTo>
                  <a:pt x="24921" y="104463"/>
                  <a:pt x="31783" y="127782"/>
                  <a:pt x="54121" y="154588"/>
                </a:cubicBezTo>
                <a:cubicBezTo>
                  <a:pt x="62745" y="164936"/>
                  <a:pt x="74072" y="172815"/>
                  <a:pt x="82696" y="183163"/>
                </a:cubicBezTo>
                <a:cubicBezTo>
                  <a:pt x="90025" y="191957"/>
                  <a:pt x="94417" y="202944"/>
                  <a:pt x="101746" y="211738"/>
                </a:cubicBezTo>
                <a:cubicBezTo>
                  <a:pt x="110370" y="222086"/>
                  <a:pt x="122051" y="229680"/>
                  <a:pt x="130321" y="240313"/>
                </a:cubicBezTo>
                <a:cubicBezTo>
                  <a:pt x="144377" y="258385"/>
                  <a:pt x="161181" y="275743"/>
                  <a:pt x="168421" y="297463"/>
                </a:cubicBezTo>
                <a:cubicBezTo>
                  <a:pt x="171596" y="306988"/>
                  <a:pt x="172377" y="317684"/>
                  <a:pt x="177946" y="326038"/>
                </a:cubicBezTo>
                <a:cubicBezTo>
                  <a:pt x="185418" y="337246"/>
                  <a:pt x="198691" y="343652"/>
                  <a:pt x="206521" y="354613"/>
                </a:cubicBezTo>
                <a:cubicBezTo>
                  <a:pt x="214774" y="366167"/>
                  <a:pt x="218266" y="380537"/>
                  <a:pt x="225571" y="392713"/>
                </a:cubicBezTo>
                <a:cubicBezTo>
                  <a:pt x="237351" y="412346"/>
                  <a:pt x="263671" y="449863"/>
                  <a:pt x="263671" y="449863"/>
                </a:cubicBezTo>
                <a:cubicBezTo>
                  <a:pt x="278066" y="507444"/>
                  <a:pt x="269056" y="475544"/>
                  <a:pt x="292246" y="545113"/>
                </a:cubicBezTo>
                <a:cubicBezTo>
                  <a:pt x="295421" y="554638"/>
                  <a:pt x="296202" y="565334"/>
                  <a:pt x="301771" y="573688"/>
                </a:cubicBezTo>
                <a:lnTo>
                  <a:pt x="320821" y="602263"/>
                </a:lnTo>
                <a:cubicBezTo>
                  <a:pt x="328377" y="640043"/>
                  <a:pt x="337908" y="691623"/>
                  <a:pt x="349396" y="726088"/>
                </a:cubicBezTo>
                <a:cubicBezTo>
                  <a:pt x="355746" y="745138"/>
                  <a:pt x="365145" y="763431"/>
                  <a:pt x="368446" y="783238"/>
                </a:cubicBezTo>
                <a:cubicBezTo>
                  <a:pt x="371621" y="802288"/>
                  <a:pt x="375240" y="821269"/>
                  <a:pt x="377971" y="840388"/>
                </a:cubicBezTo>
                <a:cubicBezTo>
                  <a:pt x="386750" y="901844"/>
                  <a:pt x="385658" y="916921"/>
                  <a:pt x="397021" y="973738"/>
                </a:cubicBezTo>
                <a:cubicBezTo>
                  <a:pt x="399588" y="986575"/>
                  <a:pt x="403371" y="999138"/>
                  <a:pt x="406546" y="1011838"/>
                </a:cubicBezTo>
                <a:cubicBezTo>
                  <a:pt x="409721" y="1043588"/>
                  <a:pt x="411219" y="1075551"/>
                  <a:pt x="416071" y="1107088"/>
                </a:cubicBezTo>
                <a:cubicBezTo>
                  <a:pt x="417598" y="1117011"/>
                  <a:pt x="425596" y="1125623"/>
                  <a:pt x="425596" y="1135663"/>
                </a:cubicBezTo>
                <a:cubicBezTo>
                  <a:pt x="425596" y="1284922"/>
                  <a:pt x="421044" y="1434162"/>
                  <a:pt x="416071" y="1583338"/>
                </a:cubicBezTo>
                <a:cubicBezTo>
                  <a:pt x="412258" y="1697727"/>
                  <a:pt x="418065" y="1672607"/>
                  <a:pt x="397021" y="1735738"/>
                </a:cubicBezTo>
                <a:cubicBezTo>
                  <a:pt x="400196" y="1761138"/>
                  <a:pt x="401183" y="1786909"/>
                  <a:pt x="406546" y="1811938"/>
                </a:cubicBezTo>
                <a:cubicBezTo>
                  <a:pt x="415838" y="1855303"/>
                  <a:pt x="416514" y="1871999"/>
                  <a:pt x="454171" y="1888138"/>
                </a:cubicBezTo>
                <a:cubicBezTo>
                  <a:pt x="478193" y="1898433"/>
                  <a:pt x="454171" y="1902426"/>
                  <a:pt x="463696" y="1897663"/>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13"/>
          <p:cNvSpPr/>
          <p:nvPr/>
        </p:nvSpPr>
        <p:spPr>
          <a:xfrm>
            <a:off x="1314450" y="2590800"/>
            <a:ext cx="866971" cy="390525"/>
          </a:xfrm>
          <a:custGeom>
            <a:avLst/>
            <a:gdLst>
              <a:gd name="connsiteX0" fmla="*/ 838200 w 866971"/>
              <a:gd name="connsiteY0" fmla="*/ 57150 h 390525"/>
              <a:gd name="connsiteX1" fmla="*/ 676275 w 866971"/>
              <a:gd name="connsiteY1" fmla="*/ 28575 h 390525"/>
              <a:gd name="connsiteX2" fmla="*/ 619125 w 866971"/>
              <a:gd name="connsiteY2" fmla="*/ 9525 h 390525"/>
              <a:gd name="connsiteX3" fmla="*/ 590550 w 866971"/>
              <a:gd name="connsiteY3" fmla="*/ 0 h 390525"/>
              <a:gd name="connsiteX4" fmla="*/ 352425 w 866971"/>
              <a:gd name="connsiteY4" fmla="*/ 19050 h 390525"/>
              <a:gd name="connsiteX5" fmla="*/ 323850 w 866971"/>
              <a:gd name="connsiteY5" fmla="*/ 28575 h 390525"/>
              <a:gd name="connsiteX6" fmla="*/ 276225 w 866971"/>
              <a:gd name="connsiteY6" fmla="*/ 38100 h 390525"/>
              <a:gd name="connsiteX7" fmla="*/ 238125 w 866971"/>
              <a:gd name="connsiteY7" fmla="*/ 57150 h 390525"/>
              <a:gd name="connsiteX8" fmla="*/ 180975 w 866971"/>
              <a:gd name="connsiteY8" fmla="*/ 76200 h 390525"/>
              <a:gd name="connsiteX9" fmla="*/ 123825 w 866971"/>
              <a:gd name="connsiteY9" fmla="*/ 114300 h 390525"/>
              <a:gd name="connsiteX10" fmla="*/ 95250 w 866971"/>
              <a:gd name="connsiteY10" fmla="*/ 133350 h 390525"/>
              <a:gd name="connsiteX11" fmla="*/ 76200 w 866971"/>
              <a:gd name="connsiteY11" fmla="*/ 161925 h 390525"/>
              <a:gd name="connsiteX12" fmla="*/ 47625 w 866971"/>
              <a:gd name="connsiteY12" fmla="*/ 180975 h 390525"/>
              <a:gd name="connsiteX13" fmla="*/ 38100 w 866971"/>
              <a:gd name="connsiteY13" fmla="*/ 209550 h 390525"/>
              <a:gd name="connsiteX14" fmla="*/ 19050 w 866971"/>
              <a:gd name="connsiteY14" fmla="*/ 238125 h 390525"/>
              <a:gd name="connsiteX15" fmla="*/ 0 w 866971"/>
              <a:gd name="connsiteY15" fmla="*/ 295275 h 390525"/>
              <a:gd name="connsiteX16" fmla="*/ 9525 w 866971"/>
              <a:gd name="connsiteY16" fmla="*/ 352425 h 390525"/>
              <a:gd name="connsiteX17" fmla="*/ 38100 w 866971"/>
              <a:gd name="connsiteY17" fmla="*/ 361950 h 390525"/>
              <a:gd name="connsiteX18" fmla="*/ 57150 w 866971"/>
              <a:gd name="connsiteY18" fmla="*/ 390525 h 390525"/>
              <a:gd name="connsiteX19" fmla="*/ 152400 w 866971"/>
              <a:gd name="connsiteY19" fmla="*/ 361950 h 390525"/>
              <a:gd name="connsiteX20" fmla="*/ 209550 w 866971"/>
              <a:gd name="connsiteY20" fmla="*/ 323850 h 390525"/>
              <a:gd name="connsiteX21" fmla="*/ 238125 w 866971"/>
              <a:gd name="connsiteY21" fmla="*/ 304800 h 390525"/>
              <a:gd name="connsiteX22" fmla="*/ 266700 w 866971"/>
              <a:gd name="connsiteY22" fmla="*/ 295275 h 390525"/>
              <a:gd name="connsiteX23" fmla="*/ 295275 w 866971"/>
              <a:gd name="connsiteY23" fmla="*/ 276225 h 390525"/>
              <a:gd name="connsiteX24" fmla="*/ 352425 w 866971"/>
              <a:gd name="connsiteY24" fmla="*/ 257175 h 390525"/>
              <a:gd name="connsiteX25" fmla="*/ 381000 w 866971"/>
              <a:gd name="connsiteY25" fmla="*/ 247650 h 390525"/>
              <a:gd name="connsiteX26" fmla="*/ 666750 w 866971"/>
              <a:gd name="connsiteY26" fmla="*/ 228600 h 390525"/>
              <a:gd name="connsiteX27" fmla="*/ 771525 w 866971"/>
              <a:gd name="connsiteY27" fmla="*/ 209550 h 390525"/>
              <a:gd name="connsiteX28" fmla="*/ 838200 w 866971"/>
              <a:gd name="connsiteY28" fmla="*/ 190500 h 390525"/>
              <a:gd name="connsiteX29" fmla="*/ 866775 w 866971"/>
              <a:gd name="connsiteY29" fmla="*/ 133350 h 390525"/>
              <a:gd name="connsiteX30" fmla="*/ 847725 w 866971"/>
              <a:gd name="connsiteY30" fmla="*/ 104775 h 390525"/>
              <a:gd name="connsiteX31" fmla="*/ 838200 w 866971"/>
              <a:gd name="connsiteY31" fmla="*/ 5715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6971" h="390525">
                <a:moveTo>
                  <a:pt x="838200" y="57150"/>
                </a:moveTo>
                <a:cubicBezTo>
                  <a:pt x="713427" y="45807"/>
                  <a:pt x="766694" y="58715"/>
                  <a:pt x="676275" y="28575"/>
                </a:cubicBezTo>
                <a:lnTo>
                  <a:pt x="619125" y="9525"/>
                </a:lnTo>
                <a:lnTo>
                  <a:pt x="590550" y="0"/>
                </a:lnTo>
                <a:cubicBezTo>
                  <a:pt x="529775" y="3575"/>
                  <a:pt x="422290" y="6347"/>
                  <a:pt x="352425" y="19050"/>
                </a:cubicBezTo>
                <a:cubicBezTo>
                  <a:pt x="342547" y="20846"/>
                  <a:pt x="333590" y="26140"/>
                  <a:pt x="323850" y="28575"/>
                </a:cubicBezTo>
                <a:cubicBezTo>
                  <a:pt x="308144" y="32502"/>
                  <a:pt x="292100" y="34925"/>
                  <a:pt x="276225" y="38100"/>
                </a:cubicBezTo>
                <a:cubicBezTo>
                  <a:pt x="263525" y="44450"/>
                  <a:pt x="251308" y="51877"/>
                  <a:pt x="238125" y="57150"/>
                </a:cubicBezTo>
                <a:cubicBezTo>
                  <a:pt x="219481" y="64608"/>
                  <a:pt x="197683" y="65061"/>
                  <a:pt x="180975" y="76200"/>
                </a:cubicBezTo>
                <a:lnTo>
                  <a:pt x="123825" y="114300"/>
                </a:lnTo>
                <a:lnTo>
                  <a:pt x="95250" y="133350"/>
                </a:lnTo>
                <a:cubicBezTo>
                  <a:pt x="88900" y="142875"/>
                  <a:pt x="84295" y="153830"/>
                  <a:pt x="76200" y="161925"/>
                </a:cubicBezTo>
                <a:cubicBezTo>
                  <a:pt x="68105" y="170020"/>
                  <a:pt x="54776" y="172036"/>
                  <a:pt x="47625" y="180975"/>
                </a:cubicBezTo>
                <a:cubicBezTo>
                  <a:pt x="41353" y="188815"/>
                  <a:pt x="42590" y="200570"/>
                  <a:pt x="38100" y="209550"/>
                </a:cubicBezTo>
                <a:cubicBezTo>
                  <a:pt x="32980" y="219789"/>
                  <a:pt x="23699" y="227664"/>
                  <a:pt x="19050" y="238125"/>
                </a:cubicBezTo>
                <a:cubicBezTo>
                  <a:pt x="10895" y="256475"/>
                  <a:pt x="0" y="295275"/>
                  <a:pt x="0" y="295275"/>
                </a:cubicBezTo>
                <a:cubicBezTo>
                  <a:pt x="3175" y="314325"/>
                  <a:pt x="-57" y="335657"/>
                  <a:pt x="9525" y="352425"/>
                </a:cubicBezTo>
                <a:cubicBezTo>
                  <a:pt x="14506" y="361142"/>
                  <a:pt x="30260" y="355678"/>
                  <a:pt x="38100" y="361950"/>
                </a:cubicBezTo>
                <a:cubicBezTo>
                  <a:pt x="47039" y="369101"/>
                  <a:pt x="50800" y="381000"/>
                  <a:pt x="57150" y="390525"/>
                </a:cubicBezTo>
                <a:cubicBezTo>
                  <a:pt x="78448" y="385200"/>
                  <a:pt x="138486" y="371226"/>
                  <a:pt x="152400" y="361950"/>
                </a:cubicBezTo>
                <a:lnTo>
                  <a:pt x="209550" y="323850"/>
                </a:lnTo>
                <a:cubicBezTo>
                  <a:pt x="219075" y="317500"/>
                  <a:pt x="227265" y="308420"/>
                  <a:pt x="238125" y="304800"/>
                </a:cubicBezTo>
                <a:cubicBezTo>
                  <a:pt x="247650" y="301625"/>
                  <a:pt x="257720" y="299765"/>
                  <a:pt x="266700" y="295275"/>
                </a:cubicBezTo>
                <a:cubicBezTo>
                  <a:pt x="276939" y="290155"/>
                  <a:pt x="284814" y="280874"/>
                  <a:pt x="295275" y="276225"/>
                </a:cubicBezTo>
                <a:cubicBezTo>
                  <a:pt x="313625" y="268070"/>
                  <a:pt x="333375" y="263525"/>
                  <a:pt x="352425" y="257175"/>
                </a:cubicBezTo>
                <a:cubicBezTo>
                  <a:pt x="361950" y="254000"/>
                  <a:pt x="371155" y="249619"/>
                  <a:pt x="381000" y="247650"/>
                </a:cubicBezTo>
                <a:cubicBezTo>
                  <a:pt x="506521" y="222546"/>
                  <a:pt x="412449" y="238772"/>
                  <a:pt x="666750" y="228600"/>
                </a:cubicBezTo>
                <a:cubicBezTo>
                  <a:pt x="753164" y="206996"/>
                  <a:pt x="646385" y="232303"/>
                  <a:pt x="771525" y="209550"/>
                </a:cubicBezTo>
                <a:cubicBezTo>
                  <a:pt x="797837" y="204766"/>
                  <a:pt x="813717" y="198661"/>
                  <a:pt x="838200" y="190500"/>
                </a:cubicBezTo>
                <a:cubicBezTo>
                  <a:pt x="844834" y="180549"/>
                  <a:pt x="869404" y="149124"/>
                  <a:pt x="866775" y="133350"/>
                </a:cubicBezTo>
                <a:cubicBezTo>
                  <a:pt x="864893" y="122058"/>
                  <a:pt x="852845" y="115014"/>
                  <a:pt x="847725" y="104775"/>
                </a:cubicBezTo>
                <a:cubicBezTo>
                  <a:pt x="830425" y="70176"/>
                  <a:pt x="851887" y="76200"/>
                  <a:pt x="838200" y="571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14"/>
          <p:cNvSpPr/>
          <p:nvPr/>
        </p:nvSpPr>
        <p:spPr>
          <a:xfrm>
            <a:off x="1314450" y="3057525"/>
            <a:ext cx="1809750" cy="1466850"/>
          </a:xfrm>
          <a:custGeom>
            <a:avLst/>
            <a:gdLst>
              <a:gd name="connsiteX0" fmla="*/ 1704975 w 1809750"/>
              <a:gd name="connsiteY0" fmla="*/ 676275 h 1466850"/>
              <a:gd name="connsiteX1" fmla="*/ 1752600 w 1809750"/>
              <a:gd name="connsiteY1" fmla="*/ 638175 h 1466850"/>
              <a:gd name="connsiteX2" fmla="*/ 1809750 w 1809750"/>
              <a:gd name="connsiteY2" fmla="*/ 590550 h 1466850"/>
              <a:gd name="connsiteX3" fmla="*/ 1790700 w 1809750"/>
              <a:gd name="connsiteY3" fmla="*/ 523875 h 1466850"/>
              <a:gd name="connsiteX4" fmla="*/ 1714500 w 1809750"/>
              <a:gd name="connsiteY4" fmla="*/ 438150 h 1466850"/>
              <a:gd name="connsiteX5" fmla="*/ 1657350 w 1809750"/>
              <a:gd name="connsiteY5" fmla="*/ 400050 h 1466850"/>
              <a:gd name="connsiteX6" fmla="*/ 1600200 w 1809750"/>
              <a:gd name="connsiteY6" fmla="*/ 352425 h 1466850"/>
              <a:gd name="connsiteX7" fmla="*/ 1533525 w 1809750"/>
              <a:gd name="connsiteY7" fmla="*/ 276225 h 1466850"/>
              <a:gd name="connsiteX8" fmla="*/ 1485900 w 1809750"/>
              <a:gd name="connsiteY8" fmla="*/ 190500 h 1466850"/>
              <a:gd name="connsiteX9" fmla="*/ 1428750 w 1809750"/>
              <a:gd name="connsiteY9" fmla="*/ 104775 h 1466850"/>
              <a:gd name="connsiteX10" fmla="*/ 1409700 w 1809750"/>
              <a:gd name="connsiteY10" fmla="*/ 76200 h 1466850"/>
              <a:gd name="connsiteX11" fmla="*/ 1390650 w 1809750"/>
              <a:gd name="connsiteY11" fmla="*/ 47625 h 1466850"/>
              <a:gd name="connsiteX12" fmla="*/ 1333500 w 1809750"/>
              <a:gd name="connsiteY12" fmla="*/ 28575 h 1466850"/>
              <a:gd name="connsiteX13" fmla="*/ 1304925 w 1809750"/>
              <a:gd name="connsiteY13" fmla="*/ 19050 h 1466850"/>
              <a:gd name="connsiteX14" fmla="*/ 838200 w 1809750"/>
              <a:gd name="connsiteY14" fmla="*/ 19050 h 1466850"/>
              <a:gd name="connsiteX15" fmla="*/ 781050 w 1809750"/>
              <a:gd name="connsiteY15" fmla="*/ 9525 h 1466850"/>
              <a:gd name="connsiteX16" fmla="*/ 676275 w 1809750"/>
              <a:gd name="connsiteY16" fmla="*/ 0 h 1466850"/>
              <a:gd name="connsiteX17" fmla="*/ 542925 w 1809750"/>
              <a:gd name="connsiteY17" fmla="*/ 9525 h 1466850"/>
              <a:gd name="connsiteX18" fmla="*/ 485775 w 1809750"/>
              <a:gd name="connsiteY18" fmla="*/ 28575 h 1466850"/>
              <a:gd name="connsiteX19" fmla="*/ 466725 w 1809750"/>
              <a:gd name="connsiteY19" fmla="*/ 57150 h 1466850"/>
              <a:gd name="connsiteX20" fmla="*/ 447675 w 1809750"/>
              <a:gd name="connsiteY20" fmla="*/ 114300 h 1466850"/>
              <a:gd name="connsiteX21" fmla="*/ 457200 w 1809750"/>
              <a:gd name="connsiteY21" fmla="*/ 171450 h 1466850"/>
              <a:gd name="connsiteX22" fmla="*/ 466725 w 1809750"/>
              <a:gd name="connsiteY22" fmla="*/ 209550 h 1466850"/>
              <a:gd name="connsiteX23" fmla="*/ 457200 w 1809750"/>
              <a:gd name="connsiteY23" fmla="*/ 361950 h 1466850"/>
              <a:gd name="connsiteX24" fmla="*/ 419100 w 1809750"/>
              <a:gd name="connsiteY24" fmla="*/ 447675 h 1466850"/>
              <a:gd name="connsiteX25" fmla="*/ 400050 w 1809750"/>
              <a:gd name="connsiteY25" fmla="*/ 504825 h 1466850"/>
              <a:gd name="connsiteX26" fmla="*/ 342900 w 1809750"/>
              <a:gd name="connsiteY26" fmla="*/ 600075 h 1466850"/>
              <a:gd name="connsiteX27" fmla="*/ 323850 w 1809750"/>
              <a:gd name="connsiteY27" fmla="*/ 628650 h 1466850"/>
              <a:gd name="connsiteX28" fmla="*/ 304800 w 1809750"/>
              <a:gd name="connsiteY28" fmla="*/ 657225 h 1466850"/>
              <a:gd name="connsiteX29" fmla="*/ 276225 w 1809750"/>
              <a:gd name="connsiteY29" fmla="*/ 714375 h 1466850"/>
              <a:gd name="connsiteX30" fmla="*/ 247650 w 1809750"/>
              <a:gd name="connsiteY30" fmla="*/ 742950 h 1466850"/>
              <a:gd name="connsiteX31" fmla="*/ 209550 w 1809750"/>
              <a:gd name="connsiteY31" fmla="*/ 800100 h 1466850"/>
              <a:gd name="connsiteX32" fmla="*/ 161925 w 1809750"/>
              <a:gd name="connsiteY32" fmla="*/ 857250 h 1466850"/>
              <a:gd name="connsiteX33" fmla="*/ 133350 w 1809750"/>
              <a:gd name="connsiteY33" fmla="*/ 885825 h 1466850"/>
              <a:gd name="connsiteX34" fmla="*/ 85725 w 1809750"/>
              <a:gd name="connsiteY34" fmla="*/ 942975 h 1466850"/>
              <a:gd name="connsiteX35" fmla="*/ 47625 w 1809750"/>
              <a:gd name="connsiteY35" fmla="*/ 1000125 h 1466850"/>
              <a:gd name="connsiteX36" fmla="*/ 38100 w 1809750"/>
              <a:gd name="connsiteY36" fmla="*/ 1028700 h 1466850"/>
              <a:gd name="connsiteX37" fmla="*/ 19050 w 1809750"/>
              <a:gd name="connsiteY37" fmla="*/ 1057275 h 1466850"/>
              <a:gd name="connsiteX38" fmla="*/ 0 w 1809750"/>
              <a:gd name="connsiteY38" fmla="*/ 1114425 h 1466850"/>
              <a:gd name="connsiteX39" fmla="*/ 9525 w 1809750"/>
              <a:gd name="connsiteY39" fmla="*/ 1181100 h 1466850"/>
              <a:gd name="connsiteX40" fmla="*/ 19050 w 1809750"/>
              <a:gd name="connsiteY40" fmla="*/ 1209675 h 1466850"/>
              <a:gd name="connsiteX41" fmla="*/ 28575 w 1809750"/>
              <a:gd name="connsiteY41" fmla="*/ 1257300 h 1466850"/>
              <a:gd name="connsiteX42" fmla="*/ 47625 w 1809750"/>
              <a:gd name="connsiteY42" fmla="*/ 1371600 h 1466850"/>
              <a:gd name="connsiteX43" fmla="*/ 57150 w 1809750"/>
              <a:gd name="connsiteY43" fmla="*/ 1400175 h 1466850"/>
              <a:gd name="connsiteX44" fmla="*/ 66675 w 1809750"/>
              <a:gd name="connsiteY44" fmla="*/ 1438275 h 1466850"/>
              <a:gd name="connsiteX45" fmla="*/ 85725 w 1809750"/>
              <a:gd name="connsiteY45" fmla="*/ 1466850 h 1466850"/>
              <a:gd name="connsiteX46" fmla="*/ 171450 w 1809750"/>
              <a:gd name="connsiteY46" fmla="*/ 1419225 h 1466850"/>
              <a:gd name="connsiteX47" fmla="*/ 190500 w 1809750"/>
              <a:gd name="connsiteY47" fmla="*/ 1362075 h 1466850"/>
              <a:gd name="connsiteX48" fmla="*/ 257175 w 1809750"/>
              <a:gd name="connsiteY48" fmla="*/ 1276350 h 1466850"/>
              <a:gd name="connsiteX49" fmla="*/ 276225 w 1809750"/>
              <a:gd name="connsiteY49" fmla="*/ 1238250 h 1466850"/>
              <a:gd name="connsiteX50" fmla="*/ 285750 w 1809750"/>
              <a:gd name="connsiteY50" fmla="*/ 1209675 h 1466850"/>
              <a:gd name="connsiteX51" fmla="*/ 314325 w 1809750"/>
              <a:gd name="connsiteY51" fmla="*/ 1190625 h 1466850"/>
              <a:gd name="connsiteX52" fmla="*/ 333375 w 1809750"/>
              <a:gd name="connsiteY52" fmla="*/ 1162050 h 1466850"/>
              <a:gd name="connsiteX53" fmla="*/ 390525 w 1809750"/>
              <a:gd name="connsiteY53" fmla="*/ 1133475 h 1466850"/>
              <a:gd name="connsiteX54" fmla="*/ 419100 w 1809750"/>
              <a:gd name="connsiteY54" fmla="*/ 1114425 h 1466850"/>
              <a:gd name="connsiteX55" fmla="*/ 447675 w 1809750"/>
              <a:gd name="connsiteY55" fmla="*/ 1104900 h 1466850"/>
              <a:gd name="connsiteX56" fmla="*/ 504825 w 1809750"/>
              <a:gd name="connsiteY56" fmla="*/ 1066800 h 1466850"/>
              <a:gd name="connsiteX57" fmla="*/ 533400 w 1809750"/>
              <a:gd name="connsiteY57" fmla="*/ 1057275 h 1466850"/>
              <a:gd name="connsiteX58" fmla="*/ 590550 w 1809750"/>
              <a:gd name="connsiteY58" fmla="*/ 1028700 h 1466850"/>
              <a:gd name="connsiteX59" fmla="*/ 647700 w 1809750"/>
              <a:gd name="connsiteY59" fmla="*/ 990600 h 1466850"/>
              <a:gd name="connsiteX60" fmla="*/ 676275 w 1809750"/>
              <a:gd name="connsiteY60" fmla="*/ 962025 h 1466850"/>
              <a:gd name="connsiteX61" fmla="*/ 733425 w 1809750"/>
              <a:gd name="connsiteY61" fmla="*/ 952500 h 1466850"/>
              <a:gd name="connsiteX62" fmla="*/ 781050 w 1809750"/>
              <a:gd name="connsiteY62" fmla="*/ 923925 h 1466850"/>
              <a:gd name="connsiteX63" fmla="*/ 885825 w 1809750"/>
              <a:gd name="connsiteY63" fmla="*/ 914400 h 1466850"/>
              <a:gd name="connsiteX64" fmla="*/ 942975 w 1809750"/>
              <a:gd name="connsiteY64" fmla="*/ 904875 h 1466850"/>
              <a:gd name="connsiteX65" fmla="*/ 1057275 w 1809750"/>
              <a:gd name="connsiteY65" fmla="*/ 876300 h 1466850"/>
              <a:gd name="connsiteX66" fmla="*/ 1095375 w 1809750"/>
              <a:gd name="connsiteY66" fmla="*/ 866775 h 1466850"/>
              <a:gd name="connsiteX67" fmla="*/ 1133475 w 1809750"/>
              <a:gd name="connsiteY67" fmla="*/ 857250 h 1466850"/>
              <a:gd name="connsiteX68" fmla="*/ 1162050 w 1809750"/>
              <a:gd name="connsiteY68" fmla="*/ 847725 h 1466850"/>
              <a:gd name="connsiteX69" fmla="*/ 1209675 w 1809750"/>
              <a:gd name="connsiteY69" fmla="*/ 838200 h 1466850"/>
              <a:gd name="connsiteX70" fmla="*/ 1266825 w 1809750"/>
              <a:gd name="connsiteY70" fmla="*/ 819150 h 1466850"/>
              <a:gd name="connsiteX71" fmla="*/ 1295400 w 1809750"/>
              <a:gd name="connsiteY71" fmla="*/ 809625 h 1466850"/>
              <a:gd name="connsiteX72" fmla="*/ 1381125 w 1809750"/>
              <a:gd name="connsiteY72" fmla="*/ 790575 h 1466850"/>
              <a:gd name="connsiteX73" fmla="*/ 1428750 w 1809750"/>
              <a:gd name="connsiteY73" fmla="*/ 781050 h 1466850"/>
              <a:gd name="connsiteX74" fmla="*/ 1485900 w 1809750"/>
              <a:gd name="connsiteY74" fmla="*/ 762000 h 1466850"/>
              <a:gd name="connsiteX75" fmla="*/ 1552575 w 1809750"/>
              <a:gd name="connsiteY75" fmla="*/ 742950 h 1466850"/>
              <a:gd name="connsiteX76" fmla="*/ 1590675 w 1809750"/>
              <a:gd name="connsiteY76" fmla="*/ 723900 h 1466850"/>
              <a:gd name="connsiteX77" fmla="*/ 1619250 w 1809750"/>
              <a:gd name="connsiteY77" fmla="*/ 714375 h 1466850"/>
              <a:gd name="connsiteX78" fmla="*/ 1647825 w 1809750"/>
              <a:gd name="connsiteY78" fmla="*/ 695325 h 1466850"/>
              <a:gd name="connsiteX79" fmla="*/ 1704975 w 1809750"/>
              <a:gd name="connsiteY79" fmla="*/ 676275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809750" h="1466850">
                <a:moveTo>
                  <a:pt x="1704975" y="676275"/>
                </a:moveTo>
                <a:cubicBezTo>
                  <a:pt x="1722438" y="666750"/>
                  <a:pt x="1735167" y="648635"/>
                  <a:pt x="1752600" y="638175"/>
                </a:cubicBezTo>
                <a:cubicBezTo>
                  <a:pt x="1814293" y="601159"/>
                  <a:pt x="1792031" y="643706"/>
                  <a:pt x="1809750" y="590550"/>
                </a:cubicBezTo>
                <a:cubicBezTo>
                  <a:pt x="1806698" y="578343"/>
                  <a:pt x="1797532" y="537540"/>
                  <a:pt x="1790700" y="523875"/>
                </a:cubicBezTo>
                <a:cubicBezTo>
                  <a:pt x="1776385" y="495244"/>
                  <a:pt x="1733433" y="450772"/>
                  <a:pt x="1714500" y="438150"/>
                </a:cubicBezTo>
                <a:cubicBezTo>
                  <a:pt x="1695450" y="425450"/>
                  <a:pt x="1673539" y="416239"/>
                  <a:pt x="1657350" y="400050"/>
                </a:cubicBezTo>
                <a:cubicBezTo>
                  <a:pt x="1620680" y="363380"/>
                  <a:pt x="1639983" y="378947"/>
                  <a:pt x="1600200" y="352425"/>
                </a:cubicBezTo>
                <a:cubicBezTo>
                  <a:pt x="1555750" y="285750"/>
                  <a:pt x="1581150" y="307975"/>
                  <a:pt x="1533525" y="276225"/>
                </a:cubicBezTo>
                <a:cubicBezTo>
                  <a:pt x="1516760" y="225930"/>
                  <a:pt x="1529569" y="256004"/>
                  <a:pt x="1485900" y="190500"/>
                </a:cubicBezTo>
                <a:lnTo>
                  <a:pt x="1428750" y="104775"/>
                </a:lnTo>
                <a:lnTo>
                  <a:pt x="1409700" y="76200"/>
                </a:lnTo>
                <a:cubicBezTo>
                  <a:pt x="1403350" y="66675"/>
                  <a:pt x="1401510" y="51245"/>
                  <a:pt x="1390650" y="47625"/>
                </a:cubicBezTo>
                <a:lnTo>
                  <a:pt x="1333500" y="28575"/>
                </a:lnTo>
                <a:lnTo>
                  <a:pt x="1304925" y="19050"/>
                </a:lnTo>
                <a:cubicBezTo>
                  <a:pt x="1080602" y="33070"/>
                  <a:pt x="1136065" y="34325"/>
                  <a:pt x="838200" y="19050"/>
                </a:cubicBezTo>
                <a:cubicBezTo>
                  <a:pt x="818913" y="18061"/>
                  <a:pt x="800230" y="11782"/>
                  <a:pt x="781050" y="9525"/>
                </a:cubicBezTo>
                <a:cubicBezTo>
                  <a:pt x="746221" y="5427"/>
                  <a:pt x="711200" y="3175"/>
                  <a:pt x="676275" y="0"/>
                </a:cubicBezTo>
                <a:cubicBezTo>
                  <a:pt x="631825" y="3175"/>
                  <a:pt x="586995" y="2914"/>
                  <a:pt x="542925" y="9525"/>
                </a:cubicBezTo>
                <a:cubicBezTo>
                  <a:pt x="523067" y="12504"/>
                  <a:pt x="485775" y="28575"/>
                  <a:pt x="485775" y="28575"/>
                </a:cubicBezTo>
                <a:cubicBezTo>
                  <a:pt x="479425" y="38100"/>
                  <a:pt x="471374" y="46689"/>
                  <a:pt x="466725" y="57150"/>
                </a:cubicBezTo>
                <a:cubicBezTo>
                  <a:pt x="458570" y="75500"/>
                  <a:pt x="447675" y="114300"/>
                  <a:pt x="447675" y="114300"/>
                </a:cubicBezTo>
                <a:cubicBezTo>
                  <a:pt x="450850" y="133350"/>
                  <a:pt x="453412" y="152512"/>
                  <a:pt x="457200" y="171450"/>
                </a:cubicBezTo>
                <a:cubicBezTo>
                  <a:pt x="459767" y="184287"/>
                  <a:pt x="466725" y="196459"/>
                  <a:pt x="466725" y="209550"/>
                </a:cubicBezTo>
                <a:cubicBezTo>
                  <a:pt x="466725" y="260449"/>
                  <a:pt x="464077" y="311518"/>
                  <a:pt x="457200" y="361950"/>
                </a:cubicBezTo>
                <a:cubicBezTo>
                  <a:pt x="446042" y="443773"/>
                  <a:pt x="442726" y="394517"/>
                  <a:pt x="419100" y="447675"/>
                </a:cubicBezTo>
                <a:cubicBezTo>
                  <a:pt x="410945" y="466025"/>
                  <a:pt x="409030" y="486864"/>
                  <a:pt x="400050" y="504825"/>
                </a:cubicBezTo>
                <a:cubicBezTo>
                  <a:pt x="370761" y="563403"/>
                  <a:pt x="388876" y="531111"/>
                  <a:pt x="342900" y="600075"/>
                </a:cubicBezTo>
                <a:lnTo>
                  <a:pt x="323850" y="628650"/>
                </a:lnTo>
                <a:cubicBezTo>
                  <a:pt x="317500" y="638175"/>
                  <a:pt x="308420" y="646365"/>
                  <a:pt x="304800" y="657225"/>
                </a:cubicBezTo>
                <a:cubicBezTo>
                  <a:pt x="295254" y="685864"/>
                  <a:pt x="296741" y="689756"/>
                  <a:pt x="276225" y="714375"/>
                </a:cubicBezTo>
                <a:cubicBezTo>
                  <a:pt x="267601" y="724723"/>
                  <a:pt x="255920" y="732317"/>
                  <a:pt x="247650" y="742950"/>
                </a:cubicBezTo>
                <a:cubicBezTo>
                  <a:pt x="233594" y="761022"/>
                  <a:pt x="225739" y="783911"/>
                  <a:pt x="209550" y="800100"/>
                </a:cubicBezTo>
                <a:cubicBezTo>
                  <a:pt x="126068" y="883582"/>
                  <a:pt x="228230" y="777684"/>
                  <a:pt x="161925" y="857250"/>
                </a:cubicBezTo>
                <a:cubicBezTo>
                  <a:pt x="153301" y="867598"/>
                  <a:pt x="141180" y="874864"/>
                  <a:pt x="133350" y="885825"/>
                </a:cubicBezTo>
                <a:cubicBezTo>
                  <a:pt x="89405" y="947347"/>
                  <a:pt x="142057" y="905420"/>
                  <a:pt x="85725" y="942975"/>
                </a:cubicBezTo>
                <a:cubicBezTo>
                  <a:pt x="63077" y="1010919"/>
                  <a:pt x="95191" y="928776"/>
                  <a:pt x="47625" y="1000125"/>
                </a:cubicBezTo>
                <a:cubicBezTo>
                  <a:pt x="42056" y="1008479"/>
                  <a:pt x="42590" y="1019720"/>
                  <a:pt x="38100" y="1028700"/>
                </a:cubicBezTo>
                <a:cubicBezTo>
                  <a:pt x="32980" y="1038939"/>
                  <a:pt x="23699" y="1046814"/>
                  <a:pt x="19050" y="1057275"/>
                </a:cubicBezTo>
                <a:cubicBezTo>
                  <a:pt x="10895" y="1075625"/>
                  <a:pt x="0" y="1114425"/>
                  <a:pt x="0" y="1114425"/>
                </a:cubicBezTo>
                <a:cubicBezTo>
                  <a:pt x="3175" y="1136650"/>
                  <a:pt x="5122" y="1159085"/>
                  <a:pt x="9525" y="1181100"/>
                </a:cubicBezTo>
                <a:cubicBezTo>
                  <a:pt x="11494" y="1190945"/>
                  <a:pt x="16615" y="1199935"/>
                  <a:pt x="19050" y="1209675"/>
                </a:cubicBezTo>
                <a:cubicBezTo>
                  <a:pt x="22977" y="1225381"/>
                  <a:pt x="25913" y="1241331"/>
                  <a:pt x="28575" y="1257300"/>
                </a:cubicBezTo>
                <a:cubicBezTo>
                  <a:pt x="36640" y="1305687"/>
                  <a:pt x="36401" y="1326705"/>
                  <a:pt x="47625" y="1371600"/>
                </a:cubicBezTo>
                <a:cubicBezTo>
                  <a:pt x="50060" y="1381340"/>
                  <a:pt x="54392" y="1390521"/>
                  <a:pt x="57150" y="1400175"/>
                </a:cubicBezTo>
                <a:cubicBezTo>
                  <a:pt x="60746" y="1412762"/>
                  <a:pt x="61518" y="1426243"/>
                  <a:pt x="66675" y="1438275"/>
                </a:cubicBezTo>
                <a:cubicBezTo>
                  <a:pt x="71184" y="1448797"/>
                  <a:pt x="79375" y="1457325"/>
                  <a:pt x="85725" y="1466850"/>
                </a:cubicBezTo>
                <a:cubicBezTo>
                  <a:pt x="155654" y="1443540"/>
                  <a:pt x="128676" y="1461999"/>
                  <a:pt x="171450" y="1419225"/>
                </a:cubicBezTo>
                <a:cubicBezTo>
                  <a:pt x="177800" y="1400175"/>
                  <a:pt x="176301" y="1376274"/>
                  <a:pt x="190500" y="1362075"/>
                </a:cubicBezTo>
                <a:cubicBezTo>
                  <a:pt x="221858" y="1330717"/>
                  <a:pt x="234389" y="1321922"/>
                  <a:pt x="257175" y="1276350"/>
                </a:cubicBezTo>
                <a:cubicBezTo>
                  <a:pt x="263525" y="1263650"/>
                  <a:pt x="270632" y="1251301"/>
                  <a:pt x="276225" y="1238250"/>
                </a:cubicBezTo>
                <a:cubicBezTo>
                  <a:pt x="280180" y="1229022"/>
                  <a:pt x="279478" y="1217515"/>
                  <a:pt x="285750" y="1209675"/>
                </a:cubicBezTo>
                <a:cubicBezTo>
                  <a:pt x="292901" y="1200736"/>
                  <a:pt x="304800" y="1196975"/>
                  <a:pt x="314325" y="1190625"/>
                </a:cubicBezTo>
                <a:cubicBezTo>
                  <a:pt x="320675" y="1181100"/>
                  <a:pt x="325280" y="1170145"/>
                  <a:pt x="333375" y="1162050"/>
                </a:cubicBezTo>
                <a:cubicBezTo>
                  <a:pt x="360672" y="1134753"/>
                  <a:pt x="359537" y="1148969"/>
                  <a:pt x="390525" y="1133475"/>
                </a:cubicBezTo>
                <a:cubicBezTo>
                  <a:pt x="400764" y="1128355"/>
                  <a:pt x="408861" y="1119545"/>
                  <a:pt x="419100" y="1114425"/>
                </a:cubicBezTo>
                <a:cubicBezTo>
                  <a:pt x="428080" y="1109935"/>
                  <a:pt x="438898" y="1109776"/>
                  <a:pt x="447675" y="1104900"/>
                </a:cubicBezTo>
                <a:cubicBezTo>
                  <a:pt x="467689" y="1093781"/>
                  <a:pt x="483105" y="1074040"/>
                  <a:pt x="504825" y="1066800"/>
                </a:cubicBezTo>
                <a:cubicBezTo>
                  <a:pt x="514350" y="1063625"/>
                  <a:pt x="524420" y="1061765"/>
                  <a:pt x="533400" y="1057275"/>
                </a:cubicBezTo>
                <a:cubicBezTo>
                  <a:pt x="607258" y="1020346"/>
                  <a:pt x="518726" y="1052641"/>
                  <a:pt x="590550" y="1028700"/>
                </a:cubicBezTo>
                <a:cubicBezTo>
                  <a:pt x="681707" y="937543"/>
                  <a:pt x="564992" y="1045739"/>
                  <a:pt x="647700" y="990600"/>
                </a:cubicBezTo>
                <a:cubicBezTo>
                  <a:pt x="658908" y="983128"/>
                  <a:pt x="663966" y="967496"/>
                  <a:pt x="676275" y="962025"/>
                </a:cubicBezTo>
                <a:cubicBezTo>
                  <a:pt x="693923" y="954181"/>
                  <a:pt x="714375" y="955675"/>
                  <a:pt x="733425" y="952500"/>
                </a:cubicBezTo>
                <a:cubicBezTo>
                  <a:pt x="749300" y="942975"/>
                  <a:pt x="763089" y="928415"/>
                  <a:pt x="781050" y="923925"/>
                </a:cubicBezTo>
                <a:cubicBezTo>
                  <a:pt x="815072" y="915420"/>
                  <a:pt x="850996" y="918498"/>
                  <a:pt x="885825" y="914400"/>
                </a:cubicBezTo>
                <a:cubicBezTo>
                  <a:pt x="905005" y="912143"/>
                  <a:pt x="924091" y="908922"/>
                  <a:pt x="942975" y="904875"/>
                </a:cubicBezTo>
                <a:lnTo>
                  <a:pt x="1057275" y="876300"/>
                </a:lnTo>
                <a:lnTo>
                  <a:pt x="1095375" y="866775"/>
                </a:lnTo>
                <a:cubicBezTo>
                  <a:pt x="1108075" y="863600"/>
                  <a:pt x="1121056" y="861390"/>
                  <a:pt x="1133475" y="857250"/>
                </a:cubicBezTo>
                <a:cubicBezTo>
                  <a:pt x="1143000" y="854075"/>
                  <a:pt x="1152310" y="850160"/>
                  <a:pt x="1162050" y="847725"/>
                </a:cubicBezTo>
                <a:cubicBezTo>
                  <a:pt x="1177756" y="843798"/>
                  <a:pt x="1194056" y="842460"/>
                  <a:pt x="1209675" y="838200"/>
                </a:cubicBezTo>
                <a:cubicBezTo>
                  <a:pt x="1229048" y="832916"/>
                  <a:pt x="1247775" y="825500"/>
                  <a:pt x="1266825" y="819150"/>
                </a:cubicBezTo>
                <a:cubicBezTo>
                  <a:pt x="1276350" y="815975"/>
                  <a:pt x="1285496" y="811276"/>
                  <a:pt x="1295400" y="809625"/>
                </a:cubicBezTo>
                <a:cubicBezTo>
                  <a:pt x="1452661" y="783415"/>
                  <a:pt x="1287332" y="814023"/>
                  <a:pt x="1381125" y="790575"/>
                </a:cubicBezTo>
                <a:cubicBezTo>
                  <a:pt x="1396831" y="786648"/>
                  <a:pt x="1413131" y="785310"/>
                  <a:pt x="1428750" y="781050"/>
                </a:cubicBezTo>
                <a:cubicBezTo>
                  <a:pt x="1448123" y="775766"/>
                  <a:pt x="1466419" y="766870"/>
                  <a:pt x="1485900" y="762000"/>
                </a:cubicBezTo>
                <a:cubicBezTo>
                  <a:pt x="1505234" y="757167"/>
                  <a:pt x="1533444" y="751149"/>
                  <a:pt x="1552575" y="742950"/>
                </a:cubicBezTo>
                <a:cubicBezTo>
                  <a:pt x="1565626" y="737357"/>
                  <a:pt x="1577624" y="729493"/>
                  <a:pt x="1590675" y="723900"/>
                </a:cubicBezTo>
                <a:cubicBezTo>
                  <a:pt x="1599903" y="719945"/>
                  <a:pt x="1610270" y="718865"/>
                  <a:pt x="1619250" y="714375"/>
                </a:cubicBezTo>
                <a:cubicBezTo>
                  <a:pt x="1629489" y="709255"/>
                  <a:pt x="1637586" y="700445"/>
                  <a:pt x="1647825" y="695325"/>
                </a:cubicBezTo>
                <a:cubicBezTo>
                  <a:pt x="1697284" y="670595"/>
                  <a:pt x="1687512" y="685800"/>
                  <a:pt x="1704975" y="676275"/>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15"/>
          <p:cNvSpPr/>
          <p:nvPr/>
        </p:nvSpPr>
        <p:spPr>
          <a:xfrm>
            <a:off x="3114675" y="3800475"/>
            <a:ext cx="276225" cy="485775"/>
          </a:xfrm>
          <a:custGeom>
            <a:avLst/>
            <a:gdLst>
              <a:gd name="connsiteX0" fmla="*/ 228600 w 276225"/>
              <a:gd name="connsiteY0" fmla="*/ 152400 h 485775"/>
              <a:gd name="connsiteX1" fmla="*/ 190500 w 276225"/>
              <a:gd name="connsiteY1" fmla="*/ 104775 h 485775"/>
              <a:gd name="connsiteX2" fmla="*/ 161925 w 276225"/>
              <a:gd name="connsiteY2" fmla="*/ 85725 h 485775"/>
              <a:gd name="connsiteX3" fmla="*/ 152400 w 276225"/>
              <a:gd name="connsiteY3" fmla="*/ 57150 h 485775"/>
              <a:gd name="connsiteX4" fmla="*/ 104775 w 276225"/>
              <a:gd name="connsiteY4" fmla="*/ 9525 h 485775"/>
              <a:gd name="connsiteX5" fmla="*/ 66675 w 276225"/>
              <a:gd name="connsiteY5" fmla="*/ 0 h 485775"/>
              <a:gd name="connsiteX6" fmla="*/ 38100 w 276225"/>
              <a:gd name="connsiteY6" fmla="*/ 19050 h 485775"/>
              <a:gd name="connsiteX7" fmla="*/ 9525 w 276225"/>
              <a:gd name="connsiteY7" fmla="*/ 28575 h 485775"/>
              <a:gd name="connsiteX8" fmla="*/ 0 w 276225"/>
              <a:gd name="connsiteY8" fmla="*/ 57150 h 485775"/>
              <a:gd name="connsiteX9" fmla="*/ 9525 w 276225"/>
              <a:gd name="connsiteY9" fmla="*/ 85725 h 485775"/>
              <a:gd name="connsiteX10" fmla="*/ 28575 w 276225"/>
              <a:gd name="connsiteY10" fmla="*/ 114300 h 485775"/>
              <a:gd name="connsiteX11" fmla="*/ 47625 w 276225"/>
              <a:gd name="connsiteY11" fmla="*/ 171450 h 485775"/>
              <a:gd name="connsiteX12" fmla="*/ 19050 w 276225"/>
              <a:gd name="connsiteY12" fmla="*/ 304800 h 485775"/>
              <a:gd name="connsiteX13" fmla="*/ 9525 w 276225"/>
              <a:gd name="connsiteY13" fmla="*/ 333375 h 485775"/>
              <a:gd name="connsiteX14" fmla="*/ 47625 w 276225"/>
              <a:gd name="connsiteY14" fmla="*/ 428625 h 485775"/>
              <a:gd name="connsiteX15" fmla="*/ 76200 w 276225"/>
              <a:gd name="connsiteY15" fmla="*/ 485775 h 485775"/>
              <a:gd name="connsiteX16" fmla="*/ 180975 w 276225"/>
              <a:gd name="connsiteY16" fmla="*/ 457200 h 485775"/>
              <a:gd name="connsiteX17" fmla="*/ 209550 w 276225"/>
              <a:gd name="connsiteY17" fmla="*/ 438150 h 485775"/>
              <a:gd name="connsiteX18" fmla="*/ 219075 w 276225"/>
              <a:gd name="connsiteY18" fmla="*/ 409575 h 485775"/>
              <a:gd name="connsiteX19" fmla="*/ 238125 w 276225"/>
              <a:gd name="connsiteY19" fmla="*/ 381000 h 485775"/>
              <a:gd name="connsiteX20" fmla="*/ 257175 w 276225"/>
              <a:gd name="connsiteY20" fmla="*/ 323850 h 485775"/>
              <a:gd name="connsiteX21" fmla="*/ 266700 w 276225"/>
              <a:gd name="connsiteY21" fmla="*/ 295275 h 485775"/>
              <a:gd name="connsiteX22" fmla="*/ 276225 w 276225"/>
              <a:gd name="connsiteY22" fmla="*/ 266700 h 485775"/>
              <a:gd name="connsiteX23" fmla="*/ 247650 w 276225"/>
              <a:gd name="connsiteY23" fmla="*/ 171450 h 485775"/>
              <a:gd name="connsiteX24" fmla="*/ 228600 w 276225"/>
              <a:gd name="connsiteY24" fmla="*/ 15240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5" h="485775">
                <a:moveTo>
                  <a:pt x="228600" y="152400"/>
                </a:moveTo>
                <a:cubicBezTo>
                  <a:pt x="219075" y="141287"/>
                  <a:pt x="204875" y="119150"/>
                  <a:pt x="190500" y="104775"/>
                </a:cubicBezTo>
                <a:cubicBezTo>
                  <a:pt x="182405" y="96680"/>
                  <a:pt x="169076" y="94664"/>
                  <a:pt x="161925" y="85725"/>
                </a:cubicBezTo>
                <a:cubicBezTo>
                  <a:pt x="155653" y="77885"/>
                  <a:pt x="156890" y="66130"/>
                  <a:pt x="152400" y="57150"/>
                </a:cubicBezTo>
                <a:cubicBezTo>
                  <a:pt x="140855" y="34059"/>
                  <a:pt x="129020" y="19916"/>
                  <a:pt x="104775" y="9525"/>
                </a:cubicBezTo>
                <a:cubicBezTo>
                  <a:pt x="92743" y="4368"/>
                  <a:pt x="79375" y="3175"/>
                  <a:pt x="66675" y="0"/>
                </a:cubicBezTo>
                <a:cubicBezTo>
                  <a:pt x="57150" y="6350"/>
                  <a:pt x="48339" y="13930"/>
                  <a:pt x="38100" y="19050"/>
                </a:cubicBezTo>
                <a:cubicBezTo>
                  <a:pt x="29120" y="23540"/>
                  <a:pt x="16625" y="21475"/>
                  <a:pt x="9525" y="28575"/>
                </a:cubicBezTo>
                <a:cubicBezTo>
                  <a:pt x="2425" y="35675"/>
                  <a:pt x="3175" y="47625"/>
                  <a:pt x="0" y="57150"/>
                </a:cubicBezTo>
                <a:cubicBezTo>
                  <a:pt x="3175" y="66675"/>
                  <a:pt x="5035" y="76745"/>
                  <a:pt x="9525" y="85725"/>
                </a:cubicBezTo>
                <a:cubicBezTo>
                  <a:pt x="14645" y="95964"/>
                  <a:pt x="23926" y="103839"/>
                  <a:pt x="28575" y="114300"/>
                </a:cubicBezTo>
                <a:cubicBezTo>
                  <a:pt x="36730" y="132650"/>
                  <a:pt x="47625" y="171450"/>
                  <a:pt x="47625" y="171450"/>
                </a:cubicBezTo>
                <a:cubicBezTo>
                  <a:pt x="35609" y="267575"/>
                  <a:pt x="46195" y="223366"/>
                  <a:pt x="19050" y="304800"/>
                </a:cubicBezTo>
                <a:lnTo>
                  <a:pt x="9525" y="333375"/>
                </a:lnTo>
                <a:cubicBezTo>
                  <a:pt x="52886" y="463457"/>
                  <a:pt x="5580" y="330519"/>
                  <a:pt x="47625" y="428625"/>
                </a:cubicBezTo>
                <a:cubicBezTo>
                  <a:pt x="71286" y="483834"/>
                  <a:pt x="39591" y="430861"/>
                  <a:pt x="76200" y="485775"/>
                </a:cubicBezTo>
                <a:cubicBezTo>
                  <a:pt x="101760" y="480663"/>
                  <a:pt x="160258" y="471011"/>
                  <a:pt x="180975" y="457200"/>
                </a:cubicBezTo>
                <a:lnTo>
                  <a:pt x="209550" y="438150"/>
                </a:lnTo>
                <a:cubicBezTo>
                  <a:pt x="212725" y="428625"/>
                  <a:pt x="214585" y="418555"/>
                  <a:pt x="219075" y="409575"/>
                </a:cubicBezTo>
                <a:cubicBezTo>
                  <a:pt x="224195" y="399336"/>
                  <a:pt x="233476" y="391461"/>
                  <a:pt x="238125" y="381000"/>
                </a:cubicBezTo>
                <a:cubicBezTo>
                  <a:pt x="246280" y="362650"/>
                  <a:pt x="250825" y="342900"/>
                  <a:pt x="257175" y="323850"/>
                </a:cubicBezTo>
                <a:lnTo>
                  <a:pt x="266700" y="295275"/>
                </a:lnTo>
                <a:lnTo>
                  <a:pt x="276225" y="266700"/>
                </a:lnTo>
                <a:cubicBezTo>
                  <a:pt x="274586" y="255228"/>
                  <a:pt x="274307" y="184778"/>
                  <a:pt x="247650" y="171450"/>
                </a:cubicBezTo>
                <a:cubicBezTo>
                  <a:pt x="236291" y="165770"/>
                  <a:pt x="238125" y="163513"/>
                  <a:pt x="228600" y="15240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16"/>
          <p:cNvSpPr/>
          <p:nvPr/>
        </p:nvSpPr>
        <p:spPr>
          <a:xfrm>
            <a:off x="3838575" y="3457575"/>
            <a:ext cx="3086100" cy="2162175"/>
          </a:xfrm>
          <a:custGeom>
            <a:avLst/>
            <a:gdLst>
              <a:gd name="connsiteX0" fmla="*/ 76200 w 3086100"/>
              <a:gd name="connsiteY0" fmla="*/ 1866900 h 2162175"/>
              <a:gd name="connsiteX1" fmla="*/ 38100 w 3086100"/>
              <a:gd name="connsiteY1" fmla="*/ 1914525 h 2162175"/>
              <a:gd name="connsiteX2" fmla="*/ 9525 w 3086100"/>
              <a:gd name="connsiteY2" fmla="*/ 1943100 h 2162175"/>
              <a:gd name="connsiteX3" fmla="*/ 0 w 3086100"/>
              <a:gd name="connsiteY3" fmla="*/ 1971675 h 2162175"/>
              <a:gd name="connsiteX4" fmla="*/ 9525 w 3086100"/>
              <a:gd name="connsiteY4" fmla="*/ 2095500 h 2162175"/>
              <a:gd name="connsiteX5" fmla="*/ 19050 w 3086100"/>
              <a:gd name="connsiteY5" fmla="*/ 2124075 h 2162175"/>
              <a:gd name="connsiteX6" fmla="*/ 47625 w 3086100"/>
              <a:gd name="connsiteY6" fmla="*/ 2133600 h 2162175"/>
              <a:gd name="connsiteX7" fmla="*/ 104775 w 3086100"/>
              <a:gd name="connsiteY7" fmla="*/ 2162175 h 2162175"/>
              <a:gd name="connsiteX8" fmla="*/ 266700 w 3086100"/>
              <a:gd name="connsiteY8" fmla="*/ 2152650 h 2162175"/>
              <a:gd name="connsiteX9" fmla="*/ 323850 w 3086100"/>
              <a:gd name="connsiteY9" fmla="*/ 2133600 h 2162175"/>
              <a:gd name="connsiteX10" fmla="*/ 352425 w 3086100"/>
              <a:gd name="connsiteY10" fmla="*/ 2124075 h 2162175"/>
              <a:gd name="connsiteX11" fmla="*/ 381000 w 3086100"/>
              <a:gd name="connsiteY11" fmla="*/ 2105025 h 2162175"/>
              <a:gd name="connsiteX12" fmla="*/ 485775 w 3086100"/>
              <a:gd name="connsiteY12" fmla="*/ 2076450 h 2162175"/>
              <a:gd name="connsiteX13" fmla="*/ 542925 w 3086100"/>
              <a:gd name="connsiteY13" fmla="*/ 2047875 h 2162175"/>
              <a:gd name="connsiteX14" fmla="*/ 571500 w 3086100"/>
              <a:gd name="connsiteY14" fmla="*/ 2028825 h 2162175"/>
              <a:gd name="connsiteX15" fmla="*/ 600075 w 3086100"/>
              <a:gd name="connsiteY15" fmla="*/ 2019300 h 2162175"/>
              <a:gd name="connsiteX16" fmla="*/ 657225 w 3086100"/>
              <a:gd name="connsiteY16" fmla="*/ 1971675 h 2162175"/>
              <a:gd name="connsiteX17" fmla="*/ 685800 w 3086100"/>
              <a:gd name="connsiteY17" fmla="*/ 1962150 h 2162175"/>
              <a:gd name="connsiteX18" fmla="*/ 742950 w 3086100"/>
              <a:gd name="connsiteY18" fmla="*/ 1924050 h 2162175"/>
              <a:gd name="connsiteX19" fmla="*/ 828675 w 3086100"/>
              <a:gd name="connsiteY19" fmla="*/ 1866900 h 2162175"/>
              <a:gd name="connsiteX20" fmla="*/ 857250 w 3086100"/>
              <a:gd name="connsiteY20" fmla="*/ 1847850 h 2162175"/>
              <a:gd name="connsiteX21" fmla="*/ 885825 w 3086100"/>
              <a:gd name="connsiteY21" fmla="*/ 1838325 h 2162175"/>
              <a:gd name="connsiteX22" fmla="*/ 904875 w 3086100"/>
              <a:gd name="connsiteY22" fmla="*/ 1809750 h 2162175"/>
              <a:gd name="connsiteX23" fmla="*/ 962025 w 3086100"/>
              <a:gd name="connsiteY23" fmla="*/ 1771650 h 2162175"/>
              <a:gd name="connsiteX24" fmla="*/ 990600 w 3086100"/>
              <a:gd name="connsiteY24" fmla="*/ 1752600 h 2162175"/>
              <a:gd name="connsiteX25" fmla="*/ 1019175 w 3086100"/>
              <a:gd name="connsiteY25" fmla="*/ 1733550 h 2162175"/>
              <a:gd name="connsiteX26" fmla="*/ 1047750 w 3086100"/>
              <a:gd name="connsiteY26" fmla="*/ 1714500 h 2162175"/>
              <a:gd name="connsiteX27" fmla="*/ 1114425 w 3086100"/>
              <a:gd name="connsiteY27" fmla="*/ 1638300 h 2162175"/>
              <a:gd name="connsiteX28" fmla="*/ 1190625 w 3086100"/>
              <a:gd name="connsiteY28" fmla="*/ 1552575 h 2162175"/>
              <a:gd name="connsiteX29" fmla="*/ 1247775 w 3086100"/>
              <a:gd name="connsiteY29" fmla="*/ 1514475 h 2162175"/>
              <a:gd name="connsiteX30" fmla="*/ 1276350 w 3086100"/>
              <a:gd name="connsiteY30" fmla="*/ 1504950 h 2162175"/>
              <a:gd name="connsiteX31" fmla="*/ 1304925 w 3086100"/>
              <a:gd name="connsiteY31" fmla="*/ 1485900 h 2162175"/>
              <a:gd name="connsiteX32" fmla="*/ 1333500 w 3086100"/>
              <a:gd name="connsiteY32" fmla="*/ 1476375 h 2162175"/>
              <a:gd name="connsiteX33" fmla="*/ 1362075 w 3086100"/>
              <a:gd name="connsiteY33" fmla="*/ 1457325 h 2162175"/>
              <a:gd name="connsiteX34" fmla="*/ 1438275 w 3086100"/>
              <a:gd name="connsiteY34" fmla="*/ 1438275 h 2162175"/>
              <a:gd name="connsiteX35" fmla="*/ 1476375 w 3086100"/>
              <a:gd name="connsiteY35" fmla="*/ 1428750 h 2162175"/>
              <a:gd name="connsiteX36" fmla="*/ 1552575 w 3086100"/>
              <a:gd name="connsiteY36" fmla="*/ 1419225 h 2162175"/>
              <a:gd name="connsiteX37" fmla="*/ 1590675 w 3086100"/>
              <a:gd name="connsiteY37" fmla="*/ 1409700 h 2162175"/>
              <a:gd name="connsiteX38" fmla="*/ 1647825 w 3086100"/>
              <a:gd name="connsiteY38" fmla="*/ 1400175 h 2162175"/>
              <a:gd name="connsiteX39" fmla="*/ 1743075 w 3086100"/>
              <a:gd name="connsiteY39" fmla="*/ 1371600 h 2162175"/>
              <a:gd name="connsiteX40" fmla="*/ 1771650 w 3086100"/>
              <a:gd name="connsiteY40" fmla="*/ 1362075 h 2162175"/>
              <a:gd name="connsiteX41" fmla="*/ 1800225 w 3086100"/>
              <a:gd name="connsiteY41" fmla="*/ 1352550 h 2162175"/>
              <a:gd name="connsiteX42" fmla="*/ 1838325 w 3086100"/>
              <a:gd name="connsiteY42" fmla="*/ 1333500 h 2162175"/>
              <a:gd name="connsiteX43" fmla="*/ 1895475 w 3086100"/>
              <a:gd name="connsiteY43" fmla="*/ 1314450 h 2162175"/>
              <a:gd name="connsiteX44" fmla="*/ 1943100 w 3086100"/>
              <a:gd name="connsiteY44" fmla="*/ 1285875 h 2162175"/>
              <a:gd name="connsiteX45" fmla="*/ 1971675 w 3086100"/>
              <a:gd name="connsiteY45" fmla="*/ 1276350 h 2162175"/>
              <a:gd name="connsiteX46" fmla="*/ 2028825 w 3086100"/>
              <a:gd name="connsiteY46" fmla="*/ 1238250 h 2162175"/>
              <a:gd name="connsiteX47" fmla="*/ 2114550 w 3086100"/>
              <a:gd name="connsiteY47" fmla="*/ 1190625 h 2162175"/>
              <a:gd name="connsiteX48" fmla="*/ 2143125 w 3086100"/>
              <a:gd name="connsiteY48" fmla="*/ 1171575 h 2162175"/>
              <a:gd name="connsiteX49" fmla="*/ 2171700 w 3086100"/>
              <a:gd name="connsiteY49" fmla="*/ 1152525 h 2162175"/>
              <a:gd name="connsiteX50" fmla="*/ 2200275 w 3086100"/>
              <a:gd name="connsiteY50" fmla="*/ 1123950 h 2162175"/>
              <a:gd name="connsiteX51" fmla="*/ 2228850 w 3086100"/>
              <a:gd name="connsiteY51" fmla="*/ 1114425 h 2162175"/>
              <a:gd name="connsiteX52" fmla="*/ 2295525 w 3086100"/>
              <a:gd name="connsiteY52" fmla="*/ 1066800 h 2162175"/>
              <a:gd name="connsiteX53" fmla="*/ 2352675 w 3086100"/>
              <a:gd name="connsiteY53" fmla="*/ 1028700 h 2162175"/>
              <a:gd name="connsiteX54" fmla="*/ 2371725 w 3086100"/>
              <a:gd name="connsiteY54" fmla="*/ 1000125 h 2162175"/>
              <a:gd name="connsiteX55" fmla="*/ 2400300 w 3086100"/>
              <a:gd name="connsiteY55" fmla="*/ 990600 h 2162175"/>
              <a:gd name="connsiteX56" fmla="*/ 2428875 w 3086100"/>
              <a:gd name="connsiteY56" fmla="*/ 971550 h 2162175"/>
              <a:gd name="connsiteX57" fmla="*/ 2476500 w 3086100"/>
              <a:gd name="connsiteY57" fmla="*/ 933450 h 2162175"/>
              <a:gd name="connsiteX58" fmla="*/ 2505075 w 3086100"/>
              <a:gd name="connsiteY58" fmla="*/ 904875 h 2162175"/>
              <a:gd name="connsiteX59" fmla="*/ 2562225 w 3086100"/>
              <a:gd name="connsiteY59" fmla="*/ 866775 h 2162175"/>
              <a:gd name="connsiteX60" fmla="*/ 2609850 w 3086100"/>
              <a:gd name="connsiteY60" fmla="*/ 819150 h 2162175"/>
              <a:gd name="connsiteX61" fmla="*/ 2657475 w 3086100"/>
              <a:gd name="connsiteY61" fmla="*/ 781050 h 2162175"/>
              <a:gd name="connsiteX62" fmla="*/ 2705100 w 3086100"/>
              <a:gd name="connsiteY62" fmla="*/ 723900 h 2162175"/>
              <a:gd name="connsiteX63" fmla="*/ 2733675 w 3086100"/>
              <a:gd name="connsiteY63" fmla="*/ 704850 h 2162175"/>
              <a:gd name="connsiteX64" fmla="*/ 2771775 w 3086100"/>
              <a:gd name="connsiteY64" fmla="*/ 657225 h 2162175"/>
              <a:gd name="connsiteX65" fmla="*/ 2781300 w 3086100"/>
              <a:gd name="connsiteY65" fmla="*/ 628650 h 2162175"/>
              <a:gd name="connsiteX66" fmla="*/ 2828925 w 3086100"/>
              <a:gd name="connsiteY66" fmla="*/ 571500 h 2162175"/>
              <a:gd name="connsiteX67" fmla="*/ 2876550 w 3086100"/>
              <a:gd name="connsiteY67" fmla="*/ 523875 h 2162175"/>
              <a:gd name="connsiteX68" fmla="*/ 2914650 w 3086100"/>
              <a:gd name="connsiteY68" fmla="*/ 476250 h 2162175"/>
              <a:gd name="connsiteX69" fmla="*/ 3000375 w 3086100"/>
              <a:gd name="connsiteY69" fmla="*/ 400050 h 2162175"/>
              <a:gd name="connsiteX70" fmla="*/ 3038475 w 3086100"/>
              <a:gd name="connsiteY70" fmla="*/ 342900 h 2162175"/>
              <a:gd name="connsiteX71" fmla="*/ 3057525 w 3086100"/>
              <a:gd name="connsiteY71" fmla="*/ 314325 h 2162175"/>
              <a:gd name="connsiteX72" fmla="*/ 3086100 w 3086100"/>
              <a:gd name="connsiteY72" fmla="*/ 219075 h 2162175"/>
              <a:gd name="connsiteX73" fmla="*/ 3076575 w 3086100"/>
              <a:gd name="connsiteY73" fmla="*/ 161925 h 2162175"/>
              <a:gd name="connsiteX74" fmla="*/ 2876550 w 3086100"/>
              <a:gd name="connsiteY74" fmla="*/ 142875 h 2162175"/>
              <a:gd name="connsiteX75" fmla="*/ 2686050 w 3086100"/>
              <a:gd name="connsiteY75" fmla="*/ 142875 h 2162175"/>
              <a:gd name="connsiteX76" fmla="*/ 2657475 w 3086100"/>
              <a:gd name="connsiteY76" fmla="*/ 133350 h 2162175"/>
              <a:gd name="connsiteX77" fmla="*/ 2600325 w 3086100"/>
              <a:gd name="connsiteY77" fmla="*/ 95250 h 2162175"/>
              <a:gd name="connsiteX78" fmla="*/ 2571750 w 3086100"/>
              <a:gd name="connsiteY78" fmla="*/ 85725 h 2162175"/>
              <a:gd name="connsiteX79" fmla="*/ 2514600 w 3086100"/>
              <a:gd name="connsiteY79" fmla="*/ 47625 h 2162175"/>
              <a:gd name="connsiteX80" fmla="*/ 2486025 w 3086100"/>
              <a:gd name="connsiteY80" fmla="*/ 28575 h 2162175"/>
              <a:gd name="connsiteX81" fmla="*/ 2457450 w 3086100"/>
              <a:gd name="connsiteY81" fmla="*/ 0 h 2162175"/>
              <a:gd name="connsiteX82" fmla="*/ 2371725 w 3086100"/>
              <a:gd name="connsiteY82" fmla="*/ 9525 h 2162175"/>
              <a:gd name="connsiteX83" fmla="*/ 2343150 w 3086100"/>
              <a:gd name="connsiteY83" fmla="*/ 19050 h 2162175"/>
              <a:gd name="connsiteX84" fmla="*/ 2314575 w 3086100"/>
              <a:gd name="connsiteY84" fmla="*/ 47625 h 2162175"/>
              <a:gd name="connsiteX85" fmla="*/ 2286000 w 3086100"/>
              <a:gd name="connsiteY85" fmla="*/ 66675 h 2162175"/>
              <a:gd name="connsiteX86" fmla="*/ 2219325 w 3086100"/>
              <a:gd name="connsiteY86" fmla="*/ 142875 h 2162175"/>
              <a:gd name="connsiteX87" fmla="*/ 2181225 w 3086100"/>
              <a:gd name="connsiteY87" fmla="*/ 190500 h 2162175"/>
              <a:gd name="connsiteX88" fmla="*/ 2143125 w 3086100"/>
              <a:gd name="connsiteY88" fmla="*/ 247650 h 2162175"/>
              <a:gd name="connsiteX89" fmla="*/ 2124075 w 3086100"/>
              <a:gd name="connsiteY89" fmla="*/ 276225 h 2162175"/>
              <a:gd name="connsiteX90" fmla="*/ 2105025 w 3086100"/>
              <a:gd name="connsiteY90" fmla="*/ 304800 h 2162175"/>
              <a:gd name="connsiteX91" fmla="*/ 2076450 w 3086100"/>
              <a:gd name="connsiteY91" fmla="*/ 323850 h 2162175"/>
              <a:gd name="connsiteX92" fmla="*/ 2066925 w 3086100"/>
              <a:gd name="connsiteY92" fmla="*/ 361950 h 2162175"/>
              <a:gd name="connsiteX93" fmla="*/ 2038350 w 3086100"/>
              <a:gd name="connsiteY93" fmla="*/ 381000 h 2162175"/>
              <a:gd name="connsiteX94" fmla="*/ 1952625 w 3086100"/>
              <a:gd name="connsiteY94" fmla="*/ 447675 h 2162175"/>
              <a:gd name="connsiteX95" fmla="*/ 1924050 w 3086100"/>
              <a:gd name="connsiteY95" fmla="*/ 466725 h 2162175"/>
              <a:gd name="connsiteX96" fmla="*/ 1895475 w 3086100"/>
              <a:gd name="connsiteY96" fmla="*/ 485775 h 2162175"/>
              <a:gd name="connsiteX97" fmla="*/ 1809750 w 3086100"/>
              <a:gd name="connsiteY97" fmla="*/ 514350 h 2162175"/>
              <a:gd name="connsiteX98" fmla="*/ 1781175 w 3086100"/>
              <a:gd name="connsiteY98" fmla="*/ 523875 h 2162175"/>
              <a:gd name="connsiteX99" fmla="*/ 1724025 w 3086100"/>
              <a:gd name="connsiteY99" fmla="*/ 504825 h 2162175"/>
              <a:gd name="connsiteX100" fmla="*/ 1666875 w 3086100"/>
              <a:gd name="connsiteY100" fmla="*/ 466725 h 2162175"/>
              <a:gd name="connsiteX101" fmla="*/ 1638300 w 3086100"/>
              <a:gd name="connsiteY101" fmla="*/ 438150 h 2162175"/>
              <a:gd name="connsiteX102" fmla="*/ 1581150 w 3086100"/>
              <a:gd name="connsiteY102" fmla="*/ 400050 h 2162175"/>
              <a:gd name="connsiteX103" fmla="*/ 1552575 w 3086100"/>
              <a:gd name="connsiteY103" fmla="*/ 381000 h 2162175"/>
              <a:gd name="connsiteX104" fmla="*/ 1495425 w 3086100"/>
              <a:gd name="connsiteY104" fmla="*/ 361950 h 2162175"/>
              <a:gd name="connsiteX105" fmla="*/ 1428750 w 3086100"/>
              <a:gd name="connsiteY105" fmla="*/ 381000 h 2162175"/>
              <a:gd name="connsiteX106" fmla="*/ 1390650 w 3086100"/>
              <a:gd name="connsiteY106" fmla="*/ 438150 h 2162175"/>
              <a:gd name="connsiteX107" fmla="*/ 1352550 w 3086100"/>
              <a:gd name="connsiteY107" fmla="*/ 495300 h 2162175"/>
              <a:gd name="connsiteX108" fmla="*/ 1333500 w 3086100"/>
              <a:gd name="connsiteY108" fmla="*/ 523875 h 2162175"/>
              <a:gd name="connsiteX109" fmla="*/ 1314450 w 3086100"/>
              <a:gd name="connsiteY109" fmla="*/ 552450 h 2162175"/>
              <a:gd name="connsiteX110" fmla="*/ 1257300 w 3086100"/>
              <a:gd name="connsiteY110" fmla="*/ 581025 h 2162175"/>
              <a:gd name="connsiteX111" fmla="*/ 1200150 w 3086100"/>
              <a:gd name="connsiteY111" fmla="*/ 609600 h 2162175"/>
              <a:gd name="connsiteX112" fmla="*/ 1076325 w 3086100"/>
              <a:gd name="connsiteY112" fmla="*/ 600075 h 2162175"/>
              <a:gd name="connsiteX113" fmla="*/ 1047750 w 3086100"/>
              <a:gd name="connsiteY113" fmla="*/ 590550 h 2162175"/>
              <a:gd name="connsiteX114" fmla="*/ 923925 w 3086100"/>
              <a:gd name="connsiteY114" fmla="*/ 600075 h 2162175"/>
              <a:gd name="connsiteX115" fmla="*/ 866775 w 3086100"/>
              <a:gd name="connsiteY115" fmla="*/ 638175 h 2162175"/>
              <a:gd name="connsiteX116" fmla="*/ 847725 w 3086100"/>
              <a:gd name="connsiteY116" fmla="*/ 666750 h 2162175"/>
              <a:gd name="connsiteX117" fmla="*/ 809625 w 3086100"/>
              <a:gd name="connsiteY117" fmla="*/ 685800 h 2162175"/>
              <a:gd name="connsiteX118" fmla="*/ 781050 w 3086100"/>
              <a:gd name="connsiteY118" fmla="*/ 714375 h 2162175"/>
              <a:gd name="connsiteX119" fmla="*/ 752475 w 3086100"/>
              <a:gd name="connsiteY119" fmla="*/ 733425 h 2162175"/>
              <a:gd name="connsiteX120" fmla="*/ 704850 w 3086100"/>
              <a:gd name="connsiteY120" fmla="*/ 781050 h 2162175"/>
              <a:gd name="connsiteX121" fmla="*/ 676275 w 3086100"/>
              <a:gd name="connsiteY121" fmla="*/ 838200 h 2162175"/>
              <a:gd name="connsiteX122" fmla="*/ 647700 w 3086100"/>
              <a:gd name="connsiteY122" fmla="*/ 857250 h 2162175"/>
              <a:gd name="connsiteX123" fmla="*/ 628650 w 3086100"/>
              <a:gd name="connsiteY123" fmla="*/ 923925 h 2162175"/>
              <a:gd name="connsiteX124" fmla="*/ 609600 w 3086100"/>
              <a:gd name="connsiteY124" fmla="*/ 952500 h 2162175"/>
              <a:gd name="connsiteX125" fmla="*/ 600075 w 3086100"/>
              <a:gd name="connsiteY125" fmla="*/ 981075 h 2162175"/>
              <a:gd name="connsiteX126" fmla="*/ 581025 w 3086100"/>
              <a:gd name="connsiteY126" fmla="*/ 1028700 h 2162175"/>
              <a:gd name="connsiteX127" fmla="*/ 571500 w 3086100"/>
              <a:gd name="connsiteY127" fmla="*/ 1057275 h 2162175"/>
              <a:gd name="connsiteX128" fmla="*/ 533400 w 3086100"/>
              <a:gd name="connsiteY128" fmla="*/ 1133475 h 2162175"/>
              <a:gd name="connsiteX129" fmla="*/ 514350 w 3086100"/>
              <a:gd name="connsiteY129" fmla="*/ 1171575 h 2162175"/>
              <a:gd name="connsiteX130" fmla="*/ 476250 w 3086100"/>
              <a:gd name="connsiteY130" fmla="*/ 1266825 h 2162175"/>
              <a:gd name="connsiteX131" fmla="*/ 390525 w 3086100"/>
              <a:gd name="connsiteY131" fmla="*/ 1400175 h 2162175"/>
              <a:gd name="connsiteX132" fmla="*/ 342900 w 3086100"/>
              <a:gd name="connsiteY132" fmla="*/ 1495425 h 2162175"/>
              <a:gd name="connsiteX133" fmla="*/ 333375 w 3086100"/>
              <a:gd name="connsiteY133" fmla="*/ 1524000 h 2162175"/>
              <a:gd name="connsiteX134" fmla="*/ 304800 w 3086100"/>
              <a:gd name="connsiteY134" fmla="*/ 1552575 h 2162175"/>
              <a:gd name="connsiteX135" fmla="*/ 285750 w 3086100"/>
              <a:gd name="connsiteY135" fmla="*/ 1590675 h 2162175"/>
              <a:gd name="connsiteX136" fmla="*/ 257175 w 3086100"/>
              <a:gd name="connsiteY136" fmla="*/ 1628775 h 2162175"/>
              <a:gd name="connsiteX137" fmla="*/ 190500 w 3086100"/>
              <a:gd name="connsiteY137" fmla="*/ 1724025 h 2162175"/>
              <a:gd name="connsiteX138" fmla="*/ 161925 w 3086100"/>
              <a:gd name="connsiteY138" fmla="*/ 1752600 h 2162175"/>
              <a:gd name="connsiteX139" fmla="*/ 123825 w 3086100"/>
              <a:gd name="connsiteY139" fmla="*/ 1809750 h 2162175"/>
              <a:gd name="connsiteX140" fmla="*/ 104775 w 3086100"/>
              <a:gd name="connsiteY140" fmla="*/ 1838325 h 2162175"/>
              <a:gd name="connsiteX141" fmla="*/ 76200 w 3086100"/>
              <a:gd name="connsiteY141" fmla="*/ 1866900 h 2162175"/>
              <a:gd name="connsiteX142" fmla="*/ 76200 w 3086100"/>
              <a:gd name="connsiteY142" fmla="*/ 1866900 h 21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3086100" h="2162175">
                <a:moveTo>
                  <a:pt x="76200" y="1866900"/>
                </a:moveTo>
                <a:cubicBezTo>
                  <a:pt x="69850" y="1874837"/>
                  <a:pt x="51487" y="1899225"/>
                  <a:pt x="38100" y="1914525"/>
                </a:cubicBezTo>
                <a:cubicBezTo>
                  <a:pt x="29230" y="1924662"/>
                  <a:pt x="16997" y="1931892"/>
                  <a:pt x="9525" y="1943100"/>
                </a:cubicBezTo>
                <a:cubicBezTo>
                  <a:pt x="3956" y="1951454"/>
                  <a:pt x="3175" y="1962150"/>
                  <a:pt x="0" y="1971675"/>
                </a:cubicBezTo>
                <a:cubicBezTo>
                  <a:pt x="3175" y="2012950"/>
                  <a:pt x="4390" y="2054423"/>
                  <a:pt x="9525" y="2095500"/>
                </a:cubicBezTo>
                <a:cubicBezTo>
                  <a:pt x="10770" y="2105463"/>
                  <a:pt x="11950" y="2116975"/>
                  <a:pt x="19050" y="2124075"/>
                </a:cubicBezTo>
                <a:cubicBezTo>
                  <a:pt x="26150" y="2131175"/>
                  <a:pt x="38645" y="2129110"/>
                  <a:pt x="47625" y="2133600"/>
                </a:cubicBezTo>
                <a:cubicBezTo>
                  <a:pt x="121483" y="2170529"/>
                  <a:pt x="32951" y="2138234"/>
                  <a:pt x="104775" y="2162175"/>
                </a:cubicBezTo>
                <a:cubicBezTo>
                  <a:pt x="158750" y="2159000"/>
                  <a:pt x="213086" y="2159643"/>
                  <a:pt x="266700" y="2152650"/>
                </a:cubicBezTo>
                <a:cubicBezTo>
                  <a:pt x="286612" y="2150053"/>
                  <a:pt x="304800" y="2139950"/>
                  <a:pt x="323850" y="2133600"/>
                </a:cubicBezTo>
                <a:cubicBezTo>
                  <a:pt x="333375" y="2130425"/>
                  <a:pt x="344071" y="2129644"/>
                  <a:pt x="352425" y="2124075"/>
                </a:cubicBezTo>
                <a:cubicBezTo>
                  <a:pt x="361950" y="2117725"/>
                  <a:pt x="370281" y="2109045"/>
                  <a:pt x="381000" y="2105025"/>
                </a:cubicBezTo>
                <a:cubicBezTo>
                  <a:pt x="421895" y="2089689"/>
                  <a:pt x="446037" y="2102942"/>
                  <a:pt x="485775" y="2076450"/>
                </a:cubicBezTo>
                <a:cubicBezTo>
                  <a:pt x="567667" y="2021855"/>
                  <a:pt x="464055" y="2087310"/>
                  <a:pt x="542925" y="2047875"/>
                </a:cubicBezTo>
                <a:cubicBezTo>
                  <a:pt x="553164" y="2042755"/>
                  <a:pt x="561261" y="2033945"/>
                  <a:pt x="571500" y="2028825"/>
                </a:cubicBezTo>
                <a:cubicBezTo>
                  <a:pt x="580480" y="2024335"/>
                  <a:pt x="591095" y="2023790"/>
                  <a:pt x="600075" y="2019300"/>
                </a:cubicBezTo>
                <a:cubicBezTo>
                  <a:pt x="662401" y="1988137"/>
                  <a:pt x="594028" y="2013806"/>
                  <a:pt x="657225" y="1971675"/>
                </a:cubicBezTo>
                <a:cubicBezTo>
                  <a:pt x="665579" y="1966106"/>
                  <a:pt x="676275" y="1965325"/>
                  <a:pt x="685800" y="1962150"/>
                </a:cubicBezTo>
                <a:cubicBezTo>
                  <a:pt x="749216" y="1898734"/>
                  <a:pt x="680919" y="1958512"/>
                  <a:pt x="742950" y="1924050"/>
                </a:cubicBezTo>
                <a:lnTo>
                  <a:pt x="828675" y="1866900"/>
                </a:lnTo>
                <a:cubicBezTo>
                  <a:pt x="838200" y="1860550"/>
                  <a:pt x="846390" y="1851470"/>
                  <a:pt x="857250" y="1847850"/>
                </a:cubicBezTo>
                <a:lnTo>
                  <a:pt x="885825" y="1838325"/>
                </a:lnTo>
                <a:cubicBezTo>
                  <a:pt x="892175" y="1828800"/>
                  <a:pt x="896260" y="1817288"/>
                  <a:pt x="904875" y="1809750"/>
                </a:cubicBezTo>
                <a:cubicBezTo>
                  <a:pt x="922105" y="1794673"/>
                  <a:pt x="942975" y="1784350"/>
                  <a:pt x="962025" y="1771650"/>
                </a:cubicBezTo>
                <a:lnTo>
                  <a:pt x="990600" y="1752600"/>
                </a:lnTo>
                <a:lnTo>
                  <a:pt x="1019175" y="1733550"/>
                </a:lnTo>
                <a:lnTo>
                  <a:pt x="1047750" y="1714500"/>
                </a:lnTo>
                <a:cubicBezTo>
                  <a:pt x="1092200" y="1647825"/>
                  <a:pt x="1066800" y="1670050"/>
                  <a:pt x="1114425" y="1638300"/>
                </a:cubicBezTo>
                <a:cubicBezTo>
                  <a:pt x="1137330" y="1603943"/>
                  <a:pt x="1151478" y="1578673"/>
                  <a:pt x="1190625" y="1552575"/>
                </a:cubicBezTo>
                <a:cubicBezTo>
                  <a:pt x="1209675" y="1539875"/>
                  <a:pt x="1226055" y="1521715"/>
                  <a:pt x="1247775" y="1514475"/>
                </a:cubicBezTo>
                <a:cubicBezTo>
                  <a:pt x="1257300" y="1511300"/>
                  <a:pt x="1267370" y="1509440"/>
                  <a:pt x="1276350" y="1504950"/>
                </a:cubicBezTo>
                <a:cubicBezTo>
                  <a:pt x="1286589" y="1499830"/>
                  <a:pt x="1294686" y="1491020"/>
                  <a:pt x="1304925" y="1485900"/>
                </a:cubicBezTo>
                <a:cubicBezTo>
                  <a:pt x="1313905" y="1481410"/>
                  <a:pt x="1324520" y="1480865"/>
                  <a:pt x="1333500" y="1476375"/>
                </a:cubicBezTo>
                <a:cubicBezTo>
                  <a:pt x="1343739" y="1471255"/>
                  <a:pt x="1351317" y="1461237"/>
                  <a:pt x="1362075" y="1457325"/>
                </a:cubicBezTo>
                <a:cubicBezTo>
                  <a:pt x="1386680" y="1448378"/>
                  <a:pt x="1412875" y="1444625"/>
                  <a:pt x="1438275" y="1438275"/>
                </a:cubicBezTo>
                <a:cubicBezTo>
                  <a:pt x="1450975" y="1435100"/>
                  <a:pt x="1463385" y="1430374"/>
                  <a:pt x="1476375" y="1428750"/>
                </a:cubicBezTo>
                <a:cubicBezTo>
                  <a:pt x="1501775" y="1425575"/>
                  <a:pt x="1527326" y="1423433"/>
                  <a:pt x="1552575" y="1419225"/>
                </a:cubicBezTo>
                <a:cubicBezTo>
                  <a:pt x="1565488" y="1417073"/>
                  <a:pt x="1577838" y="1412267"/>
                  <a:pt x="1590675" y="1409700"/>
                </a:cubicBezTo>
                <a:cubicBezTo>
                  <a:pt x="1609613" y="1405912"/>
                  <a:pt x="1628887" y="1403963"/>
                  <a:pt x="1647825" y="1400175"/>
                </a:cubicBezTo>
                <a:cubicBezTo>
                  <a:pt x="1683813" y="1392977"/>
                  <a:pt x="1706628" y="1383749"/>
                  <a:pt x="1743075" y="1371600"/>
                </a:cubicBezTo>
                <a:lnTo>
                  <a:pt x="1771650" y="1362075"/>
                </a:lnTo>
                <a:cubicBezTo>
                  <a:pt x="1781175" y="1358900"/>
                  <a:pt x="1791245" y="1357040"/>
                  <a:pt x="1800225" y="1352550"/>
                </a:cubicBezTo>
                <a:cubicBezTo>
                  <a:pt x="1812925" y="1346200"/>
                  <a:pt x="1825142" y="1338773"/>
                  <a:pt x="1838325" y="1333500"/>
                </a:cubicBezTo>
                <a:cubicBezTo>
                  <a:pt x="1856969" y="1326042"/>
                  <a:pt x="1877194" y="1322759"/>
                  <a:pt x="1895475" y="1314450"/>
                </a:cubicBezTo>
                <a:cubicBezTo>
                  <a:pt x="1912329" y="1306789"/>
                  <a:pt x="1926541" y="1294154"/>
                  <a:pt x="1943100" y="1285875"/>
                </a:cubicBezTo>
                <a:cubicBezTo>
                  <a:pt x="1952080" y="1281385"/>
                  <a:pt x="1962898" y="1281226"/>
                  <a:pt x="1971675" y="1276350"/>
                </a:cubicBezTo>
                <a:cubicBezTo>
                  <a:pt x="1991689" y="1265231"/>
                  <a:pt x="2007105" y="1245490"/>
                  <a:pt x="2028825" y="1238250"/>
                </a:cubicBezTo>
                <a:cubicBezTo>
                  <a:pt x="2079120" y="1221485"/>
                  <a:pt x="2049046" y="1234294"/>
                  <a:pt x="2114550" y="1190625"/>
                </a:cubicBezTo>
                <a:lnTo>
                  <a:pt x="2143125" y="1171575"/>
                </a:lnTo>
                <a:cubicBezTo>
                  <a:pt x="2152650" y="1165225"/>
                  <a:pt x="2163605" y="1160620"/>
                  <a:pt x="2171700" y="1152525"/>
                </a:cubicBezTo>
                <a:cubicBezTo>
                  <a:pt x="2181225" y="1143000"/>
                  <a:pt x="2189067" y="1131422"/>
                  <a:pt x="2200275" y="1123950"/>
                </a:cubicBezTo>
                <a:cubicBezTo>
                  <a:pt x="2208629" y="1118381"/>
                  <a:pt x="2219870" y="1118915"/>
                  <a:pt x="2228850" y="1114425"/>
                </a:cubicBezTo>
                <a:cubicBezTo>
                  <a:pt x="2244334" y="1106683"/>
                  <a:pt x="2284739" y="1074350"/>
                  <a:pt x="2295525" y="1066800"/>
                </a:cubicBezTo>
                <a:cubicBezTo>
                  <a:pt x="2314282" y="1053670"/>
                  <a:pt x="2352675" y="1028700"/>
                  <a:pt x="2352675" y="1028700"/>
                </a:cubicBezTo>
                <a:cubicBezTo>
                  <a:pt x="2359025" y="1019175"/>
                  <a:pt x="2362786" y="1007276"/>
                  <a:pt x="2371725" y="1000125"/>
                </a:cubicBezTo>
                <a:cubicBezTo>
                  <a:pt x="2379565" y="993853"/>
                  <a:pt x="2391320" y="995090"/>
                  <a:pt x="2400300" y="990600"/>
                </a:cubicBezTo>
                <a:cubicBezTo>
                  <a:pt x="2410539" y="985480"/>
                  <a:pt x="2419350" y="977900"/>
                  <a:pt x="2428875" y="971550"/>
                </a:cubicBezTo>
                <a:cubicBezTo>
                  <a:pt x="2471480" y="907643"/>
                  <a:pt x="2421291" y="970256"/>
                  <a:pt x="2476500" y="933450"/>
                </a:cubicBezTo>
                <a:cubicBezTo>
                  <a:pt x="2487708" y="925978"/>
                  <a:pt x="2494442" y="913145"/>
                  <a:pt x="2505075" y="904875"/>
                </a:cubicBezTo>
                <a:cubicBezTo>
                  <a:pt x="2523147" y="890819"/>
                  <a:pt x="2562225" y="866775"/>
                  <a:pt x="2562225" y="866775"/>
                </a:cubicBezTo>
                <a:cubicBezTo>
                  <a:pt x="2613025" y="790575"/>
                  <a:pt x="2546350" y="882650"/>
                  <a:pt x="2609850" y="819150"/>
                </a:cubicBezTo>
                <a:cubicBezTo>
                  <a:pt x="2652934" y="776066"/>
                  <a:pt x="2601845" y="799593"/>
                  <a:pt x="2657475" y="781050"/>
                </a:cubicBezTo>
                <a:cubicBezTo>
                  <a:pt x="2676206" y="752953"/>
                  <a:pt x="2677598" y="746819"/>
                  <a:pt x="2705100" y="723900"/>
                </a:cubicBezTo>
                <a:cubicBezTo>
                  <a:pt x="2713894" y="716571"/>
                  <a:pt x="2724150" y="711200"/>
                  <a:pt x="2733675" y="704850"/>
                </a:cubicBezTo>
                <a:cubicBezTo>
                  <a:pt x="2757616" y="633026"/>
                  <a:pt x="2722536" y="718773"/>
                  <a:pt x="2771775" y="657225"/>
                </a:cubicBezTo>
                <a:cubicBezTo>
                  <a:pt x="2778047" y="649385"/>
                  <a:pt x="2776810" y="637630"/>
                  <a:pt x="2781300" y="628650"/>
                </a:cubicBezTo>
                <a:cubicBezTo>
                  <a:pt x="2799037" y="593177"/>
                  <a:pt x="2802593" y="603098"/>
                  <a:pt x="2828925" y="571500"/>
                </a:cubicBezTo>
                <a:cubicBezTo>
                  <a:pt x="2868612" y="523875"/>
                  <a:pt x="2824162" y="558800"/>
                  <a:pt x="2876550" y="523875"/>
                </a:cubicBezTo>
                <a:cubicBezTo>
                  <a:pt x="2893104" y="474212"/>
                  <a:pt x="2873834" y="512531"/>
                  <a:pt x="2914650" y="476250"/>
                </a:cubicBezTo>
                <a:cubicBezTo>
                  <a:pt x="3012517" y="389257"/>
                  <a:pt x="2935522" y="443285"/>
                  <a:pt x="3000375" y="400050"/>
                </a:cubicBezTo>
                <a:lnTo>
                  <a:pt x="3038475" y="342900"/>
                </a:lnTo>
                <a:cubicBezTo>
                  <a:pt x="3044825" y="333375"/>
                  <a:pt x="3053905" y="325185"/>
                  <a:pt x="3057525" y="314325"/>
                </a:cubicBezTo>
                <a:cubicBezTo>
                  <a:pt x="3080715" y="244756"/>
                  <a:pt x="3071705" y="276656"/>
                  <a:pt x="3086100" y="219075"/>
                </a:cubicBezTo>
                <a:cubicBezTo>
                  <a:pt x="3082925" y="200025"/>
                  <a:pt x="3082682" y="180247"/>
                  <a:pt x="3076575" y="161925"/>
                </a:cubicBezTo>
                <a:cubicBezTo>
                  <a:pt x="3049843" y="81728"/>
                  <a:pt x="2932673" y="139921"/>
                  <a:pt x="2876550" y="142875"/>
                </a:cubicBezTo>
                <a:cubicBezTo>
                  <a:pt x="2799715" y="168487"/>
                  <a:pt x="2841659" y="158436"/>
                  <a:pt x="2686050" y="142875"/>
                </a:cubicBezTo>
                <a:cubicBezTo>
                  <a:pt x="2676060" y="141876"/>
                  <a:pt x="2666252" y="138226"/>
                  <a:pt x="2657475" y="133350"/>
                </a:cubicBezTo>
                <a:cubicBezTo>
                  <a:pt x="2637461" y="122231"/>
                  <a:pt x="2622045" y="102490"/>
                  <a:pt x="2600325" y="95250"/>
                </a:cubicBezTo>
                <a:cubicBezTo>
                  <a:pt x="2590800" y="92075"/>
                  <a:pt x="2580527" y="90601"/>
                  <a:pt x="2571750" y="85725"/>
                </a:cubicBezTo>
                <a:cubicBezTo>
                  <a:pt x="2551736" y="74606"/>
                  <a:pt x="2533650" y="60325"/>
                  <a:pt x="2514600" y="47625"/>
                </a:cubicBezTo>
                <a:cubicBezTo>
                  <a:pt x="2505075" y="41275"/>
                  <a:pt x="2494120" y="36670"/>
                  <a:pt x="2486025" y="28575"/>
                </a:cubicBezTo>
                <a:lnTo>
                  <a:pt x="2457450" y="0"/>
                </a:lnTo>
                <a:cubicBezTo>
                  <a:pt x="2428875" y="3175"/>
                  <a:pt x="2400085" y="4798"/>
                  <a:pt x="2371725" y="9525"/>
                </a:cubicBezTo>
                <a:cubicBezTo>
                  <a:pt x="2361821" y="11176"/>
                  <a:pt x="2351504" y="13481"/>
                  <a:pt x="2343150" y="19050"/>
                </a:cubicBezTo>
                <a:cubicBezTo>
                  <a:pt x="2331942" y="26522"/>
                  <a:pt x="2324923" y="39001"/>
                  <a:pt x="2314575" y="47625"/>
                </a:cubicBezTo>
                <a:cubicBezTo>
                  <a:pt x="2305781" y="54954"/>
                  <a:pt x="2295525" y="60325"/>
                  <a:pt x="2286000" y="66675"/>
                </a:cubicBezTo>
                <a:cubicBezTo>
                  <a:pt x="2241550" y="133350"/>
                  <a:pt x="2266950" y="111125"/>
                  <a:pt x="2219325" y="142875"/>
                </a:cubicBezTo>
                <a:cubicBezTo>
                  <a:pt x="2197875" y="207225"/>
                  <a:pt x="2227623" y="137474"/>
                  <a:pt x="2181225" y="190500"/>
                </a:cubicBezTo>
                <a:cubicBezTo>
                  <a:pt x="2166148" y="207730"/>
                  <a:pt x="2155825" y="228600"/>
                  <a:pt x="2143125" y="247650"/>
                </a:cubicBezTo>
                <a:lnTo>
                  <a:pt x="2124075" y="276225"/>
                </a:lnTo>
                <a:cubicBezTo>
                  <a:pt x="2117725" y="285750"/>
                  <a:pt x="2114550" y="298450"/>
                  <a:pt x="2105025" y="304800"/>
                </a:cubicBezTo>
                <a:lnTo>
                  <a:pt x="2076450" y="323850"/>
                </a:lnTo>
                <a:cubicBezTo>
                  <a:pt x="2073275" y="336550"/>
                  <a:pt x="2074187" y="351058"/>
                  <a:pt x="2066925" y="361950"/>
                </a:cubicBezTo>
                <a:cubicBezTo>
                  <a:pt x="2060575" y="371475"/>
                  <a:pt x="2047144" y="373671"/>
                  <a:pt x="2038350" y="381000"/>
                </a:cubicBezTo>
                <a:cubicBezTo>
                  <a:pt x="1948821" y="455607"/>
                  <a:pt x="2097068" y="351380"/>
                  <a:pt x="1952625" y="447675"/>
                </a:cubicBezTo>
                <a:lnTo>
                  <a:pt x="1924050" y="466725"/>
                </a:lnTo>
                <a:cubicBezTo>
                  <a:pt x="1914525" y="473075"/>
                  <a:pt x="1906335" y="482155"/>
                  <a:pt x="1895475" y="485775"/>
                </a:cubicBezTo>
                <a:lnTo>
                  <a:pt x="1809750" y="514350"/>
                </a:lnTo>
                <a:lnTo>
                  <a:pt x="1781175" y="523875"/>
                </a:lnTo>
                <a:cubicBezTo>
                  <a:pt x="1762125" y="517525"/>
                  <a:pt x="1740733" y="515964"/>
                  <a:pt x="1724025" y="504825"/>
                </a:cubicBezTo>
                <a:cubicBezTo>
                  <a:pt x="1704975" y="492125"/>
                  <a:pt x="1683064" y="482914"/>
                  <a:pt x="1666875" y="466725"/>
                </a:cubicBezTo>
                <a:cubicBezTo>
                  <a:pt x="1657350" y="457200"/>
                  <a:pt x="1648933" y="446420"/>
                  <a:pt x="1638300" y="438150"/>
                </a:cubicBezTo>
                <a:cubicBezTo>
                  <a:pt x="1620228" y="424094"/>
                  <a:pt x="1600200" y="412750"/>
                  <a:pt x="1581150" y="400050"/>
                </a:cubicBezTo>
                <a:cubicBezTo>
                  <a:pt x="1571625" y="393700"/>
                  <a:pt x="1563435" y="384620"/>
                  <a:pt x="1552575" y="381000"/>
                </a:cubicBezTo>
                <a:lnTo>
                  <a:pt x="1495425" y="361950"/>
                </a:lnTo>
                <a:cubicBezTo>
                  <a:pt x="1495095" y="362032"/>
                  <a:pt x="1433305" y="376445"/>
                  <a:pt x="1428750" y="381000"/>
                </a:cubicBezTo>
                <a:cubicBezTo>
                  <a:pt x="1412561" y="397189"/>
                  <a:pt x="1403350" y="419100"/>
                  <a:pt x="1390650" y="438150"/>
                </a:cubicBezTo>
                <a:lnTo>
                  <a:pt x="1352550" y="495300"/>
                </a:lnTo>
                <a:lnTo>
                  <a:pt x="1333500" y="523875"/>
                </a:lnTo>
                <a:cubicBezTo>
                  <a:pt x="1327150" y="533400"/>
                  <a:pt x="1323975" y="546100"/>
                  <a:pt x="1314450" y="552450"/>
                </a:cubicBezTo>
                <a:cubicBezTo>
                  <a:pt x="1232558" y="607045"/>
                  <a:pt x="1336170" y="541590"/>
                  <a:pt x="1257300" y="581025"/>
                </a:cubicBezTo>
                <a:cubicBezTo>
                  <a:pt x="1183442" y="617954"/>
                  <a:pt x="1271974" y="585659"/>
                  <a:pt x="1200150" y="609600"/>
                </a:cubicBezTo>
                <a:cubicBezTo>
                  <a:pt x="1158875" y="606425"/>
                  <a:pt x="1117402" y="605210"/>
                  <a:pt x="1076325" y="600075"/>
                </a:cubicBezTo>
                <a:cubicBezTo>
                  <a:pt x="1066362" y="598830"/>
                  <a:pt x="1057790" y="590550"/>
                  <a:pt x="1047750" y="590550"/>
                </a:cubicBezTo>
                <a:cubicBezTo>
                  <a:pt x="1006353" y="590550"/>
                  <a:pt x="965200" y="596900"/>
                  <a:pt x="923925" y="600075"/>
                </a:cubicBezTo>
                <a:cubicBezTo>
                  <a:pt x="904875" y="612775"/>
                  <a:pt x="879475" y="619125"/>
                  <a:pt x="866775" y="638175"/>
                </a:cubicBezTo>
                <a:cubicBezTo>
                  <a:pt x="860425" y="647700"/>
                  <a:pt x="856519" y="659421"/>
                  <a:pt x="847725" y="666750"/>
                </a:cubicBezTo>
                <a:cubicBezTo>
                  <a:pt x="836817" y="675840"/>
                  <a:pt x="821179" y="677547"/>
                  <a:pt x="809625" y="685800"/>
                </a:cubicBezTo>
                <a:cubicBezTo>
                  <a:pt x="798664" y="693630"/>
                  <a:pt x="791398" y="705751"/>
                  <a:pt x="781050" y="714375"/>
                </a:cubicBezTo>
                <a:cubicBezTo>
                  <a:pt x="772256" y="721704"/>
                  <a:pt x="762000" y="727075"/>
                  <a:pt x="752475" y="733425"/>
                </a:cubicBezTo>
                <a:cubicBezTo>
                  <a:pt x="701675" y="809625"/>
                  <a:pt x="768350" y="717550"/>
                  <a:pt x="704850" y="781050"/>
                </a:cubicBezTo>
                <a:cubicBezTo>
                  <a:pt x="624556" y="861344"/>
                  <a:pt x="738250" y="760731"/>
                  <a:pt x="676275" y="838200"/>
                </a:cubicBezTo>
                <a:cubicBezTo>
                  <a:pt x="669124" y="847139"/>
                  <a:pt x="657225" y="850900"/>
                  <a:pt x="647700" y="857250"/>
                </a:cubicBezTo>
                <a:cubicBezTo>
                  <a:pt x="644648" y="869457"/>
                  <a:pt x="635482" y="910260"/>
                  <a:pt x="628650" y="923925"/>
                </a:cubicBezTo>
                <a:cubicBezTo>
                  <a:pt x="623530" y="934164"/>
                  <a:pt x="614720" y="942261"/>
                  <a:pt x="609600" y="952500"/>
                </a:cubicBezTo>
                <a:cubicBezTo>
                  <a:pt x="605110" y="961480"/>
                  <a:pt x="603600" y="971674"/>
                  <a:pt x="600075" y="981075"/>
                </a:cubicBezTo>
                <a:cubicBezTo>
                  <a:pt x="594072" y="997084"/>
                  <a:pt x="587028" y="1012691"/>
                  <a:pt x="581025" y="1028700"/>
                </a:cubicBezTo>
                <a:cubicBezTo>
                  <a:pt x="577500" y="1038101"/>
                  <a:pt x="575655" y="1048135"/>
                  <a:pt x="571500" y="1057275"/>
                </a:cubicBezTo>
                <a:cubicBezTo>
                  <a:pt x="559749" y="1083128"/>
                  <a:pt x="546100" y="1108075"/>
                  <a:pt x="533400" y="1133475"/>
                </a:cubicBezTo>
                <a:cubicBezTo>
                  <a:pt x="527050" y="1146175"/>
                  <a:pt x="519623" y="1158392"/>
                  <a:pt x="514350" y="1171575"/>
                </a:cubicBezTo>
                <a:cubicBezTo>
                  <a:pt x="501650" y="1203325"/>
                  <a:pt x="496767" y="1239468"/>
                  <a:pt x="476250" y="1266825"/>
                </a:cubicBezTo>
                <a:cubicBezTo>
                  <a:pt x="439461" y="1315876"/>
                  <a:pt x="423184" y="1334857"/>
                  <a:pt x="390525" y="1400175"/>
                </a:cubicBezTo>
                <a:cubicBezTo>
                  <a:pt x="374650" y="1431925"/>
                  <a:pt x="354125" y="1461749"/>
                  <a:pt x="342900" y="1495425"/>
                </a:cubicBezTo>
                <a:cubicBezTo>
                  <a:pt x="339725" y="1504950"/>
                  <a:pt x="338944" y="1515646"/>
                  <a:pt x="333375" y="1524000"/>
                </a:cubicBezTo>
                <a:cubicBezTo>
                  <a:pt x="325903" y="1535208"/>
                  <a:pt x="312630" y="1541614"/>
                  <a:pt x="304800" y="1552575"/>
                </a:cubicBezTo>
                <a:cubicBezTo>
                  <a:pt x="296547" y="1564129"/>
                  <a:pt x="293275" y="1578634"/>
                  <a:pt x="285750" y="1590675"/>
                </a:cubicBezTo>
                <a:cubicBezTo>
                  <a:pt x="277336" y="1604137"/>
                  <a:pt x="266279" y="1615770"/>
                  <a:pt x="257175" y="1628775"/>
                </a:cubicBezTo>
                <a:cubicBezTo>
                  <a:pt x="236310" y="1658583"/>
                  <a:pt x="214756" y="1695726"/>
                  <a:pt x="190500" y="1724025"/>
                </a:cubicBezTo>
                <a:cubicBezTo>
                  <a:pt x="181734" y="1734252"/>
                  <a:pt x="170195" y="1741967"/>
                  <a:pt x="161925" y="1752600"/>
                </a:cubicBezTo>
                <a:cubicBezTo>
                  <a:pt x="147869" y="1770672"/>
                  <a:pt x="136525" y="1790700"/>
                  <a:pt x="123825" y="1809750"/>
                </a:cubicBezTo>
                <a:cubicBezTo>
                  <a:pt x="117475" y="1819275"/>
                  <a:pt x="112870" y="1830230"/>
                  <a:pt x="104775" y="1838325"/>
                </a:cubicBezTo>
                <a:cubicBezTo>
                  <a:pt x="95250" y="1847850"/>
                  <a:pt x="84824" y="1856552"/>
                  <a:pt x="76200" y="1866900"/>
                </a:cubicBezTo>
                <a:lnTo>
                  <a:pt x="76200" y="186690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17"/>
          <p:cNvSpPr/>
          <p:nvPr/>
        </p:nvSpPr>
        <p:spPr>
          <a:xfrm>
            <a:off x="5705475" y="2114550"/>
            <a:ext cx="708675" cy="333375"/>
          </a:xfrm>
          <a:custGeom>
            <a:avLst/>
            <a:gdLst>
              <a:gd name="connsiteX0" fmla="*/ 695325 w 708675"/>
              <a:gd name="connsiteY0" fmla="*/ 114300 h 333375"/>
              <a:gd name="connsiteX1" fmla="*/ 609600 w 708675"/>
              <a:gd name="connsiteY1" fmla="*/ 85725 h 333375"/>
              <a:gd name="connsiteX2" fmla="*/ 552450 w 708675"/>
              <a:gd name="connsiteY2" fmla="*/ 66675 h 333375"/>
              <a:gd name="connsiteX3" fmla="*/ 466725 w 708675"/>
              <a:gd name="connsiteY3" fmla="*/ 19050 h 333375"/>
              <a:gd name="connsiteX4" fmla="*/ 438150 w 708675"/>
              <a:gd name="connsiteY4" fmla="*/ 9525 h 333375"/>
              <a:gd name="connsiteX5" fmla="*/ 409575 w 708675"/>
              <a:gd name="connsiteY5" fmla="*/ 0 h 333375"/>
              <a:gd name="connsiteX6" fmla="*/ 247650 w 708675"/>
              <a:gd name="connsiteY6" fmla="*/ 19050 h 333375"/>
              <a:gd name="connsiteX7" fmla="*/ 219075 w 708675"/>
              <a:gd name="connsiteY7" fmla="*/ 38100 h 333375"/>
              <a:gd name="connsiteX8" fmla="*/ 200025 w 708675"/>
              <a:gd name="connsiteY8" fmla="*/ 66675 h 333375"/>
              <a:gd name="connsiteX9" fmla="*/ 171450 w 708675"/>
              <a:gd name="connsiteY9" fmla="*/ 95250 h 333375"/>
              <a:gd name="connsiteX10" fmla="*/ 142875 w 708675"/>
              <a:gd name="connsiteY10" fmla="*/ 152400 h 333375"/>
              <a:gd name="connsiteX11" fmla="*/ 114300 w 708675"/>
              <a:gd name="connsiteY11" fmla="*/ 161925 h 333375"/>
              <a:gd name="connsiteX12" fmla="*/ 28575 w 708675"/>
              <a:gd name="connsiteY12" fmla="*/ 219075 h 333375"/>
              <a:gd name="connsiteX13" fmla="*/ 0 w 708675"/>
              <a:gd name="connsiteY13" fmla="*/ 238125 h 333375"/>
              <a:gd name="connsiteX14" fmla="*/ 19050 w 708675"/>
              <a:gd name="connsiteY14" fmla="*/ 295275 h 333375"/>
              <a:gd name="connsiteX15" fmla="*/ 47625 w 708675"/>
              <a:gd name="connsiteY15" fmla="*/ 314325 h 333375"/>
              <a:gd name="connsiteX16" fmla="*/ 171450 w 708675"/>
              <a:gd name="connsiteY16" fmla="*/ 333375 h 333375"/>
              <a:gd name="connsiteX17" fmla="*/ 419100 w 708675"/>
              <a:gd name="connsiteY17" fmla="*/ 323850 h 333375"/>
              <a:gd name="connsiteX18" fmla="*/ 476250 w 708675"/>
              <a:gd name="connsiteY18" fmla="*/ 304800 h 333375"/>
              <a:gd name="connsiteX19" fmla="*/ 561975 w 708675"/>
              <a:gd name="connsiteY19" fmla="*/ 276225 h 333375"/>
              <a:gd name="connsiteX20" fmla="*/ 590550 w 708675"/>
              <a:gd name="connsiteY20" fmla="*/ 266700 h 333375"/>
              <a:gd name="connsiteX21" fmla="*/ 657225 w 708675"/>
              <a:gd name="connsiteY21" fmla="*/ 238125 h 333375"/>
              <a:gd name="connsiteX22" fmla="*/ 676275 w 708675"/>
              <a:gd name="connsiteY22" fmla="*/ 209550 h 333375"/>
              <a:gd name="connsiteX23" fmla="*/ 704850 w 708675"/>
              <a:gd name="connsiteY23" fmla="*/ 180975 h 333375"/>
              <a:gd name="connsiteX24" fmla="*/ 695325 w 708675"/>
              <a:gd name="connsiteY24" fmla="*/ 11430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8675" h="333375">
                <a:moveTo>
                  <a:pt x="695325" y="114300"/>
                </a:moveTo>
                <a:cubicBezTo>
                  <a:pt x="679450" y="98425"/>
                  <a:pt x="689960" y="121440"/>
                  <a:pt x="609600" y="85725"/>
                </a:cubicBezTo>
                <a:cubicBezTo>
                  <a:pt x="591250" y="77570"/>
                  <a:pt x="552450" y="66675"/>
                  <a:pt x="552450" y="66675"/>
                </a:cubicBezTo>
                <a:cubicBezTo>
                  <a:pt x="509676" y="23901"/>
                  <a:pt x="536654" y="42360"/>
                  <a:pt x="466725" y="19050"/>
                </a:cubicBezTo>
                <a:lnTo>
                  <a:pt x="438150" y="9525"/>
                </a:lnTo>
                <a:lnTo>
                  <a:pt x="409575" y="0"/>
                </a:lnTo>
                <a:cubicBezTo>
                  <a:pt x="398373" y="862"/>
                  <a:pt x="286169" y="2542"/>
                  <a:pt x="247650" y="19050"/>
                </a:cubicBezTo>
                <a:cubicBezTo>
                  <a:pt x="237128" y="23559"/>
                  <a:pt x="228600" y="31750"/>
                  <a:pt x="219075" y="38100"/>
                </a:cubicBezTo>
                <a:cubicBezTo>
                  <a:pt x="212725" y="47625"/>
                  <a:pt x="207354" y="57881"/>
                  <a:pt x="200025" y="66675"/>
                </a:cubicBezTo>
                <a:cubicBezTo>
                  <a:pt x="191401" y="77023"/>
                  <a:pt x="178922" y="84042"/>
                  <a:pt x="171450" y="95250"/>
                </a:cubicBezTo>
                <a:cubicBezTo>
                  <a:pt x="151730" y="124831"/>
                  <a:pt x="174991" y="126707"/>
                  <a:pt x="142875" y="152400"/>
                </a:cubicBezTo>
                <a:cubicBezTo>
                  <a:pt x="135035" y="158672"/>
                  <a:pt x="123077" y="157049"/>
                  <a:pt x="114300" y="161925"/>
                </a:cubicBezTo>
                <a:lnTo>
                  <a:pt x="28575" y="219075"/>
                </a:lnTo>
                <a:lnTo>
                  <a:pt x="0" y="238125"/>
                </a:lnTo>
                <a:cubicBezTo>
                  <a:pt x="6350" y="257175"/>
                  <a:pt x="2342" y="284136"/>
                  <a:pt x="19050" y="295275"/>
                </a:cubicBezTo>
                <a:cubicBezTo>
                  <a:pt x="28575" y="301625"/>
                  <a:pt x="37386" y="309205"/>
                  <a:pt x="47625" y="314325"/>
                </a:cubicBezTo>
                <a:cubicBezTo>
                  <a:pt x="81952" y="331488"/>
                  <a:pt x="144133" y="330643"/>
                  <a:pt x="171450" y="333375"/>
                </a:cubicBezTo>
                <a:cubicBezTo>
                  <a:pt x="254000" y="330200"/>
                  <a:pt x="336850" y="331561"/>
                  <a:pt x="419100" y="323850"/>
                </a:cubicBezTo>
                <a:cubicBezTo>
                  <a:pt x="439093" y="321976"/>
                  <a:pt x="457200" y="311150"/>
                  <a:pt x="476250" y="304800"/>
                </a:cubicBezTo>
                <a:lnTo>
                  <a:pt x="561975" y="276225"/>
                </a:lnTo>
                <a:cubicBezTo>
                  <a:pt x="571500" y="273050"/>
                  <a:pt x="582196" y="272269"/>
                  <a:pt x="590550" y="266700"/>
                </a:cubicBezTo>
                <a:cubicBezTo>
                  <a:pt x="630017" y="240388"/>
                  <a:pt x="608019" y="250426"/>
                  <a:pt x="657225" y="238125"/>
                </a:cubicBezTo>
                <a:cubicBezTo>
                  <a:pt x="663575" y="228600"/>
                  <a:pt x="668946" y="218344"/>
                  <a:pt x="676275" y="209550"/>
                </a:cubicBezTo>
                <a:cubicBezTo>
                  <a:pt x="684899" y="199202"/>
                  <a:pt x="700590" y="193754"/>
                  <a:pt x="704850" y="180975"/>
                </a:cubicBezTo>
                <a:cubicBezTo>
                  <a:pt x="710874" y="162903"/>
                  <a:pt x="711200" y="130175"/>
                  <a:pt x="695325" y="11430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18"/>
          <p:cNvSpPr/>
          <p:nvPr/>
        </p:nvSpPr>
        <p:spPr>
          <a:xfrm>
            <a:off x="6372225" y="1771650"/>
            <a:ext cx="1600200" cy="1314450"/>
          </a:xfrm>
          <a:custGeom>
            <a:avLst/>
            <a:gdLst>
              <a:gd name="connsiteX0" fmla="*/ 1247775 w 1600200"/>
              <a:gd name="connsiteY0" fmla="*/ 1314450 h 1314450"/>
              <a:gd name="connsiteX1" fmla="*/ 1457325 w 1600200"/>
              <a:gd name="connsiteY1" fmla="*/ 1304925 h 1314450"/>
              <a:gd name="connsiteX2" fmla="*/ 1485900 w 1600200"/>
              <a:gd name="connsiteY2" fmla="*/ 1295400 h 1314450"/>
              <a:gd name="connsiteX3" fmla="*/ 1514475 w 1600200"/>
              <a:gd name="connsiteY3" fmla="*/ 1276350 h 1314450"/>
              <a:gd name="connsiteX4" fmla="*/ 1552575 w 1600200"/>
              <a:gd name="connsiteY4" fmla="*/ 1219200 h 1314450"/>
              <a:gd name="connsiteX5" fmla="*/ 1571625 w 1600200"/>
              <a:gd name="connsiteY5" fmla="*/ 1190625 h 1314450"/>
              <a:gd name="connsiteX6" fmla="*/ 1590675 w 1600200"/>
              <a:gd name="connsiteY6" fmla="*/ 1133475 h 1314450"/>
              <a:gd name="connsiteX7" fmla="*/ 1600200 w 1600200"/>
              <a:gd name="connsiteY7" fmla="*/ 1104900 h 1314450"/>
              <a:gd name="connsiteX8" fmla="*/ 1590675 w 1600200"/>
              <a:gd name="connsiteY8" fmla="*/ 876300 h 1314450"/>
              <a:gd name="connsiteX9" fmla="*/ 1533525 w 1600200"/>
              <a:gd name="connsiteY9" fmla="*/ 790575 h 1314450"/>
              <a:gd name="connsiteX10" fmla="*/ 1514475 w 1600200"/>
              <a:gd name="connsiteY10" fmla="*/ 762000 h 1314450"/>
              <a:gd name="connsiteX11" fmla="*/ 1504950 w 1600200"/>
              <a:gd name="connsiteY11" fmla="*/ 657225 h 1314450"/>
              <a:gd name="connsiteX12" fmla="*/ 1476375 w 1600200"/>
              <a:gd name="connsiteY12" fmla="*/ 571500 h 1314450"/>
              <a:gd name="connsiteX13" fmla="*/ 1466850 w 1600200"/>
              <a:gd name="connsiteY13" fmla="*/ 542925 h 1314450"/>
              <a:gd name="connsiteX14" fmla="*/ 1447800 w 1600200"/>
              <a:gd name="connsiteY14" fmla="*/ 514350 h 1314450"/>
              <a:gd name="connsiteX15" fmla="*/ 1438275 w 1600200"/>
              <a:gd name="connsiteY15" fmla="*/ 485775 h 1314450"/>
              <a:gd name="connsiteX16" fmla="*/ 1419225 w 1600200"/>
              <a:gd name="connsiteY16" fmla="*/ 457200 h 1314450"/>
              <a:gd name="connsiteX17" fmla="*/ 1390650 w 1600200"/>
              <a:gd name="connsiteY17" fmla="*/ 361950 h 1314450"/>
              <a:gd name="connsiteX18" fmla="*/ 1362075 w 1600200"/>
              <a:gd name="connsiteY18" fmla="*/ 276225 h 1314450"/>
              <a:gd name="connsiteX19" fmla="*/ 1333500 w 1600200"/>
              <a:gd name="connsiteY19" fmla="*/ 190500 h 1314450"/>
              <a:gd name="connsiteX20" fmla="*/ 1323975 w 1600200"/>
              <a:gd name="connsiteY20" fmla="*/ 161925 h 1314450"/>
              <a:gd name="connsiteX21" fmla="*/ 1304925 w 1600200"/>
              <a:gd name="connsiteY21" fmla="*/ 133350 h 1314450"/>
              <a:gd name="connsiteX22" fmla="*/ 1295400 w 1600200"/>
              <a:gd name="connsiteY22" fmla="*/ 104775 h 1314450"/>
              <a:gd name="connsiteX23" fmla="*/ 1266825 w 1600200"/>
              <a:gd name="connsiteY23" fmla="*/ 85725 h 1314450"/>
              <a:gd name="connsiteX24" fmla="*/ 1219200 w 1600200"/>
              <a:gd name="connsiteY24" fmla="*/ 47625 h 1314450"/>
              <a:gd name="connsiteX25" fmla="*/ 1190625 w 1600200"/>
              <a:gd name="connsiteY25" fmla="*/ 19050 h 1314450"/>
              <a:gd name="connsiteX26" fmla="*/ 1152525 w 1600200"/>
              <a:gd name="connsiteY26" fmla="*/ 9525 h 1314450"/>
              <a:gd name="connsiteX27" fmla="*/ 1123950 w 1600200"/>
              <a:gd name="connsiteY27" fmla="*/ 0 h 1314450"/>
              <a:gd name="connsiteX28" fmla="*/ 981075 w 1600200"/>
              <a:gd name="connsiteY28" fmla="*/ 9525 h 1314450"/>
              <a:gd name="connsiteX29" fmla="*/ 952500 w 1600200"/>
              <a:gd name="connsiteY29" fmla="*/ 28575 h 1314450"/>
              <a:gd name="connsiteX30" fmla="*/ 923925 w 1600200"/>
              <a:gd name="connsiteY30" fmla="*/ 38100 h 1314450"/>
              <a:gd name="connsiteX31" fmla="*/ 857250 w 1600200"/>
              <a:gd name="connsiteY31" fmla="*/ 57150 h 1314450"/>
              <a:gd name="connsiteX32" fmla="*/ 828675 w 1600200"/>
              <a:gd name="connsiteY32" fmla="*/ 76200 h 1314450"/>
              <a:gd name="connsiteX33" fmla="*/ 704850 w 1600200"/>
              <a:gd name="connsiteY33" fmla="*/ 95250 h 1314450"/>
              <a:gd name="connsiteX34" fmla="*/ 609600 w 1600200"/>
              <a:gd name="connsiteY34" fmla="*/ 114300 h 1314450"/>
              <a:gd name="connsiteX35" fmla="*/ 533400 w 1600200"/>
              <a:gd name="connsiteY35" fmla="*/ 133350 h 1314450"/>
              <a:gd name="connsiteX36" fmla="*/ 476250 w 1600200"/>
              <a:gd name="connsiteY36" fmla="*/ 152400 h 1314450"/>
              <a:gd name="connsiteX37" fmla="*/ 295275 w 1600200"/>
              <a:gd name="connsiteY37" fmla="*/ 171450 h 1314450"/>
              <a:gd name="connsiteX38" fmla="*/ 209550 w 1600200"/>
              <a:gd name="connsiteY38" fmla="*/ 190500 h 1314450"/>
              <a:gd name="connsiteX39" fmla="*/ 180975 w 1600200"/>
              <a:gd name="connsiteY39" fmla="*/ 200025 h 1314450"/>
              <a:gd name="connsiteX40" fmla="*/ 152400 w 1600200"/>
              <a:gd name="connsiteY40" fmla="*/ 219075 h 1314450"/>
              <a:gd name="connsiteX41" fmla="*/ 95250 w 1600200"/>
              <a:gd name="connsiteY41" fmla="*/ 238125 h 1314450"/>
              <a:gd name="connsiteX42" fmla="*/ 66675 w 1600200"/>
              <a:gd name="connsiteY42" fmla="*/ 247650 h 1314450"/>
              <a:gd name="connsiteX43" fmla="*/ 38100 w 1600200"/>
              <a:gd name="connsiteY43" fmla="*/ 257175 h 1314450"/>
              <a:gd name="connsiteX44" fmla="*/ 19050 w 1600200"/>
              <a:gd name="connsiteY44" fmla="*/ 285750 h 1314450"/>
              <a:gd name="connsiteX45" fmla="*/ 0 w 1600200"/>
              <a:gd name="connsiteY45" fmla="*/ 352425 h 1314450"/>
              <a:gd name="connsiteX46" fmla="*/ 19050 w 1600200"/>
              <a:gd name="connsiteY46" fmla="*/ 447675 h 1314450"/>
              <a:gd name="connsiteX47" fmla="*/ 57150 w 1600200"/>
              <a:gd name="connsiteY47" fmla="*/ 504825 h 1314450"/>
              <a:gd name="connsiteX48" fmla="*/ 76200 w 1600200"/>
              <a:gd name="connsiteY48" fmla="*/ 533400 h 1314450"/>
              <a:gd name="connsiteX49" fmla="*/ 95250 w 1600200"/>
              <a:gd name="connsiteY49" fmla="*/ 561975 h 1314450"/>
              <a:gd name="connsiteX50" fmla="*/ 123825 w 1600200"/>
              <a:gd name="connsiteY50" fmla="*/ 581025 h 1314450"/>
              <a:gd name="connsiteX51" fmla="*/ 180975 w 1600200"/>
              <a:gd name="connsiteY51" fmla="*/ 628650 h 1314450"/>
              <a:gd name="connsiteX52" fmla="*/ 200025 w 1600200"/>
              <a:gd name="connsiteY52" fmla="*/ 657225 h 1314450"/>
              <a:gd name="connsiteX53" fmla="*/ 228600 w 1600200"/>
              <a:gd name="connsiteY53" fmla="*/ 666750 h 1314450"/>
              <a:gd name="connsiteX54" fmla="*/ 257175 w 1600200"/>
              <a:gd name="connsiteY54" fmla="*/ 685800 h 1314450"/>
              <a:gd name="connsiteX55" fmla="*/ 285750 w 1600200"/>
              <a:gd name="connsiteY55" fmla="*/ 695325 h 1314450"/>
              <a:gd name="connsiteX56" fmla="*/ 314325 w 1600200"/>
              <a:gd name="connsiteY56" fmla="*/ 714375 h 1314450"/>
              <a:gd name="connsiteX57" fmla="*/ 371475 w 1600200"/>
              <a:gd name="connsiteY57" fmla="*/ 733425 h 1314450"/>
              <a:gd name="connsiteX58" fmla="*/ 447675 w 1600200"/>
              <a:gd name="connsiteY58" fmla="*/ 762000 h 1314450"/>
              <a:gd name="connsiteX59" fmla="*/ 504825 w 1600200"/>
              <a:gd name="connsiteY59" fmla="*/ 781050 h 1314450"/>
              <a:gd name="connsiteX60" fmla="*/ 561975 w 1600200"/>
              <a:gd name="connsiteY60" fmla="*/ 800100 h 1314450"/>
              <a:gd name="connsiteX61" fmla="*/ 590550 w 1600200"/>
              <a:gd name="connsiteY61" fmla="*/ 809625 h 1314450"/>
              <a:gd name="connsiteX62" fmla="*/ 628650 w 1600200"/>
              <a:gd name="connsiteY62" fmla="*/ 819150 h 1314450"/>
              <a:gd name="connsiteX63" fmla="*/ 657225 w 1600200"/>
              <a:gd name="connsiteY63" fmla="*/ 828675 h 1314450"/>
              <a:gd name="connsiteX64" fmla="*/ 704850 w 1600200"/>
              <a:gd name="connsiteY64" fmla="*/ 838200 h 1314450"/>
              <a:gd name="connsiteX65" fmla="*/ 800100 w 1600200"/>
              <a:gd name="connsiteY65" fmla="*/ 876300 h 1314450"/>
              <a:gd name="connsiteX66" fmla="*/ 857250 w 1600200"/>
              <a:gd name="connsiteY66" fmla="*/ 895350 h 1314450"/>
              <a:gd name="connsiteX67" fmla="*/ 895350 w 1600200"/>
              <a:gd name="connsiteY67" fmla="*/ 914400 h 1314450"/>
              <a:gd name="connsiteX68" fmla="*/ 923925 w 1600200"/>
              <a:gd name="connsiteY68" fmla="*/ 923925 h 1314450"/>
              <a:gd name="connsiteX69" fmla="*/ 1000125 w 1600200"/>
              <a:gd name="connsiteY69" fmla="*/ 962025 h 1314450"/>
              <a:gd name="connsiteX70" fmla="*/ 1038225 w 1600200"/>
              <a:gd name="connsiteY70" fmla="*/ 981075 h 1314450"/>
              <a:gd name="connsiteX71" fmla="*/ 1066800 w 1600200"/>
              <a:gd name="connsiteY71" fmla="*/ 990600 h 1314450"/>
              <a:gd name="connsiteX72" fmla="*/ 1095375 w 1600200"/>
              <a:gd name="connsiteY72" fmla="*/ 1019175 h 1314450"/>
              <a:gd name="connsiteX73" fmla="*/ 1123950 w 1600200"/>
              <a:gd name="connsiteY73" fmla="*/ 1038225 h 1314450"/>
              <a:gd name="connsiteX74" fmla="*/ 1162050 w 1600200"/>
              <a:gd name="connsiteY74" fmla="*/ 1095375 h 1314450"/>
              <a:gd name="connsiteX75" fmla="*/ 1181100 w 1600200"/>
              <a:gd name="connsiteY75" fmla="*/ 1123950 h 1314450"/>
              <a:gd name="connsiteX76" fmla="*/ 1200150 w 1600200"/>
              <a:gd name="connsiteY76" fmla="*/ 1152525 h 1314450"/>
              <a:gd name="connsiteX77" fmla="*/ 1228725 w 1600200"/>
              <a:gd name="connsiteY77" fmla="*/ 1209675 h 1314450"/>
              <a:gd name="connsiteX78" fmla="*/ 1247775 w 1600200"/>
              <a:gd name="connsiteY78" fmla="*/ 1266825 h 1314450"/>
              <a:gd name="connsiteX79" fmla="*/ 1257300 w 1600200"/>
              <a:gd name="connsiteY79" fmla="*/ 1304925 h 1314450"/>
              <a:gd name="connsiteX80" fmla="*/ 1247775 w 1600200"/>
              <a:gd name="connsiteY80" fmla="*/ 1314450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600200" h="1314450">
                <a:moveTo>
                  <a:pt x="1247775" y="1314450"/>
                </a:moveTo>
                <a:cubicBezTo>
                  <a:pt x="1281112" y="1314450"/>
                  <a:pt x="1387626" y="1310501"/>
                  <a:pt x="1457325" y="1304925"/>
                </a:cubicBezTo>
                <a:cubicBezTo>
                  <a:pt x="1467333" y="1304124"/>
                  <a:pt x="1476920" y="1299890"/>
                  <a:pt x="1485900" y="1295400"/>
                </a:cubicBezTo>
                <a:cubicBezTo>
                  <a:pt x="1496139" y="1290280"/>
                  <a:pt x="1504950" y="1282700"/>
                  <a:pt x="1514475" y="1276350"/>
                </a:cubicBezTo>
                <a:lnTo>
                  <a:pt x="1552575" y="1219200"/>
                </a:lnTo>
                <a:cubicBezTo>
                  <a:pt x="1558925" y="1209675"/>
                  <a:pt x="1568005" y="1201485"/>
                  <a:pt x="1571625" y="1190625"/>
                </a:cubicBezTo>
                <a:lnTo>
                  <a:pt x="1590675" y="1133475"/>
                </a:lnTo>
                <a:lnTo>
                  <a:pt x="1600200" y="1104900"/>
                </a:lnTo>
                <a:cubicBezTo>
                  <a:pt x="1597025" y="1028700"/>
                  <a:pt x="1603213" y="951528"/>
                  <a:pt x="1590675" y="876300"/>
                </a:cubicBezTo>
                <a:lnTo>
                  <a:pt x="1533525" y="790575"/>
                </a:lnTo>
                <a:lnTo>
                  <a:pt x="1514475" y="762000"/>
                </a:lnTo>
                <a:cubicBezTo>
                  <a:pt x="1511300" y="727075"/>
                  <a:pt x="1511044" y="691760"/>
                  <a:pt x="1504950" y="657225"/>
                </a:cubicBezTo>
                <a:lnTo>
                  <a:pt x="1476375" y="571500"/>
                </a:lnTo>
                <a:cubicBezTo>
                  <a:pt x="1473200" y="561975"/>
                  <a:pt x="1472419" y="551279"/>
                  <a:pt x="1466850" y="542925"/>
                </a:cubicBezTo>
                <a:cubicBezTo>
                  <a:pt x="1460500" y="533400"/>
                  <a:pt x="1452920" y="524589"/>
                  <a:pt x="1447800" y="514350"/>
                </a:cubicBezTo>
                <a:cubicBezTo>
                  <a:pt x="1443310" y="505370"/>
                  <a:pt x="1442765" y="494755"/>
                  <a:pt x="1438275" y="485775"/>
                </a:cubicBezTo>
                <a:cubicBezTo>
                  <a:pt x="1433155" y="475536"/>
                  <a:pt x="1423874" y="467661"/>
                  <a:pt x="1419225" y="457200"/>
                </a:cubicBezTo>
                <a:cubicBezTo>
                  <a:pt x="1398501" y="410572"/>
                  <a:pt x="1403438" y="404575"/>
                  <a:pt x="1390650" y="361950"/>
                </a:cubicBezTo>
                <a:lnTo>
                  <a:pt x="1362075" y="276225"/>
                </a:lnTo>
                <a:lnTo>
                  <a:pt x="1333500" y="190500"/>
                </a:lnTo>
                <a:cubicBezTo>
                  <a:pt x="1330325" y="180975"/>
                  <a:pt x="1329544" y="170279"/>
                  <a:pt x="1323975" y="161925"/>
                </a:cubicBezTo>
                <a:cubicBezTo>
                  <a:pt x="1317625" y="152400"/>
                  <a:pt x="1310045" y="143589"/>
                  <a:pt x="1304925" y="133350"/>
                </a:cubicBezTo>
                <a:cubicBezTo>
                  <a:pt x="1300435" y="124370"/>
                  <a:pt x="1301672" y="112615"/>
                  <a:pt x="1295400" y="104775"/>
                </a:cubicBezTo>
                <a:cubicBezTo>
                  <a:pt x="1288249" y="95836"/>
                  <a:pt x="1276350" y="92075"/>
                  <a:pt x="1266825" y="85725"/>
                </a:cubicBezTo>
                <a:cubicBezTo>
                  <a:pt x="1224220" y="21818"/>
                  <a:pt x="1274409" y="84431"/>
                  <a:pt x="1219200" y="47625"/>
                </a:cubicBezTo>
                <a:cubicBezTo>
                  <a:pt x="1207992" y="40153"/>
                  <a:pt x="1202321" y="25733"/>
                  <a:pt x="1190625" y="19050"/>
                </a:cubicBezTo>
                <a:cubicBezTo>
                  <a:pt x="1179259" y="12555"/>
                  <a:pt x="1165112" y="13121"/>
                  <a:pt x="1152525" y="9525"/>
                </a:cubicBezTo>
                <a:cubicBezTo>
                  <a:pt x="1142871" y="6767"/>
                  <a:pt x="1133475" y="3175"/>
                  <a:pt x="1123950" y="0"/>
                </a:cubicBezTo>
                <a:cubicBezTo>
                  <a:pt x="1076325" y="3175"/>
                  <a:pt x="1028156" y="1678"/>
                  <a:pt x="981075" y="9525"/>
                </a:cubicBezTo>
                <a:cubicBezTo>
                  <a:pt x="969783" y="11407"/>
                  <a:pt x="962739" y="23455"/>
                  <a:pt x="952500" y="28575"/>
                </a:cubicBezTo>
                <a:cubicBezTo>
                  <a:pt x="943520" y="33065"/>
                  <a:pt x="933579" y="35342"/>
                  <a:pt x="923925" y="38100"/>
                </a:cubicBezTo>
                <a:cubicBezTo>
                  <a:pt x="909683" y="42169"/>
                  <a:pt x="872475" y="49537"/>
                  <a:pt x="857250" y="57150"/>
                </a:cubicBezTo>
                <a:cubicBezTo>
                  <a:pt x="847011" y="62270"/>
                  <a:pt x="838914" y="71080"/>
                  <a:pt x="828675" y="76200"/>
                </a:cubicBezTo>
                <a:cubicBezTo>
                  <a:pt x="794348" y="93363"/>
                  <a:pt x="732167" y="92518"/>
                  <a:pt x="704850" y="95250"/>
                </a:cubicBezTo>
                <a:cubicBezTo>
                  <a:pt x="640292" y="116769"/>
                  <a:pt x="719049" y="92410"/>
                  <a:pt x="609600" y="114300"/>
                </a:cubicBezTo>
                <a:cubicBezTo>
                  <a:pt x="583927" y="119435"/>
                  <a:pt x="558238" y="125071"/>
                  <a:pt x="533400" y="133350"/>
                </a:cubicBezTo>
                <a:cubicBezTo>
                  <a:pt x="514350" y="139700"/>
                  <a:pt x="496057" y="149099"/>
                  <a:pt x="476250" y="152400"/>
                </a:cubicBezTo>
                <a:cubicBezTo>
                  <a:pt x="378266" y="168731"/>
                  <a:pt x="438356" y="160444"/>
                  <a:pt x="295275" y="171450"/>
                </a:cubicBezTo>
                <a:cubicBezTo>
                  <a:pt x="262539" y="177997"/>
                  <a:pt x="240937" y="181532"/>
                  <a:pt x="209550" y="190500"/>
                </a:cubicBezTo>
                <a:cubicBezTo>
                  <a:pt x="199896" y="193258"/>
                  <a:pt x="189955" y="195535"/>
                  <a:pt x="180975" y="200025"/>
                </a:cubicBezTo>
                <a:cubicBezTo>
                  <a:pt x="170736" y="205145"/>
                  <a:pt x="162861" y="214426"/>
                  <a:pt x="152400" y="219075"/>
                </a:cubicBezTo>
                <a:cubicBezTo>
                  <a:pt x="134050" y="227230"/>
                  <a:pt x="114300" y="231775"/>
                  <a:pt x="95250" y="238125"/>
                </a:cubicBezTo>
                <a:lnTo>
                  <a:pt x="66675" y="247650"/>
                </a:lnTo>
                <a:lnTo>
                  <a:pt x="38100" y="257175"/>
                </a:lnTo>
                <a:cubicBezTo>
                  <a:pt x="31750" y="266700"/>
                  <a:pt x="24170" y="275511"/>
                  <a:pt x="19050" y="285750"/>
                </a:cubicBezTo>
                <a:cubicBezTo>
                  <a:pt x="12218" y="299415"/>
                  <a:pt x="3052" y="340218"/>
                  <a:pt x="0" y="352425"/>
                </a:cubicBezTo>
                <a:cubicBezTo>
                  <a:pt x="2366" y="368990"/>
                  <a:pt x="6262" y="424656"/>
                  <a:pt x="19050" y="447675"/>
                </a:cubicBezTo>
                <a:cubicBezTo>
                  <a:pt x="30169" y="467689"/>
                  <a:pt x="44450" y="485775"/>
                  <a:pt x="57150" y="504825"/>
                </a:cubicBezTo>
                <a:lnTo>
                  <a:pt x="76200" y="533400"/>
                </a:lnTo>
                <a:cubicBezTo>
                  <a:pt x="82550" y="542925"/>
                  <a:pt x="85725" y="555625"/>
                  <a:pt x="95250" y="561975"/>
                </a:cubicBezTo>
                <a:cubicBezTo>
                  <a:pt x="104775" y="568325"/>
                  <a:pt x="115031" y="573696"/>
                  <a:pt x="123825" y="581025"/>
                </a:cubicBezTo>
                <a:cubicBezTo>
                  <a:pt x="197164" y="642141"/>
                  <a:pt x="110029" y="581352"/>
                  <a:pt x="180975" y="628650"/>
                </a:cubicBezTo>
                <a:cubicBezTo>
                  <a:pt x="187325" y="638175"/>
                  <a:pt x="191086" y="650074"/>
                  <a:pt x="200025" y="657225"/>
                </a:cubicBezTo>
                <a:cubicBezTo>
                  <a:pt x="207865" y="663497"/>
                  <a:pt x="219620" y="662260"/>
                  <a:pt x="228600" y="666750"/>
                </a:cubicBezTo>
                <a:cubicBezTo>
                  <a:pt x="238839" y="671870"/>
                  <a:pt x="246936" y="680680"/>
                  <a:pt x="257175" y="685800"/>
                </a:cubicBezTo>
                <a:cubicBezTo>
                  <a:pt x="266155" y="690290"/>
                  <a:pt x="276770" y="690835"/>
                  <a:pt x="285750" y="695325"/>
                </a:cubicBezTo>
                <a:cubicBezTo>
                  <a:pt x="295989" y="700445"/>
                  <a:pt x="303864" y="709726"/>
                  <a:pt x="314325" y="714375"/>
                </a:cubicBezTo>
                <a:cubicBezTo>
                  <a:pt x="332675" y="722530"/>
                  <a:pt x="354767" y="722286"/>
                  <a:pt x="371475" y="733425"/>
                </a:cubicBezTo>
                <a:cubicBezTo>
                  <a:pt x="421203" y="766577"/>
                  <a:pt x="377960" y="742987"/>
                  <a:pt x="447675" y="762000"/>
                </a:cubicBezTo>
                <a:cubicBezTo>
                  <a:pt x="467048" y="767284"/>
                  <a:pt x="485775" y="774700"/>
                  <a:pt x="504825" y="781050"/>
                </a:cubicBezTo>
                <a:lnTo>
                  <a:pt x="561975" y="800100"/>
                </a:lnTo>
                <a:cubicBezTo>
                  <a:pt x="571500" y="803275"/>
                  <a:pt x="580810" y="807190"/>
                  <a:pt x="590550" y="809625"/>
                </a:cubicBezTo>
                <a:cubicBezTo>
                  <a:pt x="603250" y="812800"/>
                  <a:pt x="616063" y="815554"/>
                  <a:pt x="628650" y="819150"/>
                </a:cubicBezTo>
                <a:cubicBezTo>
                  <a:pt x="638304" y="821908"/>
                  <a:pt x="647485" y="826240"/>
                  <a:pt x="657225" y="828675"/>
                </a:cubicBezTo>
                <a:cubicBezTo>
                  <a:pt x="672931" y="832602"/>
                  <a:pt x="689231" y="833940"/>
                  <a:pt x="704850" y="838200"/>
                </a:cubicBezTo>
                <a:cubicBezTo>
                  <a:pt x="804134" y="865278"/>
                  <a:pt x="723771" y="845768"/>
                  <a:pt x="800100" y="876300"/>
                </a:cubicBezTo>
                <a:cubicBezTo>
                  <a:pt x="818744" y="883758"/>
                  <a:pt x="839289" y="886370"/>
                  <a:pt x="857250" y="895350"/>
                </a:cubicBezTo>
                <a:cubicBezTo>
                  <a:pt x="869950" y="901700"/>
                  <a:pt x="882299" y="908807"/>
                  <a:pt x="895350" y="914400"/>
                </a:cubicBezTo>
                <a:cubicBezTo>
                  <a:pt x="904578" y="918355"/>
                  <a:pt x="914785" y="919770"/>
                  <a:pt x="923925" y="923925"/>
                </a:cubicBezTo>
                <a:cubicBezTo>
                  <a:pt x="949778" y="935676"/>
                  <a:pt x="974725" y="949325"/>
                  <a:pt x="1000125" y="962025"/>
                </a:cubicBezTo>
                <a:cubicBezTo>
                  <a:pt x="1012825" y="968375"/>
                  <a:pt x="1024755" y="976585"/>
                  <a:pt x="1038225" y="981075"/>
                </a:cubicBezTo>
                <a:lnTo>
                  <a:pt x="1066800" y="990600"/>
                </a:lnTo>
                <a:cubicBezTo>
                  <a:pt x="1076325" y="1000125"/>
                  <a:pt x="1085027" y="1010551"/>
                  <a:pt x="1095375" y="1019175"/>
                </a:cubicBezTo>
                <a:cubicBezTo>
                  <a:pt x="1104169" y="1026504"/>
                  <a:pt x="1116412" y="1029610"/>
                  <a:pt x="1123950" y="1038225"/>
                </a:cubicBezTo>
                <a:cubicBezTo>
                  <a:pt x="1139027" y="1055455"/>
                  <a:pt x="1149350" y="1076325"/>
                  <a:pt x="1162050" y="1095375"/>
                </a:cubicBezTo>
                <a:lnTo>
                  <a:pt x="1181100" y="1123950"/>
                </a:lnTo>
                <a:cubicBezTo>
                  <a:pt x="1187450" y="1133475"/>
                  <a:pt x="1196530" y="1141665"/>
                  <a:pt x="1200150" y="1152525"/>
                </a:cubicBezTo>
                <a:cubicBezTo>
                  <a:pt x="1234888" y="1256738"/>
                  <a:pt x="1179486" y="1098888"/>
                  <a:pt x="1228725" y="1209675"/>
                </a:cubicBezTo>
                <a:cubicBezTo>
                  <a:pt x="1236880" y="1228025"/>
                  <a:pt x="1242905" y="1247344"/>
                  <a:pt x="1247775" y="1266825"/>
                </a:cubicBezTo>
                <a:cubicBezTo>
                  <a:pt x="1250950" y="1279525"/>
                  <a:pt x="1252438" y="1292770"/>
                  <a:pt x="1257300" y="1304925"/>
                </a:cubicBezTo>
                <a:cubicBezTo>
                  <a:pt x="1258968" y="1309094"/>
                  <a:pt x="1214438" y="1314450"/>
                  <a:pt x="1247775" y="131445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19"/>
          <p:cNvSpPr/>
          <p:nvPr/>
        </p:nvSpPr>
        <p:spPr>
          <a:xfrm>
            <a:off x="7829550" y="1495425"/>
            <a:ext cx="161925" cy="277936"/>
          </a:xfrm>
          <a:custGeom>
            <a:avLst/>
            <a:gdLst>
              <a:gd name="connsiteX0" fmla="*/ 133350 w 161925"/>
              <a:gd name="connsiteY0" fmla="*/ 0 h 277936"/>
              <a:gd name="connsiteX1" fmla="*/ 85725 w 161925"/>
              <a:gd name="connsiteY1" fmla="*/ 9525 h 277936"/>
              <a:gd name="connsiteX2" fmla="*/ 66675 w 161925"/>
              <a:gd name="connsiteY2" fmla="*/ 38100 h 277936"/>
              <a:gd name="connsiteX3" fmla="*/ 38100 w 161925"/>
              <a:gd name="connsiteY3" fmla="*/ 57150 h 277936"/>
              <a:gd name="connsiteX4" fmla="*/ 19050 w 161925"/>
              <a:gd name="connsiteY4" fmla="*/ 95250 h 277936"/>
              <a:gd name="connsiteX5" fmla="*/ 0 w 161925"/>
              <a:gd name="connsiteY5" fmla="*/ 152400 h 277936"/>
              <a:gd name="connsiteX6" fmla="*/ 28575 w 161925"/>
              <a:gd name="connsiteY6" fmla="*/ 238125 h 277936"/>
              <a:gd name="connsiteX7" fmla="*/ 85725 w 161925"/>
              <a:gd name="connsiteY7" fmla="*/ 257175 h 277936"/>
              <a:gd name="connsiteX8" fmla="*/ 114300 w 161925"/>
              <a:gd name="connsiteY8" fmla="*/ 276225 h 277936"/>
              <a:gd name="connsiteX9" fmla="*/ 161925 w 161925"/>
              <a:gd name="connsiteY9" fmla="*/ 276225 h 27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277936">
                <a:moveTo>
                  <a:pt x="133350" y="0"/>
                </a:moveTo>
                <a:cubicBezTo>
                  <a:pt x="117475" y="3175"/>
                  <a:pt x="99781" y="1493"/>
                  <a:pt x="85725" y="9525"/>
                </a:cubicBezTo>
                <a:cubicBezTo>
                  <a:pt x="75786" y="15205"/>
                  <a:pt x="74770" y="30005"/>
                  <a:pt x="66675" y="38100"/>
                </a:cubicBezTo>
                <a:cubicBezTo>
                  <a:pt x="58580" y="46195"/>
                  <a:pt x="47625" y="50800"/>
                  <a:pt x="38100" y="57150"/>
                </a:cubicBezTo>
                <a:cubicBezTo>
                  <a:pt x="31750" y="69850"/>
                  <a:pt x="24323" y="82067"/>
                  <a:pt x="19050" y="95250"/>
                </a:cubicBezTo>
                <a:cubicBezTo>
                  <a:pt x="11592" y="113894"/>
                  <a:pt x="0" y="152400"/>
                  <a:pt x="0" y="152400"/>
                </a:cubicBezTo>
                <a:cubicBezTo>
                  <a:pt x="3233" y="171798"/>
                  <a:pt x="3657" y="222551"/>
                  <a:pt x="28575" y="238125"/>
                </a:cubicBezTo>
                <a:cubicBezTo>
                  <a:pt x="45603" y="248768"/>
                  <a:pt x="69017" y="246036"/>
                  <a:pt x="85725" y="257175"/>
                </a:cubicBezTo>
                <a:cubicBezTo>
                  <a:pt x="95250" y="263525"/>
                  <a:pt x="103194" y="273449"/>
                  <a:pt x="114300" y="276225"/>
                </a:cubicBezTo>
                <a:cubicBezTo>
                  <a:pt x="129701" y="280075"/>
                  <a:pt x="146050" y="276225"/>
                  <a:pt x="161925" y="27622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7543800" y="419100"/>
            <a:ext cx="447675" cy="190500"/>
          </a:xfrm>
          <a:custGeom>
            <a:avLst/>
            <a:gdLst>
              <a:gd name="connsiteX0" fmla="*/ 0 w 447675"/>
              <a:gd name="connsiteY0" fmla="*/ 0 h 190500"/>
              <a:gd name="connsiteX1" fmla="*/ 9525 w 447675"/>
              <a:gd name="connsiteY1" fmla="*/ 123825 h 190500"/>
              <a:gd name="connsiteX2" fmla="*/ 28575 w 447675"/>
              <a:gd name="connsiteY2" fmla="*/ 152400 h 190500"/>
              <a:gd name="connsiteX3" fmla="*/ 95250 w 447675"/>
              <a:gd name="connsiteY3" fmla="*/ 190500 h 190500"/>
              <a:gd name="connsiteX4" fmla="*/ 304800 w 447675"/>
              <a:gd name="connsiteY4" fmla="*/ 180975 h 190500"/>
              <a:gd name="connsiteX5" fmla="*/ 371475 w 447675"/>
              <a:gd name="connsiteY5" fmla="*/ 161925 h 190500"/>
              <a:gd name="connsiteX6" fmla="*/ 438150 w 447675"/>
              <a:gd name="connsiteY6" fmla="*/ 142875 h 190500"/>
              <a:gd name="connsiteX7" fmla="*/ 447675 w 447675"/>
              <a:gd name="connsiteY7" fmla="*/ 1333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675" h="190500">
                <a:moveTo>
                  <a:pt x="0" y="0"/>
                </a:moveTo>
                <a:cubicBezTo>
                  <a:pt x="3175" y="41275"/>
                  <a:pt x="1896" y="83137"/>
                  <a:pt x="9525" y="123825"/>
                </a:cubicBezTo>
                <a:cubicBezTo>
                  <a:pt x="11635" y="135077"/>
                  <a:pt x="20480" y="144305"/>
                  <a:pt x="28575" y="152400"/>
                </a:cubicBezTo>
                <a:cubicBezTo>
                  <a:pt x="42038" y="165863"/>
                  <a:pt x="80309" y="183029"/>
                  <a:pt x="95250" y="190500"/>
                </a:cubicBezTo>
                <a:cubicBezTo>
                  <a:pt x="165100" y="187325"/>
                  <a:pt x="235084" y="186338"/>
                  <a:pt x="304800" y="180975"/>
                </a:cubicBezTo>
                <a:cubicBezTo>
                  <a:pt x="325174" y="179408"/>
                  <a:pt x="351547" y="167619"/>
                  <a:pt x="371475" y="161925"/>
                </a:cubicBezTo>
                <a:cubicBezTo>
                  <a:pt x="385717" y="157856"/>
                  <a:pt x="422925" y="150488"/>
                  <a:pt x="438150" y="142875"/>
                </a:cubicBezTo>
                <a:cubicBezTo>
                  <a:pt x="442166" y="140867"/>
                  <a:pt x="444500" y="136525"/>
                  <a:pt x="447675" y="1333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7667616" y="3067050"/>
            <a:ext cx="333531" cy="495300"/>
          </a:xfrm>
          <a:custGeom>
            <a:avLst/>
            <a:gdLst>
              <a:gd name="connsiteX0" fmla="*/ 180984 w 333531"/>
              <a:gd name="connsiteY0" fmla="*/ 38100 h 495300"/>
              <a:gd name="connsiteX1" fmla="*/ 133359 w 333531"/>
              <a:gd name="connsiteY1" fmla="*/ 47625 h 495300"/>
              <a:gd name="connsiteX2" fmla="*/ 104784 w 333531"/>
              <a:gd name="connsiteY2" fmla="*/ 66675 h 495300"/>
              <a:gd name="connsiteX3" fmla="*/ 76209 w 333531"/>
              <a:gd name="connsiteY3" fmla="*/ 76200 h 495300"/>
              <a:gd name="connsiteX4" fmla="*/ 57159 w 333531"/>
              <a:gd name="connsiteY4" fmla="*/ 104775 h 495300"/>
              <a:gd name="connsiteX5" fmla="*/ 28584 w 333531"/>
              <a:gd name="connsiteY5" fmla="*/ 123825 h 495300"/>
              <a:gd name="connsiteX6" fmla="*/ 9534 w 333531"/>
              <a:gd name="connsiteY6" fmla="*/ 180975 h 495300"/>
              <a:gd name="connsiteX7" fmla="*/ 9534 w 333531"/>
              <a:gd name="connsiteY7" fmla="*/ 314325 h 495300"/>
              <a:gd name="connsiteX8" fmla="*/ 19059 w 333531"/>
              <a:gd name="connsiteY8" fmla="*/ 342900 h 495300"/>
              <a:gd name="connsiteX9" fmla="*/ 47634 w 333531"/>
              <a:gd name="connsiteY9" fmla="*/ 361950 h 495300"/>
              <a:gd name="connsiteX10" fmla="*/ 85734 w 333531"/>
              <a:gd name="connsiteY10" fmla="*/ 419100 h 495300"/>
              <a:gd name="connsiteX11" fmla="*/ 114309 w 333531"/>
              <a:gd name="connsiteY11" fmla="*/ 447675 h 495300"/>
              <a:gd name="connsiteX12" fmla="*/ 133359 w 333531"/>
              <a:gd name="connsiteY12" fmla="*/ 476250 h 495300"/>
              <a:gd name="connsiteX13" fmla="*/ 190509 w 333531"/>
              <a:gd name="connsiteY13" fmla="*/ 495300 h 495300"/>
              <a:gd name="connsiteX14" fmla="*/ 238134 w 333531"/>
              <a:gd name="connsiteY14" fmla="*/ 485775 h 495300"/>
              <a:gd name="connsiteX15" fmla="*/ 266709 w 333531"/>
              <a:gd name="connsiteY15" fmla="*/ 476250 h 495300"/>
              <a:gd name="connsiteX16" fmla="*/ 304809 w 333531"/>
              <a:gd name="connsiteY16" fmla="*/ 419100 h 495300"/>
              <a:gd name="connsiteX17" fmla="*/ 323859 w 333531"/>
              <a:gd name="connsiteY17" fmla="*/ 390525 h 495300"/>
              <a:gd name="connsiteX18" fmla="*/ 333384 w 333531"/>
              <a:gd name="connsiteY18" fmla="*/ 352425 h 495300"/>
              <a:gd name="connsiteX19" fmla="*/ 314334 w 333531"/>
              <a:gd name="connsiteY19" fmla="*/ 295275 h 495300"/>
              <a:gd name="connsiteX20" fmla="*/ 295284 w 333531"/>
              <a:gd name="connsiteY20" fmla="*/ 238125 h 495300"/>
              <a:gd name="connsiteX21" fmla="*/ 285759 w 333531"/>
              <a:gd name="connsiteY21" fmla="*/ 209550 h 495300"/>
              <a:gd name="connsiteX22" fmla="*/ 276234 w 333531"/>
              <a:gd name="connsiteY22" fmla="*/ 180975 h 495300"/>
              <a:gd name="connsiteX23" fmla="*/ 266709 w 333531"/>
              <a:gd name="connsiteY23" fmla="*/ 76200 h 495300"/>
              <a:gd name="connsiteX24" fmla="*/ 247659 w 333531"/>
              <a:gd name="connsiteY24" fmla="*/ 19050 h 495300"/>
              <a:gd name="connsiteX25" fmla="*/ 219084 w 333531"/>
              <a:gd name="connsiteY25" fmla="*/ 0 h 495300"/>
              <a:gd name="connsiteX26" fmla="*/ 190509 w 333531"/>
              <a:gd name="connsiteY26" fmla="*/ 9525 h 495300"/>
              <a:gd name="connsiteX27" fmla="*/ 180984 w 333531"/>
              <a:gd name="connsiteY27" fmla="*/ 381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3531" h="495300">
                <a:moveTo>
                  <a:pt x="180984" y="38100"/>
                </a:moveTo>
                <a:cubicBezTo>
                  <a:pt x="171459" y="44450"/>
                  <a:pt x="148518" y="41941"/>
                  <a:pt x="133359" y="47625"/>
                </a:cubicBezTo>
                <a:cubicBezTo>
                  <a:pt x="122640" y="51645"/>
                  <a:pt x="115023" y="61555"/>
                  <a:pt x="104784" y="66675"/>
                </a:cubicBezTo>
                <a:cubicBezTo>
                  <a:pt x="95804" y="71165"/>
                  <a:pt x="85734" y="73025"/>
                  <a:pt x="76209" y="76200"/>
                </a:cubicBezTo>
                <a:cubicBezTo>
                  <a:pt x="69859" y="85725"/>
                  <a:pt x="65254" y="96680"/>
                  <a:pt x="57159" y="104775"/>
                </a:cubicBezTo>
                <a:cubicBezTo>
                  <a:pt x="49064" y="112870"/>
                  <a:pt x="34651" y="114117"/>
                  <a:pt x="28584" y="123825"/>
                </a:cubicBezTo>
                <a:cubicBezTo>
                  <a:pt x="17941" y="140853"/>
                  <a:pt x="9534" y="180975"/>
                  <a:pt x="9534" y="180975"/>
                </a:cubicBezTo>
                <a:cubicBezTo>
                  <a:pt x="-202" y="258864"/>
                  <a:pt x="-5847" y="245110"/>
                  <a:pt x="9534" y="314325"/>
                </a:cubicBezTo>
                <a:cubicBezTo>
                  <a:pt x="11712" y="324126"/>
                  <a:pt x="12787" y="335060"/>
                  <a:pt x="19059" y="342900"/>
                </a:cubicBezTo>
                <a:cubicBezTo>
                  <a:pt x="26210" y="351839"/>
                  <a:pt x="38109" y="355600"/>
                  <a:pt x="47634" y="361950"/>
                </a:cubicBezTo>
                <a:cubicBezTo>
                  <a:pt x="60334" y="381000"/>
                  <a:pt x="69545" y="402911"/>
                  <a:pt x="85734" y="419100"/>
                </a:cubicBezTo>
                <a:cubicBezTo>
                  <a:pt x="95259" y="428625"/>
                  <a:pt x="105685" y="437327"/>
                  <a:pt x="114309" y="447675"/>
                </a:cubicBezTo>
                <a:cubicBezTo>
                  <a:pt x="121638" y="456469"/>
                  <a:pt x="123651" y="470183"/>
                  <a:pt x="133359" y="476250"/>
                </a:cubicBezTo>
                <a:cubicBezTo>
                  <a:pt x="150387" y="486893"/>
                  <a:pt x="190509" y="495300"/>
                  <a:pt x="190509" y="495300"/>
                </a:cubicBezTo>
                <a:cubicBezTo>
                  <a:pt x="206384" y="492125"/>
                  <a:pt x="222428" y="489702"/>
                  <a:pt x="238134" y="485775"/>
                </a:cubicBezTo>
                <a:cubicBezTo>
                  <a:pt x="247874" y="483340"/>
                  <a:pt x="259609" y="483350"/>
                  <a:pt x="266709" y="476250"/>
                </a:cubicBezTo>
                <a:cubicBezTo>
                  <a:pt x="282898" y="460061"/>
                  <a:pt x="292109" y="438150"/>
                  <a:pt x="304809" y="419100"/>
                </a:cubicBezTo>
                <a:lnTo>
                  <a:pt x="323859" y="390525"/>
                </a:lnTo>
                <a:cubicBezTo>
                  <a:pt x="327034" y="377825"/>
                  <a:pt x="334687" y="365451"/>
                  <a:pt x="333384" y="352425"/>
                </a:cubicBezTo>
                <a:cubicBezTo>
                  <a:pt x="331386" y="332444"/>
                  <a:pt x="320684" y="314325"/>
                  <a:pt x="314334" y="295275"/>
                </a:cubicBezTo>
                <a:lnTo>
                  <a:pt x="295284" y="238125"/>
                </a:lnTo>
                <a:lnTo>
                  <a:pt x="285759" y="209550"/>
                </a:lnTo>
                <a:lnTo>
                  <a:pt x="276234" y="180975"/>
                </a:lnTo>
                <a:cubicBezTo>
                  <a:pt x="273059" y="146050"/>
                  <a:pt x="272803" y="110735"/>
                  <a:pt x="266709" y="76200"/>
                </a:cubicBezTo>
                <a:cubicBezTo>
                  <a:pt x="263219" y="56425"/>
                  <a:pt x="264367" y="30189"/>
                  <a:pt x="247659" y="19050"/>
                </a:cubicBezTo>
                <a:lnTo>
                  <a:pt x="219084" y="0"/>
                </a:lnTo>
                <a:cubicBezTo>
                  <a:pt x="209559" y="3175"/>
                  <a:pt x="199489" y="5035"/>
                  <a:pt x="190509" y="9525"/>
                </a:cubicBezTo>
                <a:cubicBezTo>
                  <a:pt x="168968" y="20295"/>
                  <a:pt x="190509" y="31750"/>
                  <a:pt x="180984" y="3810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23"/>
          <p:cNvSpPr/>
          <p:nvPr/>
        </p:nvSpPr>
        <p:spPr>
          <a:xfrm>
            <a:off x="7258050" y="3129783"/>
            <a:ext cx="364289" cy="623067"/>
          </a:xfrm>
          <a:custGeom>
            <a:avLst/>
            <a:gdLst>
              <a:gd name="connsiteX0" fmla="*/ 152400 w 364289"/>
              <a:gd name="connsiteY0" fmla="*/ 3942 h 623067"/>
              <a:gd name="connsiteX1" fmla="*/ 76200 w 364289"/>
              <a:gd name="connsiteY1" fmla="*/ 13467 h 623067"/>
              <a:gd name="connsiteX2" fmla="*/ 57150 w 364289"/>
              <a:gd name="connsiteY2" fmla="*/ 42042 h 623067"/>
              <a:gd name="connsiteX3" fmla="*/ 28575 w 364289"/>
              <a:gd name="connsiteY3" fmla="*/ 99192 h 623067"/>
              <a:gd name="connsiteX4" fmla="*/ 9525 w 364289"/>
              <a:gd name="connsiteY4" fmla="*/ 308742 h 623067"/>
              <a:gd name="connsiteX5" fmla="*/ 0 w 364289"/>
              <a:gd name="connsiteY5" fmla="*/ 346842 h 623067"/>
              <a:gd name="connsiteX6" fmla="*/ 9525 w 364289"/>
              <a:gd name="connsiteY6" fmla="*/ 461142 h 623067"/>
              <a:gd name="connsiteX7" fmla="*/ 66675 w 364289"/>
              <a:gd name="connsiteY7" fmla="*/ 575442 h 623067"/>
              <a:gd name="connsiteX8" fmla="*/ 95250 w 364289"/>
              <a:gd name="connsiteY8" fmla="*/ 604017 h 623067"/>
              <a:gd name="connsiteX9" fmla="*/ 152400 w 364289"/>
              <a:gd name="connsiteY9" fmla="*/ 623067 h 623067"/>
              <a:gd name="connsiteX10" fmla="*/ 180975 w 364289"/>
              <a:gd name="connsiteY10" fmla="*/ 613542 h 623067"/>
              <a:gd name="connsiteX11" fmla="*/ 209550 w 364289"/>
              <a:gd name="connsiteY11" fmla="*/ 556392 h 623067"/>
              <a:gd name="connsiteX12" fmla="*/ 209550 w 364289"/>
              <a:gd name="connsiteY12" fmla="*/ 394467 h 623067"/>
              <a:gd name="connsiteX13" fmla="*/ 238125 w 364289"/>
              <a:gd name="connsiteY13" fmla="*/ 375417 h 623067"/>
              <a:gd name="connsiteX14" fmla="*/ 295275 w 364289"/>
              <a:gd name="connsiteY14" fmla="*/ 356367 h 623067"/>
              <a:gd name="connsiteX15" fmla="*/ 352425 w 364289"/>
              <a:gd name="connsiteY15" fmla="*/ 318267 h 623067"/>
              <a:gd name="connsiteX16" fmla="*/ 352425 w 364289"/>
              <a:gd name="connsiteY16" fmla="*/ 203967 h 623067"/>
              <a:gd name="connsiteX17" fmla="*/ 342900 w 364289"/>
              <a:gd name="connsiteY17" fmla="*/ 175392 h 623067"/>
              <a:gd name="connsiteX18" fmla="*/ 314325 w 364289"/>
              <a:gd name="connsiteY18" fmla="*/ 156342 h 623067"/>
              <a:gd name="connsiteX19" fmla="*/ 285750 w 364289"/>
              <a:gd name="connsiteY19" fmla="*/ 127767 h 623067"/>
              <a:gd name="connsiteX20" fmla="*/ 247650 w 364289"/>
              <a:gd name="connsiteY20" fmla="*/ 118242 h 623067"/>
              <a:gd name="connsiteX21" fmla="*/ 190500 w 364289"/>
              <a:gd name="connsiteY21" fmla="*/ 99192 h 623067"/>
              <a:gd name="connsiteX22" fmla="*/ 161925 w 364289"/>
              <a:gd name="connsiteY22" fmla="*/ 70617 h 623067"/>
              <a:gd name="connsiteX23" fmla="*/ 152400 w 364289"/>
              <a:gd name="connsiteY23" fmla="*/ 3942 h 62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4289" h="623067">
                <a:moveTo>
                  <a:pt x="152400" y="3942"/>
                </a:moveTo>
                <a:cubicBezTo>
                  <a:pt x="138113" y="-5583"/>
                  <a:pt x="99967" y="3960"/>
                  <a:pt x="76200" y="13467"/>
                </a:cubicBezTo>
                <a:cubicBezTo>
                  <a:pt x="65571" y="17719"/>
                  <a:pt x="62270" y="31803"/>
                  <a:pt x="57150" y="42042"/>
                </a:cubicBezTo>
                <a:cubicBezTo>
                  <a:pt x="17715" y="120912"/>
                  <a:pt x="83170" y="17300"/>
                  <a:pt x="28575" y="99192"/>
                </a:cubicBezTo>
                <a:cubicBezTo>
                  <a:pt x="23020" y="182517"/>
                  <a:pt x="23230" y="233362"/>
                  <a:pt x="9525" y="308742"/>
                </a:cubicBezTo>
                <a:cubicBezTo>
                  <a:pt x="7183" y="321622"/>
                  <a:pt x="3175" y="334142"/>
                  <a:pt x="0" y="346842"/>
                </a:cubicBezTo>
                <a:cubicBezTo>
                  <a:pt x="3175" y="384942"/>
                  <a:pt x="3240" y="423430"/>
                  <a:pt x="9525" y="461142"/>
                </a:cubicBezTo>
                <a:cubicBezTo>
                  <a:pt x="15723" y="498327"/>
                  <a:pt x="40345" y="549112"/>
                  <a:pt x="66675" y="575442"/>
                </a:cubicBezTo>
                <a:cubicBezTo>
                  <a:pt x="76200" y="584967"/>
                  <a:pt x="83475" y="597475"/>
                  <a:pt x="95250" y="604017"/>
                </a:cubicBezTo>
                <a:cubicBezTo>
                  <a:pt x="112803" y="613769"/>
                  <a:pt x="152400" y="623067"/>
                  <a:pt x="152400" y="623067"/>
                </a:cubicBezTo>
                <a:cubicBezTo>
                  <a:pt x="161925" y="619892"/>
                  <a:pt x="173135" y="619814"/>
                  <a:pt x="180975" y="613542"/>
                </a:cubicBezTo>
                <a:cubicBezTo>
                  <a:pt x="197761" y="600113"/>
                  <a:pt x="203275" y="575216"/>
                  <a:pt x="209550" y="556392"/>
                </a:cubicBezTo>
                <a:cubicBezTo>
                  <a:pt x="197130" y="494291"/>
                  <a:pt x="187811" y="470553"/>
                  <a:pt x="209550" y="394467"/>
                </a:cubicBezTo>
                <a:cubicBezTo>
                  <a:pt x="212695" y="383460"/>
                  <a:pt x="227664" y="380066"/>
                  <a:pt x="238125" y="375417"/>
                </a:cubicBezTo>
                <a:cubicBezTo>
                  <a:pt x="256475" y="367262"/>
                  <a:pt x="278567" y="367506"/>
                  <a:pt x="295275" y="356367"/>
                </a:cubicBezTo>
                <a:lnTo>
                  <a:pt x="352425" y="318267"/>
                </a:lnTo>
                <a:cubicBezTo>
                  <a:pt x="369804" y="266130"/>
                  <a:pt x="366603" y="289037"/>
                  <a:pt x="352425" y="203967"/>
                </a:cubicBezTo>
                <a:cubicBezTo>
                  <a:pt x="350774" y="194063"/>
                  <a:pt x="349172" y="183232"/>
                  <a:pt x="342900" y="175392"/>
                </a:cubicBezTo>
                <a:cubicBezTo>
                  <a:pt x="335749" y="166453"/>
                  <a:pt x="323119" y="163671"/>
                  <a:pt x="314325" y="156342"/>
                </a:cubicBezTo>
                <a:cubicBezTo>
                  <a:pt x="303977" y="147718"/>
                  <a:pt x="297446" y="134450"/>
                  <a:pt x="285750" y="127767"/>
                </a:cubicBezTo>
                <a:cubicBezTo>
                  <a:pt x="274384" y="121272"/>
                  <a:pt x="260189" y="122004"/>
                  <a:pt x="247650" y="118242"/>
                </a:cubicBezTo>
                <a:cubicBezTo>
                  <a:pt x="228416" y="112472"/>
                  <a:pt x="190500" y="99192"/>
                  <a:pt x="190500" y="99192"/>
                </a:cubicBezTo>
                <a:cubicBezTo>
                  <a:pt x="180975" y="89667"/>
                  <a:pt x="168467" y="82392"/>
                  <a:pt x="161925" y="70617"/>
                </a:cubicBezTo>
                <a:cubicBezTo>
                  <a:pt x="152173" y="53064"/>
                  <a:pt x="166687" y="13467"/>
                  <a:pt x="152400" y="39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26"/>
          <p:cNvSpPr/>
          <p:nvPr/>
        </p:nvSpPr>
        <p:spPr>
          <a:xfrm>
            <a:off x="6762750" y="2858151"/>
            <a:ext cx="514350" cy="1170924"/>
          </a:xfrm>
          <a:custGeom>
            <a:avLst/>
            <a:gdLst>
              <a:gd name="connsiteX0" fmla="*/ 285750 w 514350"/>
              <a:gd name="connsiteY0" fmla="*/ 8874 h 1170924"/>
              <a:gd name="connsiteX1" fmla="*/ 180975 w 514350"/>
              <a:gd name="connsiteY1" fmla="*/ 8874 h 1170924"/>
              <a:gd name="connsiteX2" fmla="*/ 161925 w 514350"/>
              <a:gd name="connsiteY2" fmla="*/ 37449 h 1170924"/>
              <a:gd name="connsiteX3" fmla="*/ 142875 w 514350"/>
              <a:gd name="connsiteY3" fmla="*/ 123174 h 1170924"/>
              <a:gd name="connsiteX4" fmla="*/ 123825 w 514350"/>
              <a:gd name="connsiteY4" fmla="*/ 189849 h 1170924"/>
              <a:gd name="connsiteX5" fmla="*/ 85725 w 514350"/>
              <a:gd name="connsiteY5" fmla="*/ 246999 h 1170924"/>
              <a:gd name="connsiteX6" fmla="*/ 66675 w 514350"/>
              <a:gd name="connsiteY6" fmla="*/ 304149 h 1170924"/>
              <a:gd name="connsiteX7" fmla="*/ 47625 w 514350"/>
              <a:gd name="connsiteY7" fmla="*/ 332724 h 1170924"/>
              <a:gd name="connsiteX8" fmla="*/ 19050 w 514350"/>
              <a:gd name="connsiteY8" fmla="*/ 418449 h 1170924"/>
              <a:gd name="connsiteX9" fmla="*/ 9525 w 514350"/>
              <a:gd name="connsiteY9" fmla="*/ 447024 h 1170924"/>
              <a:gd name="connsiteX10" fmla="*/ 0 w 514350"/>
              <a:gd name="connsiteY10" fmla="*/ 475599 h 1170924"/>
              <a:gd name="connsiteX11" fmla="*/ 9525 w 514350"/>
              <a:gd name="connsiteY11" fmla="*/ 570849 h 1170924"/>
              <a:gd name="connsiteX12" fmla="*/ 19050 w 514350"/>
              <a:gd name="connsiteY12" fmla="*/ 599424 h 1170924"/>
              <a:gd name="connsiteX13" fmla="*/ 47625 w 514350"/>
              <a:gd name="connsiteY13" fmla="*/ 618474 h 1170924"/>
              <a:gd name="connsiteX14" fmla="*/ 104775 w 514350"/>
              <a:gd name="connsiteY14" fmla="*/ 637524 h 1170924"/>
              <a:gd name="connsiteX15" fmla="*/ 133350 w 514350"/>
              <a:gd name="connsiteY15" fmla="*/ 666099 h 1170924"/>
              <a:gd name="connsiteX16" fmla="*/ 161925 w 514350"/>
              <a:gd name="connsiteY16" fmla="*/ 685149 h 1170924"/>
              <a:gd name="connsiteX17" fmla="*/ 209550 w 514350"/>
              <a:gd name="connsiteY17" fmla="*/ 732774 h 1170924"/>
              <a:gd name="connsiteX18" fmla="*/ 247650 w 514350"/>
              <a:gd name="connsiteY18" fmla="*/ 780399 h 1170924"/>
              <a:gd name="connsiteX19" fmla="*/ 285750 w 514350"/>
              <a:gd name="connsiteY19" fmla="*/ 837549 h 1170924"/>
              <a:gd name="connsiteX20" fmla="*/ 314325 w 514350"/>
              <a:gd name="connsiteY20" fmla="*/ 866124 h 1170924"/>
              <a:gd name="connsiteX21" fmla="*/ 333375 w 514350"/>
              <a:gd name="connsiteY21" fmla="*/ 923274 h 1170924"/>
              <a:gd name="connsiteX22" fmla="*/ 352425 w 514350"/>
              <a:gd name="connsiteY22" fmla="*/ 989949 h 1170924"/>
              <a:gd name="connsiteX23" fmla="*/ 361950 w 514350"/>
              <a:gd name="connsiteY23" fmla="*/ 1066149 h 1170924"/>
              <a:gd name="connsiteX24" fmla="*/ 447675 w 514350"/>
              <a:gd name="connsiteY24" fmla="*/ 1161399 h 1170924"/>
              <a:gd name="connsiteX25" fmla="*/ 476250 w 514350"/>
              <a:gd name="connsiteY25" fmla="*/ 1170924 h 1170924"/>
              <a:gd name="connsiteX26" fmla="*/ 504825 w 514350"/>
              <a:gd name="connsiteY26" fmla="*/ 1142349 h 1170924"/>
              <a:gd name="connsiteX27" fmla="*/ 514350 w 514350"/>
              <a:gd name="connsiteY27" fmla="*/ 1113774 h 1170924"/>
              <a:gd name="connsiteX28" fmla="*/ 495300 w 514350"/>
              <a:gd name="connsiteY28" fmla="*/ 989949 h 1170924"/>
              <a:gd name="connsiteX29" fmla="*/ 476250 w 514350"/>
              <a:gd name="connsiteY29" fmla="*/ 961374 h 1170924"/>
              <a:gd name="connsiteX30" fmla="*/ 447675 w 514350"/>
              <a:gd name="connsiteY30" fmla="*/ 932799 h 1170924"/>
              <a:gd name="connsiteX31" fmla="*/ 438150 w 514350"/>
              <a:gd name="connsiteY31" fmla="*/ 904224 h 1170924"/>
              <a:gd name="connsiteX32" fmla="*/ 409575 w 514350"/>
              <a:gd name="connsiteY32" fmla="*/ 837549 h 1170924"/>
              <a:gd name="connsiteX33" fmla="*/ 400050 w 514350"/>
              <a:gd name="connsiteY33" fmla="*/ 780399 h 1170924"/>
              <a:gd name="connsiteX34" fmla="*/ 409575 w 514350"/>
              <a:gd name="connsiteY34" fmla="*/ 580374 h 1170924"/>
              <a:gd name="connsiteX35" fmla="*/ 428625 w 514350"/>
              <a:gd name="connsiteY35" fmla="*/ 523224 h 1170924"/>
              <a:gd name="connsiteX36" fmla="*/ 447675 w 514350"/>
              <a:gd name="connsiteY36" fmla="*/ 456549 h 1170924"/>
              <a:gd name="connsiteX37" fmla="*/ 428625 w 514350"/>
              <a:gd name="connsiteY37" fmla="*/ 246999 h 1170924"/>
              <a:gd name="connsiteX38" fmla="*/ 409575 w 514350"/>
              <a:gd name="connsiteY38" fmla="*/ 189849 h 1170924"/>
              <a:gd name="connsiteX39" fmla="*/ 400050 w 514350"/>
              <a:gd name="connsiteY39" fmla="*/ 161274 h 1170924"/>
              <a:gd name="connsiteX40" fmla="*/ 390525 w 514350"/>
              <a:gd name="connsiteY40" fmla="*/ 132699 h 1170924"/>
              <a:gd name="connsiteX41" fmla="*/ 371475 w 514350"/>
              <a:gd name="connsiteY41" fmla="*/ 104124 h 1170924"/>
              <a:gd name="connsiteX42" fmla="*/ 342900 w 514350"/>
              <a:gd name="connsiteY42" fmla="*/ 46974 h 1170924"/>
              <a:gd name="connsiteX43" fmla="*/ 285750 w 514350"/>
              <a:gd name="connsiteY43" fmla="*/ 18399 h 1170924"/>
              <a:gd name="connsiteX44" fmla="*/ 285750 w 514350"/>
              <a:gd name="connsiteY44" fmla="*/ 8874 h 11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4350" h="1170924">
                <a:moveTo>
                  <a:pt x="285750" y="8874"/>
                </a:moveTo>
                <a:cubicBezTo>
                  <a:pt x="268288" y="7287"/>
                  <a:pt x="219275" y="-10276"/>
                  <a:pt x="180975" y="8874"/>
                </a:cubicBezTo>
                <a:cubicBezTo>
                  <a:pt x="170736" y="13994"/>
                  <a:pt x="167045" y="27210"/>
                  <a:pt x="161925" y="37449"/>
                </a:cubicBezTo>
                <a:cubicBezTo>
                  <a:pt x="149567" y="62165"/>
                  <a:pt x="147753" y="98785"/>
                  <a:pt x="142875" y="123174"/>
                </a:cubicBezTo>
                <a:cubicBezTo>
                  <a:pt x="141334" y="130881"/>
                  <a:pt x="129499" y="179636"/>
                  <a:pt x="123825" y="189849"/>
                </a:cubicBezTo>
                <a:cubicBezTo>
                  <a:pt x="112706" y="209863"/>
                  <a:pt x="92965" y="225279"/>
                  <a:pt x="85725" y="246999"/>
                </a:cubicBezTo>
                <a:cubicBezTo>
                  <a:pt x="79375" y="266049"/>
                  <a:pt x="77814" y="287441"/>
                  <a:pt x="66675" y="304149"/>
                </a:cubicBezTo>
                <a:cubicBezTo>
                  <a:pt x="60325" y="313674"/>
                  <a:pt x="52274" y="322263"/>
                  <a:pt x="47625" y="332724"/>
                </a:cubicBezTo>
                <a:lnTo>
                  <a:pt x="19050" y="418449"/>
                </a:lnTo>
                <a:lnTo>
                  <a:pt x="9525" y="447024"/>
                </a:lnTo>
                <a:lnTo>
                  <a:pt x="0" y="475599"/>
                </a:lnTo>
                <a:cubicBezTo>
                  <a:pt x="3175" y="507349"/>
                  <a:pt x="4673" y="539312"/>
                  <a:pt x="9525" y="570849"/>
                </a:cubicBezTo>
                <a:cubicBezTo>
                  <a:pt x="11052" y="580772"/>
                  <a:pt x="12778" y="591584"/>
                  <a:pt x="19050" y="599424"/>
                </a:cubicBezTo>
                <a:cubicBezTo>
                  <a:pt x="26201" y="608363"/>
                  <a:pt x="37164" y="613825"/>
                  <a:pt x="47625" y="618474"/>
                </a:cubicBezTo>
                <a:cubicBezTo>
                  <a:pt x="65975" y="626629"/>
                  <a:pt x="104775" y="637524"/>
                  <a:pt x="104775" y="637524"/>
                </a:cubicBezTo>
                <a:cubicBezTo>
                  <a:pt x="114300" y="647049"/>
                  <a:pt x="123002" y="657475"/>
                  <a:pt x="133350" y="666099"/>
                </a:cubicBezTo>
                <a:cubicBezTo>
                  <a:pt x="142144" y="673428"/>
                  <a:pt x="153830" y="677054"/>
                  <a:pt x="161925" y="685149"/>
                </a:cubicBezTo>
                <a:cubicBezTo>
                  <a:pt x="225425" y="748649"/>
                  <a:pt x="133350" y="681974"/>
                  <a:pt x="209550" y="732774"/>
                </a:cubicBezTo>
                <a:cubicBezTo>
                  <a:pt x="231000" y="797124"/>
                  <a:pt x="201252" y="727373"/>
                  <a:pt x="247650" y="780399"/>
                </a:cubicBezTo>
                <a:cubicBezTo>
                  <a:pt x="262727" y="797629"/>
                  <a:pt x="269561" y="821360"/>
                  <a:pt x="285750" y="837549"/>
                </a:cubicBezTo>
                <a:lnTo>
                  <a:pt x="314325" y="866124"/>
                </a:lnTo>
                <a:cubicBezTo>
                  <a:pt x="320675" y="885174"/>
                  <a:pt x="328505" y="903793"/>
                  <a:pt x="333375" y="923274"/>
                </a:cubicBezTo>
                <a:cubicBezTo>
                  <a:pt x="345335" y="971114"/>
                  <a:pt x="338760" y="948955"/>
                  <a:pt x="352425" y="989949"/>
                </a:cubicBezTo>
                <a:cubicBezTo>
                  <a:pt x="355600" y="1015349"/>
                  <a:pt x="357371" y="1040964"/>
                  <a:pt x="361950" y="1066149"/>
                </a:cubicBezTo>
                <a:cubicBezTo>
                  <a:pt x="369916" y="1109962"/>
                  <a:pt x="405496" y="1147339"/>
                  <a:pt x="447675" y="1161399"/>
                </a:cubicBezTo>
                <a:lnTo>
                  <a:pt x="476250" y="1170924"/>
                </a:lnTo>
                <a:cubicBezTo>
                  <a:pt x="485775" y="1161399"/>
                  <a:pt x="497353" y="1153557"/>
                  <a:pt x="504825" y="1142349"/>
                </a:cubicBezTo>
                <a:cubicBezTo>
                  <a:pt x="510394" y="1133995"/>
                  <a:pt x="514350" y="1123814"/>
                  <a:pt x="514350" y="1113774"/>
                </a:cubicBezTo>
                <a:cubicBezTo>
                  <a:pt x="514350" y="1091920"/>
                  <a:pt x="511604" y="1022557"/>
                  <a:pt x="495300" y="989949"/>
                </a:cubicBezTo>
                <a:cubicBezTo>
                  <a:pt x="490180" y="979710"/>
                  <a:pt x="483579" y="970168"/>
                  <a:pt x="476250" y="961374"/>
                </a:cubicBezTo>
                <a:cubicBezTo>
                  <a:pt x="467626" y="951026"/>
                  <a:pt x="457200" y="942324"/>
                  <a:pt x="447675" y="932799"/>
                </a:cubicBezTo>
                <a:cubicBezTo>
                  <a:pt x="444500" y="923274"/>
                  <a:pt x="442105" y="913452"/>
                  <a:pt x="438150" y="904224"/>
                </a:cubicBezTo>
                <a:cubicBezTo>
                  <a:pt x="424710" y="872864"/>
                  <a:pt x="416448" y="868478"/>
                  <a:pt x="409575" y="837549"/>
                </a:cubicBezTo>
                <a:cubicBezTo>
                  <a:pt x="405385" y="818696"/>
                  <a:pt x="403225" y="799449"/>
                  <a:pt x="400050" y="780399"/>
                </a:cubicBezTo>
                <a:cubicBezTo>
                  <a:pt x="403225" y="713724"/>
                  <a:pt x="402204" y="646716"/>
                  <a:pt x="409575" y="580374"/>
                </a:cubicBezTo>
                <a:cubicBezTo>
                  <a:pt x="411793" y="560416"/>
                  <a:pt x="423755" y="542705"/>
                  <a:pt x="428625" y="523224"/>
                </a:cubicBezTo>
                <a:cubicBezTo>
                  <a:pt x="440585" y="475384"/>
                  <a:pt x="434010" y="497543"/>
                  <a:pt x="447675" y="456549"/>
                </a:cubicBezTo>
                <a:cubicBezTo>
                  <a:pt x="444805" y="410625"/>
                  <a:pt x="443536" y="306642"/>
                  <a:pt x="428625" y="246999"/>
                </a:cubicBezTo>
                <a:cubicBezTo>
                  <a:pt x="423755" y="227518"/>
                  <a:pt x="415925" y="208899"/>
                  <a:pt x="409575" y="189849"/>
                </a:cubicBezTo>
                <a:lnTo>
                  <a:pt x="400050" y="161274"/>
                </a:lnTo>
                <a:cubicBezTo>
                  <a:pt x="396875" y="151749"/>
                  <a:pt x="396094" y="141053"/>
                  <a:pt x="390525" y="132699"/>
                </a:cubicBezTo>
                <a:cubicBezTo>
                  <a:pt x="384175" y="123174"/>
                  <a:pt x="376595" y="114363"/>
                  <a:pt x="371475" y="104124"/>
                </a:cubicBezTo>
                <a:cubicBezTo>
                  <a:pt x="355981" y="73136"/>
                  <a:pt x="370197" y="74271"/>
                  <a:pt x="342900" y="46974"/>
                </a:cubicBezTo>
                <a:cubicBezTo>
                  <a:pt x="297937" y="2011"/>
                  <a:pt x="332231" y="49387"/>
                  <a:pt x="285750" y="18399"/>
                </a:cubicBezTo>
                <a:cubicBezTo>
                  <a:pt x="283108" y="16638"/>
                  <a:pt x="303212" y="10461"/>
                  <a:pt x="285750" y="8874"/>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27"/>
          <p:cNvSpPr/>
          <p:nvPr/>
        </p:nvSpPr>
        <p:spPr>
          <a:xfrm>
            <a:off x="7219950" y="3867150"/>
            <a:ext cx="695325" cy="542925"/>
          </a:xfrm>
          <a:custGeom>
            <a:avLst/>
            <a:gdLst>
              <a:gd name="connsiteX0" fmla="*/ 333375 w 695325"/>
              <a:gd name="connsiteY0" fmla="*/ 0 h 542925"/>
              <a:gd name="connsiteX1" fmla="*/ 209550 w 695325"/>
              <a:gd name="connsiteY1" fmla="*/ 28575 h 542925"/>
              <a:gd name="connsiteX2" fmla="*/ 171450 w 695325"/>
              <a:gd name="connsiteY2" fmla="*/ 85725 h 542925"/>
              <a:gd name="connsiteX3" fmla="*/ 152400 w 695325"/>
              <a:gd name="connsiteY3" fmla="*/ 114300 h 542925"/>
              <a:gd name="connsiteX4" fmla="*/ 133350 w 695325"/>
              <a:gd name="connsiteY4" fmla="*/ 171450 h 542925"/>
              <a:gd name="connsiteX5" fmla="*/ 95250 w 695325"/>
              <a:gd name="connsiteY5" fmla="*/ 228600 h 542925"/>
              <a:gd name="connsiteX6" fmla="*/ 76200 w 695325"/>
              <a:gd name="connsiteY6" fmla="*/ 257175 h 542925"/>
              <a:gd name="connsiteX7" fmla="*/ 66675 w 695325"/>
              <a:gd name="connsiteY7" fmla="*/ 285750 h 542925"/>
              <a:gd name="connsiteX8" fmla="*/ 28575 w 695325"/>
              <a:gd name="connsiteY8" fmla="*/ 342900 h 542925"/>
              <a:gd name="connsiteX9" fmla="*/ 0 w 695325"/>
              <a:gd name="connsiteY9" fmla="*/ 409575 h 542925"/>
              <a:gd name="connsiteX10" fmla="*/ 9525 w 695325"/>
              <a:gd name="connsiteY10" fmla="*/ 504825 h 542925"/>
              <a:gd name="connsiteX11" fmla="*/ 38100 w 695325"/>
              <a:gd name="connsiteY11" fmla="*/ 523875 h 542925"/>
              <a:gd name="connsiteX12" fmla="*/ 95250 w 695325"/>
              <a:gd name="connsiteY12" fmla="*/ 542925 h 542925"/>
              <a:gd name="connsiteX13" fmla="*/ 180975 w 695325"/>
              <a:gd name="connsiteY13" fmla="*/ 523875 h 542925"/>
              <a:gd name="connsiteX14" fmla="*/ 238125 w 695325"/>
              <a:gd name="connsiteY14" fmla="*/ 495300 h 542925"/>
              <a:gd name="connsiteX15" fmla="*/ 257175 w 695325"/>
              <a:gd name="connsiteY15" fmla="*/ 466725 h 542925"/>
              <a:gd name="connsiteX16" fmla="*/ 285750 w 695325"/>
              <a:gd name="connsiteY16" fmla="*/ 457200 h 542925"/>
              <a:gd name="connsiteX17" fmla="*/ 314325 w 695325"/>
              <a:gd name="connsiteY17" fmla="*/ 438150 h 542925"/>
              <a:gd name="connsiteX18" fmla="*/ 342900 w 695325"/>
              <a:gd name="connsiteY18" fmla="*/ 428625 h 542925"/>
              <a:gd name="connsiteX19" fmla="*/ 371475 w 695325"/>
              <a:gd name="connsiteY19" fmla="*/ 409575 h 542925"/>
              <a:gd name="connsiteX20" fmla="*/ 447675 w 695325"/>
              <a:gd name="connsiteY20" fmla="*/ 390525 h 542925"/>
              <a:gd name="connsiteX21" fmla="*/ 504825 w 695325"/>
              <a:gd name="connsiteY21" fmla="*/ 371475 h 542925"/>
              <a:gd name="connsiteX22" fmla="*/ 600075 w 695325"/>
              <a:gd name="connsiteY22" fmla="*/ 342900 h 542925"/>
              <a:gd name="connsiteX23" fmla="*/ 628650 w 695325"/>
              <a:gd name="connsiteY23" fmla="*/ 333375 h 542925"/>
              <a:gd name="connsiteX24" fmla="*/ 657225 w 695325"/>
              <a:gd name="connsiteY24" fmla="*/ 314325 h 542925"/>
              <a:gd name="connsiteX25" fmla="*/ 676275 w 695325"/>
              <a:gd name="connsiteY25" fmla="*/ 285750 h 542925"/>
              <a:gd name="connsiteX26" fmla="*/ 695325 w 695325"/>
              <a:gd name="connsiteY26" fmla="*/ 228600 h 542925"/>
              <a:gd name="connsiteX27" fmla="*/ 676275 w 695325"/>
              <a:gd name="connsiteY27" fmla="*/ 200025 h 542925"/>
              <a:gd name="connsiteX28" fmla="*/ 657225 w 695325"/>
              <a:gd name="connsiteY28" fmla="*/ 133350 h 542925"/>
              <a:gd name="connsiteX29" fmla="*/ 628650 w 695325"/>
              <a:gd name="connsiteY29" fmla="*/ 114300 h 542925"/>
              <a:gd name="connsiteX30" fmla="*/ 590550 w 695325"/>
              <a:gd name="connsiteY30" fmla="*/ 57150 h 542925"/>
              <a:gd name="connsiteX31" fmla="*/ 533400 w 695325"/>
              <a:gd name="connsiteY31" fmla="*/ 38100 h 542925"/>
              <a:gd name="connsiteX32" fmla="*/ 504825 w 695325"/>
              <a:gd name="connsiteY32" fmla="*/ 28575 h 542925"/>
              <a:gd name="connsiteX33" fmla="*/ 476250 w 695325"/>
              <a:gd name="connsiteY33" fmla="*/ 9525 h 542925"/>
              <a:gd name="connsiteX34" fmla="*/ 333375 w 695325"/>
              <a:gd name="connsiteY34" fmla="*/ 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5325" h="542925">
                <a:moveTo>
                  <a:pt x="333375" y="0"/>
                </a:moveTo>
                <a:cubicBezTo>
                  <a:pt x="228280" y="21019"/>
                  <a:pt x="268842" y="8811"/>
                  <a:pt x="209550" y="28575"/>
                </a:cubicBezTo>
                <a:lnTo>
                  <a:pt x="171450" y="85725"/>
                </a:lnTo>
                <a:cubicBezTo>
                  <a:pt x="165100" y="95250"/>
                  <a:pt x="156020" y="103440"/>
                  <a:pt x="152400" y="114300"/>
                </a:cubicBezTo>
                <a:cubicBezTo>
                  <a:pt x="146050" y="133350"/>
                  <a:pt x="144489" y="154742"/>
                  <a:pt x="133350" y="171450"/>
                </a:cubicBezTo>
                <a:lnTo>
                  <a:pt x="95250" y="228600"/>
                </a:lnTo>
                <a:cubicBezTo>
                  <a:pt x="88900" y="238125"/>
                  <a:pt x="79820" y="246315"/>
                  <a:pt x="76200" y="257175"/>
                </a:cubicBezTo>
                <a:cubicBezTo>
                  <a:pt x="73025" y="266700"/>
                  <a:pt x="71551" y="276973"/>
                  <a:pt x="66675" y="285750"/>
                </a:cubicBezTo>
                <a:cubicBezTo>
                  <a:pt x="55556" y="305764"/>
                  <a:pt x="35815" y="321180"/>
                  <a:pt x="28575" y="342900"/>
                </a:cubicBezTo>
                <a:cubicBezTo>
                  <a:pt x="14560" y="384945"/>
                  <a:pt x="23540" y="362495"/>
                  <a:pt x="0" y="409575"/>
                </a:cubicBezTo>
                <a:cubicBezTo>
                  <a:pt x="3175" y="441325"/>
                  <a:pt x="-565" y="474554"/>
                  <a:pt x="9525" y="504825"/>
                </a:cubicBezTo>
                <a:cubicBezTo>
                  <a:pt x="13145" y="515685"/>
                  <a:pt x="27639" y="519226"/>
                  <a:pt x="38100" y="523875"/>
                </a:cubicBezTo>
                <a:cubicBezTo>
                  <a:pt x="56450" y="532030"/>
                  <a:pt x="95250" y="542925"/>
                  <a:pt x="95250" y="542925"/>
                </a:cubicBezTo>
                <a:cubicBezTo>
                  <a:pt x="117200" y="539267"/>
                  <a:pt x="157527" y="535599"/>
                  <a:pt x="180975" y="523875"/>
                </a:cubicBezTo>
                <a:cubicBezTo>
                  <a:pt x="254833" y="486946"/>
                  <a:pt x="166301" y="519241"/>
                  <a:pt x="238125" y="495300"/>
                </a:cubicBezTo>
                <a:cubicBezTo>
                  <a:pt x="244475" y="485775"/>
                  <a:pt x="248236" y="473876"/>
                  <a:pt x="257175" y="466725"/>
                </a:cubicBezTo>
                <a:cubicBezTo>
                  <a:pt x="265015" y="460453"/>
                  <a:pt x="276770" y="461690"/>
                  <a:pt x="285750" y="457200"/>
                </a:cubicBezTo>
                <a:cubicBezTo>
                  <a:pt x="295989" y="452080"/>
                  <a:pt x="304086" y="443270"/>
                  <a:pt x="314325" y="438150"/>
                </a:cubicBezTo>
                <a:cubicBezTo>
                  <a:pt x="323305" y="433660"/>
                  <a:pt x="333920" y="433115"/>
                  <a:pt x="342900" y="428625"/>
                </a:cubicBezTo>
                <a:cubicBezTo>
                  <a:pt x="353139" y="423505"/>
                  <a:pt x="360717" y="413487"/>
                  <a:pt x="371475" y="409575"/>
                </a:cubicBezTo>
                <a:cubicBezTo>
                  <a:pt x="396080" y="400628"/>
                  <a:pt x="422837" y="398804"/>
                  <a:pt x="447675" y="390525"/>
                </a:cubicBezTo>
                <a:cubicBezTo>
                  <a:pt x="466725" y="384175"/>
                  <a:pt x="485344" y="376345"/>
                  <a:pt x="504825" y="371475"/>
                </a:cubicBezTo>
                <a:cubicBezTo>
                  <a:pt x="562406" y="357080"/>
                  <a:pt x="530506" y="366090"/>
                  <a:pt x="600075" y="342900"/>
                </a:cubicBezTo>
                <a:cubicBezTo>
                  <a:pt x="609600" y="339725"/>
                  <a:pt x="620296" y="338944"/>
                  <a:pt x="628650" y="333375"/>
                </a:cubicBezTo>
                <a:lnTo>
                  <a:pt x="657225" y="314325"/>
                </a:lnTo>
                <a:cubicBezTo>
                  <a:pt x="663575" y="304800"/>
                  <a:pt x="671626" y="296211"/>
                  <a:pt x="676275" y="285750"/>
                </a:cubicBezTo>
                <a:cubicBezTo>
                  <a:pt x="684430" y="267400"/>
                  <a:pt x="695325" y="228600"/>
                  <a:pt x="695325" y="228600"/>
                </a:cubicBezTo>
                <a:cubicBezTo>
                  <a:pt x="688975" y="219075"/>
                  <a:pt x="680784" y="210547"/>
                  <a:pt x="676275" y="200025"/>
                </a:cubicBezTo>
                <a:cubicBezTo>
                  <a:pt x="674695" y="196339"/>
                  <a:pt x="662928" y="140479"/>
                  <a:pt x="657225" y="133350"/>
                </a:cubicBezTo>
                <a:cubicBezTo>
                  <a:pt x="650074" y="124411"/>
                  <a:pt x="638175" y="120650"/>
                  <a:pt x="628650" y="114300"/>
                </a:cubicBezTo>
                <a:cubicBezTo>
                  <a:pt x="615950" y="95250"/>
                  <a:pt x="612270" y="64390"/>
                  <a:pt x="590550" y="57150"/>
                </a:cubicBezTo>
                <a:lnTo>
                  <a:pt x="533400" y="38100"/>
                </a:lnTo>
                <a:cubicBezTo>
                  <a:pt x="523875" y="34925"/>
                  <a:pt x="513179" y="34144"/>
                  <a:pt x="504825" y="28575"/>
                </a:cubicBezTo>
                <a:cubicBezTo>
                  <a:pt x="495300" y="22225"/>
                  <a:pt x="487646" y="10610"/>
                  <a:pt x="476250" y="9525"/>
                </a:cubicBezTo>
                <a:cubicBezTo>
                  <a:pt x="419357" y="4107"/>
                  <a:pt x="361950" y="9525"/>
                  <a:pt x="333375"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29"/>
          <p:cNvSpPr/>
          <p:nvPr/>
        </p:nvSpPr>
        <p:spPr>
          <a:xfrm>
            <a:off x="1971675" y="5534025"/>
            <a:ext cx="524284" cy="466725"/>
          </a:xfrm>
          <a:custGeom>
            <a:avLst/>
            <a:gdLst>
              <a:gd name="connsiteX0" fmla="*/ 371475 w 524284"/>
              <a:gd name="connsiteY0" fmla="*/ 238125 h 466725"/>
              <a:gd name="connsiteX1" fmla="*/ 323850 w 524284"/>
              <a:gd name="connsiteY1" fmla="*/ 247650 h 466725"/>
              <a:gd name="connsiteX2" fmla="*/ 276225 w 524284"/>
              <a:gd name="connsiteY2" fmla="*/ 209550 h 466725"/>
              <a:gd name="connsiteX3" fmla="*/ 266700 w 524284"/>
              <a:gd name="connsiteY3" fmla="*/ 180975 h 466725"/>
              <a:gd name="connsiteX4" fmla="*/ 247650 w 524284"/>
              <a:gd name="connsiteY4" fmla="*/ 152400 h 466725"/>
              <a:gd name="connsiteX5" fmla="*/ 219075 w 524284"/>
              <a:gd name="connsiteY5" fmla="*/ 66675 h 466725"/>
              <a:gd name="connsiteX6" fmla="*/ 190500 w 524284"/>
              <a:gd name="connsiteY6" fmla="*/ 9525 h 466725"/>
              <a:gd name="connsiteX7" fmla="*/ 161925 w 524284"/>
              <a:gd name="connsiteY7" fmla="*/ 0 h 466725"/>
              <a:gd name="connsiteX8" fmla="*/ 57150 w 524284"/>
              <a:gd name="connsiteY8" fmla="*/ 28575 h 466725"/>
              <a:gd name="connsiteX9" fmla="*/ 28575 w 524284"/>
              <a:gd name="connsiteY9" fmla="*/ 47625 h 466725"/>
              <a:gd name="connsiteX10" fmla="*/ 0 w 524284"/>
              <a:gd name="connsiteY10" fmla="*/ 104775 h 466725"/>
              <a:gd name="connsiteX11" fmla="*/ 9525 w 524284"/>
              <a:gd name="connsiteY11" fmla="*/ 142875 h 466725"/>
              <a:gd name="connsiteX12" fmla="*/ 38100 w 524284"/>
              <a:gd name="connsiteY12" fmla="*/ 200025 h 466725"/>
              <a:gd name="connsiteX13" fmla="*/ 95250 w 524284"/>
              <a:gd name="connsiteY13" fmla="*/ 238125 h 466725"/>
              <a:gd name="connsiteX14" fmla="*/ 123825 w 524284"/>
              <a:gd name="connsiteY14" fmla="*/ 257175 h 466725"/>
              <a:gd name="connsiteX15" fmla="*/ 142875 w 524284"/>
              <a:gd name="connsiteY15" fmla="*/ 285750 h 466725"/>
              <a:gd name="connsiteX16" fmla="*/ 180975 w 524284"/>
              <a:gd name="connsiteY16" fmla="*/ 371475 h 466725"/>
              <a:gd name="connsiteX17" fmla="*/ 209550 w 524284"/>
              <a:gd name="connsiteY17" fmla="*/ 381000 h 466725"/>
              <a:gd name="connsiteX18" fmla="*/ 238125 w 524284"/>
              <a:gd name="connsiteY18" fmla="*/ 409575 h 466725"/>
              <a:gd name="connsiteX19" fmla="*/ 295275 w 524284"/>
              <a:gd name="connsiteY19" fmla="*/ 419100 h 466725"/>
              <a:gd name="connsiteX20" fmla="*/ 323850 w 524284"/>
              <a:gd name="connsiteY20" fmla="*/ 428625 h 466725"/>
              <a:gd name="connsiteX21" fmla="*/ 361950 w 524284"/>
              <a:gd name="connsiteY21" fmla="*/ 438150 h 466725"/>
              <a:gd name="connsiteX22" fmla="*/ 409575 w 524284"/>
              <a:gd name="connsiteY22" fmla="*/ 447675 h 466725"/>
              <a:gd name="connsiteX23" fmla="*/ 466725 w 524284"/>
              <a:gd name="connsiteY23" fmla="*/ 466725 h 466725"/>
              <a:gd name="connsiteX24" fmla="*/ 504825 w 524284"/>
              <a:gd name="connsiteY24" fmla="*/ 457200 h 466725"/>
              <a:gd name="connsiteX25" fmla="*/ 504825 w 524284"/>
              <a:gd name="connsiteY25" fmla="*/ 371475 h 466725"/>
              <a:gd name="connsiteX26" fmla="*/ 485775 w 524284"/>
              <a:gd name="connsiteY26" fmla="*/ 342900 h 466725"/>
              <a:gd name="connsiteX27" fmla="*/ 476250 w 524284"/>
              <a:gd name="connsiteY27" fmla="*/ 314325 h 466725"/>
              <a:gd name="connsiteX28" fmla="*/ 438150 w 524284"/>
              <a:gd name="connsiteY28" fmla="*/ 257175 h 466725"/>
              <a:gd name="connsiteX29" fmla="*/ 390525 w 524284"/>
              <a:gd name="connsiteY29" fmla="*/ 200025 h 466725"/>
              <a:gd name="connsiteX30" fmla="*/ 333375 w 524284"/>
              <a:gd name="connsiteY30" fmla="*/ 228600 h 466725"/>
              <a:gd name="connsiteX31" fmla="*/ 371475 w 524284"/>
              <a:gd name="connsiteY31" fmla="*/ 2381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4284" h="466725">
                <a:moveTo>
                  <a:pt x="371475" y="238125"/>
                </a:moveTo>
                <a:cubicBezTo>
                  <a:pt x="355600" y="241300"/>
                  <a:pt x="340039" y="247650"/>
                  <a:pt x="323850" y="247650"/>
                </a:cubicBezTo>
                <a:cubicBezTo>
                  <a:pt x="296386" y="247650"/>
                  <a:pt x="287196" y="231491"/>
                  <a:pt x="276225" y="209550"/>
                </a:cubicBezTo>
                <a:cubicBezTo>
                  <a:pt x="271735" y="200570"/>
                  <a:pt x="271190" y="189955"/>
                  <a:pt x="266700" y="180975"/>
                </a:cubicBezTo>
                <a:cubicBezTo>
                  <a:pt x="261580" y="170736"/>
                  <a:pt x="252299" y="162861"/>
                  <a:pt x="247650" y="152400"/>
                </a:cubicBezTo>
                <a:lnTo>
                  <a:pt x="219075" y="66675"/>
                </a:lnTo>
                <a:cubicBezTo>
                  <a:pt x="212800" y="47851"/>
                  <a:pt x="207286" y="22954"/>
                  <a:pt x="190500" y="9525"/>
                </a:cubicBezTo>
                <a:cubicBezTo>
                  <a:pt x="182660" y="3253"/>
                  <a:pt x="171450" y="3175"/>
                  <a:pt x="161925" y="0"/>
                </a:cubicBezTo>
                <a:cubicBezTo>
                  <a:pt x="136365" y="5112"/>
                  <a:pt x="77867" y="14764"/>
                  <a:pt x="57150" y="28575"/>
                </a:cubicBezTo>
                <a:lnTo>
                  <a:pt x="28575" y="47625"/>
                </a:lnTo>
                <a:cubicBezTo>
                  <a:pt x="18943" y="62072"/>
                  <a:pt x="0" y="85057"/>
                  <a:pt x="0" y="104775"/>
                </a:cubicBezTo>
                <a:cubicBezTo>
                  <a:pt x="0" y="117866"/>
                  <a:pt x="5929" y="130288"/>
                  <a:pt x="9525" y="142875"/>
                </a:cubicBezTo>
                <a:cubicBezTo>
                  <a:pt x="15025" y="162126"/>
                  <a:pt x="22197" y="186110"/>
                  <a:pt x="38100" y="200025"/>
                </a:cubicBezTo>
                <a:cubicBezTo>
                  <a:pt x="55330" y="215102"/>
                  <a:pt x="76200" y="225425"/>
                  <a:pt x="95250" y="238125"/>
                </a:cubicBezTo>
                <a:lnTo>
                  <a:pt x="123825" y="257175"/>
                </a:lnTo>
                <a:cubicBezTo>
                  <a:pt x="130175" y="266700"/>
                  <a:pt x="138226" y="275289"/>
                  <a:pt x="142875" y="285750"/>
                </a:cubicBezTo>
                <a:cubicBezTo>
                  <a:pt x="151707" y="305621"/>
                  <a:pt x="158675" y="353635"/>
                  <a:pt x="180975" y="371475"/>
                </a:cubicBezTo>
                <a:cubicBezTo>
                  <a:pt x="188815" y="377747"/>
                  <a:pt x="200025" y="377825"/>
                  <a:pt x="209550" y="381000"/>
                </a:cubicBezTo>
                <a:cubicBezTo>
                  <a:pt x="219075" y="390525"/>
                  <a:pt x="225816" y="404104"/>
                  <a:pt x="238125" y="409575"/>
                </a:cubicBezTo>
                <a:cubicBezTo>
                  <a:pt x="255773" y="417419"/>
                  <a:pt x="276422" y="414910"/>
                  <a:pt x="295275" y="419100"/>
                </a:cubicBezTo>
                <a:cubicBezTo>
                  <a:pt x="305076" y="421278"/>
                  <a:pt x="314196" y="425867"/>
                  <a:pt x="323850" y="428625"/>
                </a:cubicBezTo>
                <a:cubicBezTo>
                  <a:pt x="336437" y="432221"/>
                  <a:pt x="349171" y="435310"/>
                  <a:pt x="361950" y="438150"/>
                </a:cubicBezTo>
                <a:cubicBezTo>
                  <a:pt x="377754" y="441662"/>
                  <a:pt x="393956" y="443415"/>
                  <a:pt x="409575" y="447675"/>
                </a:cubicBezTo>
                <a:cubicBezTo>
                  <a:pt x="428948" y="452959"/>
                  <a:pt x="466725" y="466725"/>
                  <a:pt x="466725" y="466725"/>
                </a:cubicBezTo>
                <a:cubicBezTo>
                  <a:pt x="479425" y="463550"/>
                  <a:pt x="493933" y="464462"/>
                  <a:pt x="504825" y="457200"/>
                </a:cubicBezTo>
                <a:cubicBezTo>
                  <a:pt x="537677" y="435298"/>
                  <a:pt x="522823" y="398471"/>
                  <a:pt x="504825" y="371475"/>
                </a:cubicBezTo>
                <a:cubicBezTo>
                  <a:pt x="498475" y="361950"/>
                  <a:pt x="490895" y="353139"/>
                  <a:pt x="485775" y="342900"/>
                </a:cubicBezTo>
                <a:cubicBezTo>
                  <a:pt x="481285" y="333920"/>
                  <a:pt x="481126" y="323102"/>
                  <a:pt x="476250" y="314325"/>
                </a:cubicBezTo>
                <a:cubicBezTo>
                  <a:pt x="465131" y="294311"/>
                  <a:pt x="454339" y="273364"/>
                  <a:pt x="438150" y="257175"/>
                </a:cubicBezTo>
                <a:cubicBezTo>
                  <a:pt x="401480" y="220505"/>
                  <a:pt x="417047" y="239808"/>
                  <a:pt x="390525" y="200025"/>
                </a:cubicBezTo>
                <a:cubicBezTo>
                  <a:pt x="367284" y="207772"/>
                  <a:pt x="351839" y="210136"/>
                  <a:pt x="333375" y="228600"/>
                </a:cubicBezTo>
                <a:lnTo>
                  <a:pt x="371475" y="238125"/>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30"/>
          <p:cNvSpPr/>
          <p:nvPr/>
        </p:nvSpPr>
        <p:spPr>
          <a:xfrm>
            <a:off x="1314450" y="5438775"/>
            <a:ext cx="546223" cy="809702"/>
          </a:xfrm>
          <a:custGeom>
            <a:avLst/>
            <a:gdLst>
              <a:gd name="connsiteX0" fmla="*/ 0 w 546223"/>
              <a:gd name="connsiteY0" fmla="*/ 247650 h 809702"/>
              <a:gd name="connsiteX1" fmla="*/ 47625 w 546223"/>
              <a:gd name="connsiteY1" fmla="*/ 219075 h 809702"/>
              <a:gd name="connsiteX2" fmla="*/ 133350 w 546223"/>
              <a:gd name="connsiteY2" fmla="*/ 190500 h 809702"/>
              <a:gd name="connsiteX3" fmla="*/ 171450 w 546223"/>
              <a:gd name="connsiteY3" fmla="*/ 133350 h 809702"/>
              <a:gd name="connsiteX4" fmla="*/ 190500 w 546223"/>
              <a:gd name="connsiteY4" fmla="*/ 104775 h 809702"/>
              <a:gd name="connsiteX5" fmla="*/ 200025 w 546223"/>
              <a:gd name="connsiteY5" fmla="*/ 76200 h 809702"/>
              <a:gd name="connsiteX6" fmla="*/ 228600 w 546223"/>
              <a:gd name="connsiteY6" fmla="*/ 47625 h 809702"/>
              <a:gd name="connsiteX7" fmla="*/ 276225 w 546223"/>
              <a:gd name="connsiteY7" fmla="*/ 0 h 809702"/>
              <a:gd name="connsiteX8" fmla="*/ 314325 w 546223"/>
              <a:gd name="connsiteY8" fmla="*/ 9525 h 809702"/>
              <a:gd name="connsiteX9" fmla="*/ 352425 w 546223"/>
              <a:gd name="connsiteY9" fmla="*/ 28575 h 809702"/>
              <a:gd name="connsiteX10" fmla="*/ 381000 w 546223"/>
              <a:gd name="connsiteY10" fmla="*/ 38100 h 809702"/>
              <a:gd name="connsiteX11" fmla="*/ 419100 w 546223"/>
              <a:gd name="connsiteY11" fmla="*/ 152400 h 809702"/>
              <a:gd name="connsiteX12" fmla="*/ 428625 w 546223"/>
              <a:gd name="connsiteY12" fmla="*/ 180975 h 809702"/>
              <a:gd name="connsiteX13" fmla="*/ 438150 w 546223"/>
              <a:gd name="connsiteY13" fmla="*/ 209550 h 809702"/>
              <a:gd name="connsiteX14" fmla="*/ 428625 w 546223"/>
              <a:gd name="connsiteY14" fmla="*/ 314325 h 809702"/>
              <a:gd name="connsiteX15" fmla="*/ 447675 w 546223"/>
              <a:gd name="connsiteY15" fmla="*/ 381000 h 809702"/>
              <a:gd name="connsiteX16" fmla="*/ 457200 w 546223"/>
              <a:gd name="connsiteY16" fmla="*/ 419100 h 809702"/>
              <a:gd name="connsiteX17" fmla="*/ 495300 w 546223"/>
              <a:gd name="connsiteY17" fmla="*/ 476250 h 809702"/>
              <a:gd name="connsiteX18" fmla="*/ 533400 w 546223"/>
              <a:gd name="connsiteY18" fmla="*/ 533400 h 809702"/>
              <a:gd name="connsiteX19" fmla="*/ 533400 w 546223"/>
              <a:gd name="connsiteY19" fmla="*/ 666750 h 809702"/>
              <a:gd name="connsiteX20" fmla="*/ 523875 w 546223"/>
              <a:gd name="connsiteY20" fmla="*/ 695325 h 809702"/>
              <a:gd name="connsiteX21" fmla="*/ 495300 w 546223"/>
              <a:gd name="connsiteY21" fmla="*/ 704850 h 809702"/>
              <a:gd name="connsiteX22" fmla="*/ 466725 w 546223"/>
              <a:gd name="connsiteY22" fmla="*/ 723900 h 809702"/>
              <a:gd name="connsiteX23" fmla="*/ 428625 w 546223"/>
              <a:gd name="connsiteY23" fmla="*/ 781050 h 809702"/>
              <a:gd name="connsiteX24" fmla="*/ 409575 w 546223"/>
              <a:gd name="connsiteY24" fmla="*/ 809625 h 80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6223" h="809702">
                <a:moveTo>
                  <a:pt x="0" y="247650"/>
                </a:moveTo>
                <a:cubicBezTo>
                  <a:pt x="15875" y="238125"/>
                  <a:pt x="30609" y="226368"/>
                  <a:pt x="47625" y="219075"/>
                </a:cubicBezTo>
                <a:cubicBezTo>
                  <a:pt x="75310" y="207210"/>
                  <a:pt x="108585" y="207645"/>
                  <a:pt x="133350" y="190500"/>
                </a:cubicBezTo>
                <a:cubicBezTo>
                  <a:pt x="152174" y="177468"/>
                  <a:pt x="158750" y="152400"/>
                  <a:pt x="171450" y="133350"/>
                </a:cubicBezTo>
                <a:cubicBezTo>
                  <a:pt x="177800" y="123825"/>
                  <a:pt x="186880" y="115635"/>
                  <a:pt x="190500" y="104775"/>
                </a:cubicBezTo>
                <a:cubicBezTo>
                  <a:pt x="193675" y="95250"/>
                  <a:pt x="194456" y="84554"/>
                  <a:pt x="200025" y="76200"/>
                </a:cubicBezTo>
                <a:cubicBezTo>
                  <a:pt x="207497" y="64992"/>
                  <a:pt x="219976" y="57973"/>
                  <a:pt x="228600" y="47625"/>
                </a:cubicBezTo>
                <a:cubicBezTo>
                  <a:pt x="268287" y="0"/>
                  <a:pt x="223838" y="34925"/>
                  <a:pt x="276225" y="0"/>
                </a:cubicBezTo>
                <a:cubicBezTo>
                  <a:pt x="288925" y="3175"/>
                  <a:pt x="302068" y="4928"/>
                  <a:pt x="314325" y="9525"/>
                </a:cubicBezTo>
                <a:cubicBezTo>
                  <a:pt x="327620" y="14511"/>
                  <a:pt x="339374" y="22982"/>
                  <a:pt x="352425" y="28575"/>
                </a:cubicBezTo>
                <a:cubicBezTo>
                  <a:pt x="361653" y="32530"/>
                  <a:pt x="371475" y="34925"/>
                  <a:pt x="381000" y="38100"/>
                </a:cubicBezTo>
                <a:lnTo>
                  <a:pt x="419100" y="152400"/>
                </a:lnTo>
                <a:lnTo>
                  <a:pt x="428625" y="180975"/>
                </a:lnTo>
                <a:lnTo>
                  <a:pt x="438150" y="209550"/>
                </a:lnTo>
                <a:cubicBezTo>
                  <a:pt x="434975" y="244475"/>
                  <a:pt x="428625" y="279256"/>
                  <a:pt x="428625" y="314325"/>
                </a:cubicBezTo>
                <a:cubicBezTo>
                  <a:pt x="428625" y="329213"/>
                  <a:pt x="443183" y="365279"/>
                  <a:pt x="447675" y="381000"/>
                </a:cubicBezTo>
                <a:cubicBezTo>
                  <a:pt x="451271" y="393587"/>
                  <a:pt x="451346" y="407391"/>
                  <a:pt x="457200" y="419100"/>
                </a:cubicBezTo>
                <a:cubicBezTo>
                  <a:pt x="467439" y="439578"/>
                  <a:pt x="488060" y="454530"/>
                  <a:pt x="495300" y="476250"/>
                </a:cubicBezTo>
                <a:cubicBezTo>
                  <a:pt x="509085" y="517604"/>
                  <a:pt x="497725" y="497725"/>
                  <a:pt x="533400" y="533400"/>
                </a:cubicBezTo>
                <a:cubicBezTo>
                  <a:pt x="552820" y="591660"/>
                  <a:pt x="548008" y="564497"/>
                  <a:pt x="533400" y="666750"/>
                </a:cubicBezTo>
                <a:cubicBezTo>
                  <a:pt x="531980" y="676689"/>
                  <a:pt x="530975" y="688225"/>
                  <a:pt x="523875" y="695325"/>
                </a:cubicBezTo>
                <a:cubicBezTo>
                  <a:pt x="516775" y="702425"/>
                  <a:pt x="504280" y="700360"/>
                  <a:pt x="495300" y="704850"/>
                </a:cubicBezTo>
                <a:cubicBezTo>
                  <a:pt x="485061" y="709970"/>
                  <a:pt x="476250" y="717550"/>
                  <a:pt x="466725" y="723900"/>
                </a:cubicBezTo>
                <a:cubicBezTo>
                  <a:pt x="454025" y="742950"/>
                  <a:pt x="435865" y="759330"/>
                  <a:pt x="428625" y="781050"/>
                </a:cubicBezTo>
                <a:cubicBezTo>
                  <a:pt x="418096" y="812637"/>
                  <a:pt x="429140" y="809625"/>
                  <a:pt x="409575" y="80962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Freeform 1026"/>
          <p:cNvSpPr/>
          <p:nvPr/>
        </p:nvSpPr>
        <p:spPr>
          <a:xfrm>
            <a:off x="5143471" y="4876800"/>
            <a:ext cx="2105054" cy="1400175"/>
          </a:xfrm>
          <a:custGeom>
            <a:avLst/>
            <a:gdLst>
              <a:gd name="connsiteX0" fmla="*/ 9554 w 2105054"/>
              <a:gd name="connsiteY0" fmla="*/ 1400175 h 1400175"/>
              <a:gd name="connsiteX1" fmla="*/ 29 w 2105054"/>
              <a:gd name="connsiteY1" fmla="*/ 1352550 h 1400175"/>
              <a:gd name="connsiteX2" fmla="*/ 28604 w 2105054"/>
              <a:gd name="connsiteY2" fmla="*/ 1057275 h 1400175"/>
              <a:gd name="connsiteX3" fmla="*/ 38129 w 2105054"/>
              <a:gd name="connsiteY3" fmla="*/ 1028700 h 1400175"/>
              <a:gd name="connsiteX4" fmla="*/ 47654 w 2105054"/>
              <a:gd name="connsiteY4" fmla="*/ 981075 h 1400175"/>
              <a:gd name="connsiteX5" fmla="*/ 57179 w 2105054"/>
              <a:gd name="connsiteY5" fmla="*/ 942975 h 1400175"/>
              <a:gd name="connsiteX6" fmla="*/ 47654 w 2105054"/>
              <a:gd name="connsiteY6" fmla="*/ 657225 h 1400175"/>
              <a:gd name="connsiteX7" fmla="*/ 38129 w 2105054"/>
              <a:gd name="connsiteY7" fmla="*/ 619125 h 1400175"/>
              <a:gd name="connsiteX8" fmla="*/ 19079 w 2105054"/>
              <a:gd name="connsiteY8" fmla="*/ 561975 h 1400175"/>
              <a:gd name="connsiteX9" fmla="*/ 28604 w 2105054"/>
              <a:gd name="connsiteY9" fmla="*/ 457200 h 1400175"/>
              <a:gd name="connsiteX10" fmla="*/ 57179 w 2105054"/>
              <a:gd name="connsiteY10" fmla="*/ 438150 h 1400175"/>
              <a:gd name="connsiteX11" fmla="*/ 114329 w 2105054"/>
              <a:gd name="connsiteY11" fmla="*/ 419100 h 1400175"/>
              <a:gd name="connsiteX12" fmla="*/ 142904 w 2105054"/>
              <a:gd name="connsiteY12" fmla="*/ 409575 h 1400175"/>
              <a:gd name="connsiteX13" fmla="*/ 190529 w 2105054"/>
              <a:gd name="connsiteY13" fmla="*/ 400050 h 1400175"/>
              <a:gd name="connsiteX14" fmla="*/ 228629 w 2105054"/>
              <a:gd name="connsiteY14" fmla="*/ 390525 h 1400175"/>
              <a:gd name="connsiteX15" fmla="*/ 361979 w 2105054"/>
              <a:gd name="connsiteY15" fmla="*/ 333375 h 1400175"/>
              <a:gd name="connsiteX16" fmla="*/ 390554 w 2105054"/>
              <a:gd name="connsiteY16" fmla="*/ 304800 h 1400175"/>
              <a:gd name="connsiteX17" fmla="*/ 476279 w 2105054"/>
              <a:gd name="connsiteY17" fmla="*/ 276225 h 1400175"/>
              <a:gd name="connsiteX18" fmla="*/ 562004 w 2105054"/>
              <a:gd name="connsiteY18" fmla="*/ 228600 h 1400175"/>
              <a:gd name="connsiteX19" fmla="*/ 609629 w 2105054"/>
              <a:gd name="connsiteY19" fmla="*/ 219075 h 1400175"/>
              <a:gd name="connsiteX20" fmla="*/ 638204 w 2105054"/>
              <a:gd name="connsiteY20" fmla="*/ 209550 h 1400175"/>
              <a:gd name="connsiteX21" fmla="*/ 685829 w 2105054"/>
              <a:gd name="connsiteY21" fmla="*/ 200025 h 1400175"/>
              <a:gd name="connsiteX22" fmla="*/ 742979 w 2105054"/>
              <a:gd name="connsiteY22" fmla="*/ 171450 h 1400175"/>
              <a:gd name="connsiteX23" fmla="*/ 771554 w 2105054"/>
              <a:gd name="connsiteY23" fmla="*/ 152400 h 1400175"/>
              <a:gd name="connsiteX24" fmla="*/ 828704 w 2105054"/>
              <a:gd name="connsiteY24" fmla="*/ 133350 h 1400175"/>
              <a:gd name="connsiteX25" fmla="*/ 857279 w 2105054"/>
              <a:gd name="connsiteY25" fmla="*/ 123825 h 1400175"/>
              <a:gd name="connsiteX26" fmla="*/ 895379 w 2105054"/>
              <a:gd name="connsiteY26" fmla="*/ 114300 h 1400175"/>
              <a:gd name="connsiteX27" fmla="*/ 952529 w 2105054"/>
              <a:gd name="connsiteY27" fmla="*/ 95250 h 1400175"/>
              <a:gd name="connsiteX28" fmla="*/ 1000154 w 2105054"/>
              <a:gd name="connsiteY28" fmla="*/ 85725 h 1400175"/>
              <a:gd name="connsiteX29" fmla="*/ 1085879 w 2105054"/>
              <a:gd name="connsiteY29" fmla="*/ 66675 h 1400175"/>
              <a:gd name="connsiteX30" fmla="*/ 1333529 w 2105054"/>
              <a:gd name="connsiteY30" fmla="*/ 57150 h 1400175"/>
              <a:gd name="connsiteX31" fmla="*/ 1428779 w 2105054"/>
              <a:gd name="connsiteY31" fmla="*/ 38100 h 1400175"/>
              <a:gd name="connsiteX32" fmla="*/ 1504979 w 2105054"/>
              <a:gd name="connsiteY32" fmla="*/ 19050 h 1400175"/>
              <a:gd name="connsiteX33" fmla="*/ 1562129 w 2105054"/>
              <a:gd name="connsiteY33" fmla="*/ 0 h 1400175"/>
              <a:gd name="connsiteX34" fmla="*/ 1647854 w 2105054"/>
              <a:gd name="connsiteY34" fmla="*/ 19050 h 1400175"/>
              <a:gd name="connsiteX35" fmla="*/ 1676429 w 2105054"/>
              <a:gd name="connsiteY35" fmla="*/ 76200 h 1400175"/>
              <a:gd name="connsiteX36" fmla="*/ 1705004 w 2105054"/>
              <a:gd name="connsiteY36" fmla="*/ 95250 h 1400175"/>
              <a:gd name="connsiteX37" fmla="*/ 1743104 w 2105054"/>
              <a:gd name="connsiteY37" fmla="*/ 152400 h 1400175"/>
              <a:gd name="connsiteX38" fmla="*/ 1762154 w 2105054"/>
              <a:gd name="connsiteY38" fmla="*/ 180975 h 1400175"/>
              <a:gd name="connsiteX39" fmla="*/ 1790729 w 2105054"/>
              <a:gd name="connsiteY39" fmla="*/ 209550 h 1400175"/>
              <a:gd name="connsiteX40" fmla="*/ 1828829 w 2105054"/>
              <a:gd name="connsiteY40" fmla="*/ 266700 h 1400175"/>
              <a:gd name="connsiteX41" fmla="*/ 1866929 w 2105054"/>
              <a:gd name="connsiteY41" fmla="*/ 333375 h 1400175"/>
              <a:gd name="connsiteX42" fmla="*/ 1895504 w 2105054"/>
              <a:gd name="connsiteY42" fmla="*/ 361950 h 1400175"/>
              <a:gd name="connsiteX43" fmla="*/ 1943129 w 2105054"/>
              <a:gd name="connsiteY43" fmla="*/ 438150 h 1400175"/>
              <a:gd name="connsiteX44" fmla="*/ 1952654 w 2105054"/>
              <a:gd name="connsiteY44" fmla="*/ 466725 h 1400175"/>
              <a:gd name="connsiteX45" fmla="*/ 2019329 w 2105054"/>
              <a:gd name="connsiteY45" fmla="*/ 552450 h 1400175"/>
              <a:gd name="connsiteX46" fmla="*/ 2076479 w 2105054"/>
              <a:gd name="connsiteY46" fmla="*/ 600075 h 1400175"/>
              <a:gd name="connsiteX47" fmla="*/ 2095529 w 2105054"/>
              <a:gd name="connsiteY47" fmla="*/ 657225 h 1400175"/>
              <a:gd name="connsiteX48" fmla="*/ 2105054 w 2105054"/>
              <a:gd name="connsiteY48" fmla="*/ 685800 h 1400175"/>
              <a:gd name="connsiteX49" fmla="*/ 2095529 w 2105054"/>
              <a:gd name="connsiteY49" fmla="*/ 800100 h 1400175"/>
              <a:gd name="connsiteX50" fmla="*/ 2086004 w 2105054"/>
              <a:gd name="connsiteY50" fmla="*/ 828675 h 1400175"/>
              <a:gd name="connsiteX51" fmla="*/ 2076479 w 2105054"/>
              <a:gd name="connsiteY51" fmla="*/ 866775 h 1400175"/>
              <a:gd name="connsiteX52" fmla="*/ 2038379 w 2105054"/>
              <a:gd name="connsiteY52" fmla="*/ 952500 h 1400175"/>
              <a:gd name="connsiteX53" fmla="*/ 1981229 w 2105054"/>
              <a:gd name="connsiteY53" fmla="*/ 990600 h 1400175"/>
              <a:gd name="connsiteX54" fmla="*/ 1952654 w 2105054"/>
              <a:gd name="connsiteY54" fmla="*/ 1009650 h 1400175"/>
              <a:gd name="connsiteX55" fmla="*/ 1895504 w 2105054"/>
              <a:gd name="connsiteY55" fmla="*/ 1028700 h 1400175"/>
              <a:gd name="connsiteX56" fmla="*/ 1838354 w 2105054"/>
              <a:gd name="connsiteY56" fmla="*/ 1066800 h 1400175"/>
              <a:gd name="connsiteX57" fmla="*/ 1809779 w 2105054"/>
              <a:gd name="connsiteY57" fmla="*/ 1085850 h 1400175"/>
              <a:gd name="connsiteX58" fmla="*/ 1752629 w 2105054"/>
              <a:gd name="connsiteY58" fmla="*/ 1171575 h 1400175"/>
              <a:gd name="connsiteX59" fmla="*/ 1733579 w 2105054"/>
              <a:gd name="connsiteY59" fmla="*/ 1200150 h 1400175"/>
              <a:gd name="connsiteX60" fmla="*/ 1705004 w 2105054"/>
              <a:gd name="connsiteY60" fmla="*/ 1219200 h 1400175"/>
              <a:gd name="connsiteX61" fmla="*/ 1685954 w 2105054"/>
              <a:gd name="connsiteY61" fmla="*/ 1247775 h 1400175"/>
              <a:gd name="connsiteX62" fmla="*/ 1628804 w 2105054"/>
              <a:gd name="connsiteY62" fmla="*/ 1266825 h 1400175"/>
              <a:gd name="connsiteX63" fmla="*/ 1600229 w 2105054"/>
              <a:gd name="connsiteY63" fmla="*/ 1276350 h 1400175"/>
              <a:gd name="connsiteX64" fmla="*/ 1533554 w 2105054"/>
              <a:gd name="connsiteY64" fmla="*/ 1314450 h 1400175"/>
              <a:gd name="connsiteX65" fmla="*/ 1476404 w 2105054"/>
              <a:gd name="connsiteY65" fmla="*/ 1352550 h 1400175"/>
              <a:gd name="connsiteX66" fmla="*/ 1428779 w 2105054"/>
              <a:gd name="connsiteY66" fmla="*/ 1390650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105054" h="1400175">
                <a:moveTo>
                  <a:pt x="9554" y="1400175"/>
                </a:moveTo>
                <a:cubicBezTo>
                  <a:pt x="6379" y="1384300"/>
                  <a:pt x="-510" y="1368730"/>
                  <a:pt x="29" y="1352550"/>
                </a:cubicBezTo>
                <a:cubicBezTo>
                  <a:pt x="1003" y="1323315"/>
                  <a:pt x="10746" y="1137638"/>
                  <a:pt x="28604" y="1057275"/>
                </a:cubicBezTo>
                <a:cubicBezTo>
                  <a:pt x="30782" y="1047474"/>
                  <a:pt x="35694" y="1038440"/>
                  <a:pt x="38129" y="1028700"/>
                </a:cubicBezTo>
                <a:cubicBezTo>
                  <a:pt x="42056" y="1012994"/>
                  <a:pt x="44142" y="996879"/>
                  <a:pt x="47654" y="981075"/>
                </a:cubicBezTo>
                <a:cubicBezTo>
                  <a:pt x="50494" y="968296"/>
                  <a:pt x="54004" y="955675"/>
                  <a:pt x="57179" y="942975"/>
                </a:cubicBezTo>
                <a:cubicBezTo>
                  <a:pt x="54004" y="847725"/>
                  <a:pt x="53250" y="752363"/>
                  <a:pt x="47654" y="657225"/>
                </a:cubicBezTo>
                <a:cubicBezTo>
                  <a:pt x="46885" y="644157"/>
                  <a:pt x="41891" y="631664"/>
                  <a:pt x="38129" y="619125"/>
                </a:cubicBezTo>
                <a:cubicBezTo>
                  <a:pt x="32359" y="599891"/>
                  <a:pt x="19079" y="561975"/>
                  <a:pt x="19079" y="561975"/>
                </a:cubicBezTo>
                <a:cubicBezTo>
                  <a:pt x="22254" y="527050"/>
                  <a:pt x="18291" y="490718"/>
                  <a:pt x="28604" y="457200"/>
                </a:cubicBezTo>
                <a:cubicBezTo>
                  <a:pt x="31971" y="446259"/>
                  <a:pt x="46718" y="442799"/>
                  <a:pt x="57179" y="438150"/>
                </a:cubicBezTo>
                <a:cubicBezTo>
                  <a:pt x="75529" y="429995"/>
                  <a:pt x="95279" y="425450"/>
                  <a:pt x="114329" y="419100"/>
                </a:cubicBezTo>
                <a:cubicBezTo>
                  <a:pt x="123854" y="415925"/>
                  <a:pt x="133059" y="411544"/>
                  <a:pt x="142904" y="409575"/>
                </a:cubicBezTo>
                <a:cubicBezTo>
                  <a:pt x="158779" y="406400"/>
                  <a:pt x="174725" y="403562"/>
                  <a:pt x="190529" y="400050"/>
                </a:cubicBezTo>
                <a:cubicBezTo>
                  <a:pt x="203308" y="397210"/>
                  <a:pt x="216090" y="394287"/>
                  <a:pt x="228629" y="390525"/>
                </a:cubicBezTo>
                <a:cubicBezTo>
                  <a:pt x="261157" y="380767"/>
                  <a:pt x="340739" y="354615"/>
                  <a:pt x="361979" y="333375"/>
                </a:cubicBezTo>
                <a:cubicBezTo>
                  <a:pt x="371504" y="323850"/>
                  <a:pt x="379593" y="312630"/>
                  <a:pt x="390554" y="304800"/>
                </a:cubicBezTo>
                <a:cubicBezTo>
                  <a:pt x="428968" y="277362"/>
                  <a:pt x="430883" y="289844"/>
                  <a:pt x="476279" y="276225"/>
                </a:cubicBezTo>
                <a:cubicBezTo>
                  <a:pt x="613437" y="235078"/>
                  <a:pt x="440782" y="282476"/>
                  <a:pt x="562004" y="228600"/>
                </a:cubicBezTo>
                <a:cubicBezTo>
                  <a:pt x="576798" y="222025"/>
                  <a:pt x="593923" y="223002"/>
                  <a:pt x="609629" y="219075"/>
                </a:cubicBezTo>
                <a:cubicBezTo>
                  <a:pt x="619369" y="216640"/>
                  <a:pt x="628464" y="211985"/>
                  <a:pt x="638204" y="209550"/>
                </a:cubicBezTo>
                <a:cubicBezTo>
                  <a:pt x="653910" y="205623"/>
                  <a:pt x="669954" y="203200"/>
                  <a:pt x="685829" y="200025"/>
                </a:cubicBezTo>
                <a:cubicBezTo>
                  <a:pt x="767721" y="145430"/>
                  <a:pt x="664109" y="210885"/>
                  <a:pt x="742979" y="171450"/>
                </a:cubicBezTo>
                <a:cubicBezTo>
                  <a:pt x="753218" y="166330"/>
                  <a:pt x="761093" y="157049"/>
                  <a:pt x="771554" y="152400"/>
                </a:cubicBezTo>
                <a:cubicBezTo>
                  <a:pt x="789904" y="144245"/>
                  <a:pt x="809654" y="139700"/>
                  <a:pt x="828704" y="133350"/>
                </a:cubicBezTo>
                <a:cubicBezTo>
                  <a:pt x="838229" y="130175"/>
                  <a:pt x="847539" y="126260"/>
                  <a:pt x="857279" y="123825"/>
                </a:cubicBezTo>
                <a:cubicBezTo>
                  <a:pt x="869979" y="120650"/>
                  <a:pt x="882840" y="118062"/>
                  <a:pt x="895379" y="114300"/>
                </a:cubicBezTo>
                <a:cubicBezTo>
                  <a:pt x="914613" y="108530"/>
                  <a:pt x="932838" y="99188"/>
                  <a:pt x="952529" y="95250"/>
                </a:cubicBezTo>
                <a:cubicBezTo>
                  <a:pt x="968404" y="92075"/>
                  <a:pt x="984448" y="89652"/>
                  <a:pt x="1000154" y="85725"/>
                </a:cubicBezTo>
                <a:cubicBezTo>
                  <a:pt x="1048527" y="73632"/>
                  <a:pt x="1015985" y="71043"/>
                  <a:pt x="1085879" y="66675"/>
                </a:cubicBezTo>
                <a:cubicBezTo>
                  <a:pt x="1168329" y="61522"/>
                  <a:pt x="1250979" y="60325"/>
                  <a:pt x="1333529" y="57150"/>
                </a:cubicBezTo>
                <a:cubicBezTo>
                  <a:pt x="1462186" y="38770"/>
                  <a:pt x="1355631" y="58049"/>
                  <a:pt x="1428779" y="38100"/>
                </a:cubicBezTo>
                <a:cubicBezTo>
                  <a:pt x="1454038" y="31211"/>
                  <a:pt x="1480141" y="27329"/>
                  <a:pt x="1504979" y="19050"/>
                </a:cubicBezTo>
                <a:lnTo>
                  <a:pt x="1562129" y="0"/>
                </a:lnTo>
                <a:cubicBezTo>
                  <a:pt x="1562714" y="97"/>
                  <a:pt x="1635513" y="9177"/>
                  <a:pt x="1647854" y="19050"/>
                </a:cubicBezTo>
                <a:cubicBezTo>
                  <a:pt x="1692462" y="54736"/>
                  <a:pt x="1645753" y="37855"/>
                  <a:pt x="1676429" y="76200"/>
                </a:cubicBezTo>
                <a:cubicBezTo>
                  <a:pt x="1683580" y="85139"/>
                  <a:pt x="1695479" y="88900"/>
                  <a:pt x="1705004" y="95250"/>
                </a:cubicBezTo>
                <a:lnTo>
                  <a:pt x="1743104" y="152400"/>
                </a:lnTo>
                <a:cubicBezTo>
                  <a:pt x="1749454" y="161925"/>
                  <a:pt x="1754059" y="172880"/>
                  <a:pt x="1762154" y="180975"/>
                </a:cubicBezTo>
                <a:cubicBezTo>
                  <a:pt x="1771679" y="190500"/>
                  <a:pt x="1782459" y="198917"/>
                  <a:pt x="1790729" y="209550"/>
                </a:cubicBezTo>
                <a:cubicBezTo>
                  <a:pt x="1804785" y="227622"/>
                  <a:pt x="1818590" y="246222"/>
                  <a:pt x="1828829" y="266700"/>
                </a:cubicBezTo>
                <a:cubicBezTo>
                  <a:pt x="1840474" y="289991"/>
                  <a:pt x="1850100" y="313180"/>
                  <a:pt x="1866929" y="333375"/>
                </a:cubicBezTo>
                <a:cubicBezTo>
                  <a:pt x="1875553" y="343723"/>
                  <a:pt x="1885979" y="352425"/>
                  <a:pt x="1895504" y="361950"/>
                </a:cubicBezTo>
                <a:cubicBezTo>
                  <a:pt x="1918174" y="429960"/>
                  <a:pt x="1897846" y="407961"/>
                  <a:pt x="1943129" y="438150"/>
                </a:cubicBezTo>
                <a:cubicBezTo>
                  <a:pt x="1946304" y="447675"/>
                  <a:pt x="1947778" y="457948"/>
                  <a:pt x="1952654" y="466725"/>
                </a:cubicBezTo>
                <a:cubicBezTo>
                  <a:pt x="1970965" y="499685"/>
                  <a:pt x="1990604" y="528512"/>
                  <a:pt x="2019329" y="552450"/>
                </a:cubicBezTo>
                <a:cubicBezTo>
                  <a:pt x="2098895" y="618755"/>
                  <a:pt x="1992997" y="516593"/>
                  <a:pt x="2076479" y="600075"/>
                </a:cubicBezTo>
                <a:lnTo>
                  <a:pt x="2095529" y="657225"/>
                </a:lnTo>
                <a:lnTo>
                  <a:pt x="2105054" y="685800"/>
                </a:lnTo>
                <a:cubicBezTo>
                  <a:pt x="2101879" y="723900"/>
                  <a:pt x="2100582" y="762203"/>
                  <a:pt x="2095529" y="800100"/>
                </a:cubicBezTo>
                <a:cubicBezTo>
                  <a:pt x="2094202" y="810052"/>
                  <a:pt x="2088762" y="819021"/>
                  <a:pt x="2086004" y="828675"/>
                </a:cubicBezTo>
                <a:cubicBezTo>
                  <a:pt x="2082408" y="841262"/>
                  <a:pt x="2080241" y="854236"/>
                  <a:pt x="2076479" y="866775"/>
                </a:cubicBezTo>
                <a:cubicBezTo>
                  <a:pt x="2070346" y="887219"/>
                  <a:pt x="2059140" y="934334"/>
                  <a:pt x="2038379" y="952500"/>
                </a:cubicBezTo>
                <a:cubicBezTo>
                  <a:pt x="2021149" y="967577"/>
                  <a:pt x="2000279" y="977900"/>
                  <a:pt x="1981229" y="990600"/>
                </a:cubicBezTo>
                <a:cubicBezTo>
                  <a:pt x="1971704" y="996950"/>
                  <a:pt x="1963514" y="1006030"/>
                  <a:pt x="1952654" y="1009650"/>
                </a:cubicBezTo>
                <a:cubicBezTo>
                  <a:pt x="1933604" y="1016000"/>
                  <a:pt x="1912212" y="1017561"/>
                  <a:pt x="1895504" y="1028700"/>
                </a:cubicBezTo>
                <a:lnTo>
                  <a:pt x="1838354" y="1066800"/>
                </a:lnTo>
                <a:lnTo>
                  <a:pt x="1809779" y="1085850"/>
                </a:lnTo>
                <a:lnTo>
                  <a:pt x="1752629" y="1171575"/>
                </a:lnTo>
                <a:cubicBezTo>
                  <a:pt x="1746279" y="1181100"/>
                  <a:pt x="1743104" y="1193800"/>
                  <a:pt x="1733579" y="1200150"/>
                </a:cubicBezTo>
                <a:lnTo>
                  <a:pt x="1705004" y="1219200"/>
                </a:lnTo>
                <a:cubicBezTo>
                  <a:pt x="1698654" y="1228725"/>
                  <a:pt x="1695662" y="1241708"/>
                  <a:pt x="1685954" y="1247775"/>
                </a:cubicBezTo>
                <a:cubicBezTo>
                  <a:pt x="1668926" y="1258418"/>
                  <a:pt x="1647854" y="1260475"/>
                  <a:pt x="1628804" y="1266825"/>
                </a:cubicBezTo>
                <a:cubicBezTo>
                  <a:pt x="1619279" y="1270000"/>
                  <a:pt x="1608583" y="1270781"/>
                  <a:pt x="1600229" y="1276350"/>
                </a:cubicBezTo>
                <a:cubicBezTo>
                  <a:pt x="1501381" y="1342248"/>
                  <a:pt x="1654402" y="1241941"/>
                  <a:pt x="1533554" y="1314450"/>
                </a:cubicBezTo>
                <a:cubicBezTo>
                  <a:pt x="1513921" y="1326230"/>
                  <a:pt x="1495454" y="1339850"/>
                  <a:pt x="1476404" y="1352550"/>
                </a:cubicBezTo>
                <a:cubicBezTo>
                  <a:pt x="1440357" y="1376581"/>
                  <a:pt x="1455924" y="1363505"/>
                  <a:pt x="1428779" y="13906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Freeform 1027"/>
          <p:cNvSpPr/>
          <p:nvPr/>
        </p:nvSpPr>
        <p:spPr>
          <a:xfrm>
            <a:off x="7229315" y="6086475"/>
            <a:ext cx="564103" cy="190566"/>
          </a:xfrm>
          <a:custGeom>
            <a:avLst/>
            <a:gdLst>
              <a:gd name="connsiteX0" fmla="*/ 19210 w 564103"/>
              <a:gd name="connsiteY0" fmla="*/ 142875 h 190566"/>
              <a:gd name="connsiteX1" fmla="*/ 160 w 564103"/>
              <a:gd name="connsiteY1" fmla="*/ 95250 h 190566"/>
              <a:gd name="connsiteX2" fmla="*/ 9685 w 564103"/>
              <a:gd name="connsiteY2" fmla="*/ 66675 h 190566"/>
              <a:gd name="connsiteX3" fmla="*/ 28735 w 564103"/>
              <a:gd name="connsiteY3" fmla="*/ 38100 h 190566"/>
              <a:gd name="connsiteX4" fmla="*/ 85885 w 564103"/>
              <a:gd name="connsiteY4" fmla="*/ 9525 h 190566"/>
              <a:gd name="connsiteX5" fmla="*/ 123985 w 564103"/>
              <a:gd name="connsiteY5" fmla="*/ 0 h 190566"/>
              <a:gd name="connsiteX6" fmla="*/ 276385 w 564103"/>
              <a:gd name="connsiteY6" fmla="*/ 28575 h 190566"/>
              <a:gd name="connsiteX7" fmla="*/ 304960 w 564103"/>
              <a:gd name="connsiteY7" fmla="*/ 38100 h 190566"/>
              <a:gd name="connsiteX8" fmla="*/ 333535 w 564103"/>
              <a:gd name="connsiteY8" fmla="*/ 57150 h 190566"/>
              <a:gd name="connsiteX9" fmla="*/ 524035 w 564103"/>
              <a:gd name="connsiteY9" fmla="*/ 66675 h 190566"/>
              <a:gd name="connsiteX10" fmla="*/ 552610 w 564103"/>
              <a:gd name="connsiteY10" fmla="*/ 85725 h 190566"/>
              <a:gd name="connsiteX11" fmla="*/ 524035 w 564103"/>
              <a:gd name="connsiteY11" fmla="*/ 190500 h 190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103" h="190566">
                <a:moveTo>
                  <a:pt x="19210" y="142875"/>
                </a:moveTo>
                <a:cubicBezTo>
                  <a:pt x="12860" y="127000"/>
                  <a:pt x="2281" y="112216"/>
                  <a:pt x="160" y="95250"/>
                </a:cubicBezTo>
                <a:cubicBezTo>
                  <a:pt x="-1085" y="85287"/>
                  <a:pt x="5195" y="75655"/>
                  <a:pt x="9685" y="66675"/>
                </a:cubicBezTo>
                <a:cubicBezTo>
                  <a:pt x="14805" y="56436"/>
                  <a:pt x="20640" y="46195"/>
                  <a:pt x="28735" y="38100"/>
                </a:cubicBezTo>
                <a:cubicBezTo>
                  <a:pt x="45433" y="21402"/>
                  <a:pt x="64194" y="15723"/>
                  <a:pt x="85885" y="9525"/>
                </a:cubicBezTo>
                <a:cubicBezTo>
                  <a:pt x="98472" y="5929"/>
                  <a:pt x="111285" y="3175"/>
                  <a:pt x="123985" y="0"/>
                </a:cubicBezTo>
                <a:cubicBezTo>
                  <a:pt x="239216" y="11523"/>
                  <a:pt x="188964" y="-565"/>
                  <a:pt x="276385" y="28575"/>
                </a:cubicBezTo>
                <a:cubicBezTo>
                  <a:pt x="285910" y="31750"/>
                  <a:pt x="296606" y="32531"/>
                  <a:pt x="304960" y="38100"/>
                </a:cubicBezTo>
                <a:cubicBezTo>
                  <a:pt x="314485" y="44450"/>
                  <a:pt x="322184" y="55669"/>
                  <a:pt x="333535" y="57150"/>
                </a:cubicBezTo>
                <a:cubicBezTo>
                  <a:pt x="396580" y="65373"/>
                  <a:pt x="460535" y="63500"/>
                  <a:pt x="524035" y="66675"/>
                </a:cubicBezTo>
                <a:cubicBezTo>
                  <a:pt x="533560" y="73025"/>
                  <a:pt x="550869" y="74410"/>
                  <a:pt x="552610" y="85725"/>
                </a:cubicBezTo>
                <a:cubicBezTo>
                  <a:pt x="569702" y="196824"/>
                  <a:pt x="573230" y="190500"/>
                  <a:pt x="524035" y="1905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Freeform 1030"/>
          <p:cNvSpPr/>
          <p:nvPr/>
        </p:nvSpPr>
        <p:spPr>
          <a:xfrm>
            <a:off x="6467475" y="4600575"/>
            <a:ext cx="1123950" cy="438150"/>
          </a:xfrm>
          <a:custGeom>
            <a:avLst/>
            <a:gdLst>
              <a:gd name="connsiteX0" fmla="*/ 161925 w 1123950"/>
              <a:gd name="connsiteY0" fmla="*/ 9525 h 438150"/>
              <a:gd name="connsiteX1" fmla="*/ 209550 w 1123950"/>
              <a:gd name="connsiteY1" fmla="*/ 38100 h 438150"/>
              <a:gd name="connsiteX2" fmla="*/ 285750 w 1123950"/>
              <a:gd name="connsiteY2" fmla="*/ 57150 h 438150"/>
              <a:gd name="connsiteX3" fmla="*/ 314325 w 1123950"/>
              <a:gd name="connsiteY3" fmla="*/ 66675 h 438150"/>
              <a:gd name="connsiteX4" fmla="*/ 352425 w 1123950"/>
              <a:gd name="connsiteY4" fmla="*/ 76200 h 438150"/>
              <a:gd name="connsiteX5" fmla="*/ 390525 w 1123950"/>
              <a:gd name="connsiteY5" fmla="*/ 104775 h 438150"/>
              <a:gd name="connsiteX6" fmla="*/ 495300 w 1123950"/>
              <a:gd name="connsiteY6" fmla="*/ 123825 h 438150"/>
              <a:gd name="connsiteX7" fmla="*/ 762000 w 1123950"/>
              <a:gd name="connsiteY7" fmla="*/ 123825 h 438150"/>
              <a:gd name="connsiteX8" fmla="*/ 790575 w 1123950"/>
              <a:gd name="connsiteY8" fmla="*/ 114300 h 438150"/>
              <a:gd name="connsiteX9" fmla="*/ 866775 w 1123950"/>
              <a:gd name="connsiteY9" fmla="*/ 95250 h 438150"/>
              <a:gd name="connsiteX10" fmla="*/ 990600 w 1123950"/>
              <a:gd name="connsiteY10" fmla="*/ 104775 h 438150"/>
              <a:gd name="connsiteX11" fmla="*/ 1019175 w 1123950"/>
              <a:gd name="connsiteY11" fmla="*/ 114300 h 438150"/>
              <a:gd name="connsiteX12" fmla="*/ 1057275 w 1123950"/>
              <a:gd name="connsiteY12" fmla="*/ 171450 h 438150"/>
              <a:gd name="connsiteX13" fmla="*/ 1076325 w 1123950"/>
              <a:gd name="connsiteY13" fmla="*/ 200025 h 438150"/>
              <a:gd name="connsiteX14" fmla="*/ 1104900 w 1123950"/>
              <a:gd name="connsiteY14" fmla="*/ 285750 h 438150"/>
              <a:gd name="connsiteX15" fmla="*/ 1114425 w 1123950"/>
              <a:gd name="connsiteY15" fmla="*/ 314325 h 438150"/>
              <a:gd name="connsiteX16" fmla="*/ 1123950 w 1123950"/>
              <a:gd name="connsiteY16" fmla="*/ 342900 h 438150"/>
              <a:gd name="connsiteX17" fmla="*/ 1085850 w 1123950"/>
              <a:gd name="connsiteY17" fmla="*/ 361950 h 438150"/>
              <a:gd name="connsiteX18" fmla="*/ 1028700 w 1123950"/>
              <a:gd name="connsiteY18" fmla="*/ 381000 h 438150"/>
              <a:gd name="connsiteX19" fmla="*/ 933450 w 1123950"/>
              <a:gd name="connsiteY19" fmla="*/ 371475 h 438150"/>
              <a:gd name="connsiteX20" fmla="*/ 904875 w 1123950"/>
              <a:gd name="connsiteY20" fmla="*/ 352425 h 438150"/>
              <a:gd name="connsiteX21" fmla="*/ 819150 w 1123950"/>
              <a:gd name="connsiteY21" fmla="*/ 371475 h 438150"/>
              <a:gd name="connsiteX22" fmla="*/ 790575 w 1123950"/>
              <a:gd name="connsiteY22" fmla="*/ 390525 h 438150"/>
              <a:gd name="connsiteX23" fmla="*/ 733425 w 1123950"/>
              <a:gd name="connsiteY23" fmla="*/ 409575 h 438150"/>
              <a:gd name="connsiteX24" fmla="*/ 676275 w 1123950"/>
              <a:gd name="connsiteY24" fmla="*/ 438150 h 438150"/>
              <a:gd name="connsiteX25" fmla="*/ 609600 w 1123950"/>
              <a:gd name="connsiteY25" fmla="*/ 428625 h 438150"/>
              <a:gd name="connsiteX26" fmla="*/ 552450 w 1123950"/>
              <a:gd name="connsiteY26" fmla="*/ 409575 h 438150"/>
              <a:gd name="connsiteX27" fmla="*/ 504825 w 1123950"/>
              <a:gd name="connsiteY27" fmla="*/ 361950 h 438150"/>
              <a:gd name="connsiteX28" fmla="*/ 447675 w 1123950"/>
              <a:gd name="connsiteY28" fmla="*/ 323850 h 438150"/>
              <a:gd name="connsiteX29" fmla="*/ 419100 w 1123950"/>
              <a:gd name="connsiteY29" fmla="*/ 295275 h 438150"/>
              <a:gd name="connsiteX30" fmla="*/ 361950 w 1123950"/>
              <a:gd name="connsiteY30" fmla="*/ 276225 h 438150"/>
              <a:gd name="connsiteX31" fmla="*/ 333375 w 1123950"/>
              <a:gd name="connsiteY31" fmla="*/ 266700 h 438150"/>
              <a:gd name="connsiteX32" fmla="*/ 200025 w 1123950"/>
              <a:gd name="connsiteY32" fmla="*/ 247650 h 438150"/>
              <a:gd name="connsiteX33" fmla="*/ 142875 w 1123950"/>
              <a:gd name="connsiteY33" fmla="*/ 228600 h 438150"/>
              <a:gd name="connsiteX34" fmla="*/ 114300 w 1123950"/>
              <a:gd name="connsiteY34" fmla="*/ 219075 h 438150"/>
              <a:gd name="connsiteX35" fmla="*/ 57150 w 1123950"/>
              <a:gd name="connsiteY35" fmla="*/ 180975 h 438150"/>
              <a:gd name="connsiteX36" fmla="*/ 19050 w 1123950"/>
              <a:gd name="connsiteY36" fmla="*/ 114300 h 438150"/>
              <a:gd name="connsiteX37" fmla="*/ 0 w 1123950"/>
              <a:gd name="connsiteY37" fmla="*/ 57150 h 438150"/>
              <a:gd name="connsiteX38" fmla="*/ 76200 w 1123950"/>
              <a:gd name="connsiteY38" fmla="*/ 9525 h 438150"/>
              <a:gd name="connsiteX39" fmla="*/ 104775 w 1123950"/>
              <a:gd name="connsiteY39" fmla="*/ 0 h 438150"/>
              <a:gd name="connsiteX40" fmla="*/ 161925 w 1123950"/>
              <a:gd name="connsiteY40" fmla="*/ 95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23950" h="438150">
                <a:moveTo>
                  <a:pt x="161925" y="9525"/>
                </a:moveTo>
                <a:cubicBezTo>
                  <a:pt x="179387" y="15875"/>
                  <a:pt x="192271" y="31454"/>
                  <a:pt x="209550" y="38100"/>
                </a:cubicBezTo>
                <a:cubicBezTo>
                  <a:pt x="233987" y="47499"/>
                  <a:pt x="260491" y="50261"/>
                  <a:pt x="285750" y="57150"/>
                </a:cubicBezTo>
                <a:cubicBezTo>
                  <a:pt x="295436" y="59792"/>
                  <a:pt x="304671" y="63917"/>
                  <a:pt x="314325" y="66675"/>
                </a:cubicBezTo>
                <a:cubicBezTo>
                  <a:pt x="326912" y="70271"/>
                  <a:pt x="339725" y="73025"/>
                  <a:pt x="352425" y="76200"/>
                </a:cubicBezTo>
                <a:cubicBezTo>
                  <a:pt x="365125" y="85725"/>
                  <a:pt x="376742" y="96899"/>
                  <a:pt x="390525" y="104775"/>
                </a:cubicBezTo>
                <a:cubicBezTo>
                  <a:pt x="415193" y="118871"/>
                  <a:pt x="481012" y="122039"/>
                  <a:pt x="495300" y="123825"/>
                </a:cubicBezTo>
                <a:cubicBezTo>
                  <a:pt x="596802" y="157659"/>
                  <a:pt x="533111" y="140174"/>
                  <a:pt x="762000" y="123825"/>
                </a:cubicBezTo>
                <a:cubicBezTo>
                  <a:pt x="772015" y="123110"/>
                  <a:pt x="780889" y="116942"/>
                  <a:pt x="790575" y="114300"/>
                </a:cubicBezTo>
                <a:cubicBezTo>
                  <a:pt x="815834" y="107411"/>
                  <a:pt x="866775" y="95250"/>
                  <a:pt x="866775" y="95250"/>
                </a:cubicBezTo>
                <a:cubicBezTo>
                  <a:pt x="908050" y="98425"/>
                  <a:pt x="949523" y="99640"/>
                  <a:pt x="990600" y="104775"/>
                </a:cubicBezTo>
                <a:cubicBezTo>
                  <a:pt x="1000563" y="106020"/>
                  <a:pt x="1012075" y="107200"/>
                  <a:pt x="1019175" y="114300"/>
                </a:cubicBezTo>
                <a:cubicBezTo>
                  <a:pt x="1035364" y="130489"/>
                  <a:pt x="1044575" y="152400"/>
                  <a:pt x="1057275" y="171450"/>
                </a:cubicBezTo>
                <a:cubicBezTo>
                  <a:pt x="1063625" y="180975"/>
                  <a:pt x="1072705" y="189165"/>
                  <a:pt x="1076325" y="200025"/>
                </a:cubicBezTo>
                <a:lnTo>
                  <a:pt x="1104900" y="285750"/>
                </a:lnTo>
                <a:lnTo>
                  <a:pt x="1114425" y="314325"/>
                </a:lnTo>
                <a:lnTo>
                  <a:pt x="1123950" y="342900"/>
                </a:lnTo>
                <a:cubicBezTo>
                  <a:pt x="1111250" y="349250"/>
                  <a:pt x="1099033" y="356677"/>
                  <a:pt x="1085850" y="361950"/>
                </a:cubicBezTo>
                <a:cubicBezTo>
                  <a:pt x="1067206" y="369408"/>
                  <a:pt x="1028700" y="381000"/>
                  <a:pt x="1028700" y="381000"/>
                </a:cubicBezTo>
                <a:cubicBezTo>
                  <a:pt x="996950" y="377825"/>
                  <a:pt x="964541" y="378650"/>
                  <a:pt x="933450" y="371475"/>
                </a:cubicBezTo>
                <a:cubicBezTo>
                  <a:pt x="922296" y="368901"/>
                  <a:pt x="916253" y="353689"/>
                  <a:pt x="904875" y="352425"/>
                </a:cubicBezTo>
                <a:cubicBezTo>
                  <a:pt x="892902" y="351095"/>
                  <a:pt x="837411" y="362344"/>
                  <a:pt x="819150" y="371475"/>
                </a:cubicBezTo>
                <a:cubicBezTo>
                  <a:pt x="808911" y="376595"/>
                  <a:pt x="801036" y="385876"/>
                  <a:pt x="790575" y="390525"/>
                </a:cubicBezTo>
                <a:cubicBezTo>
                  <a:pt x="772225" y="398680"/>
                  <a:pt x="750133" y="398436"/>
                  <a:pt x="733425" y="409575"/>
                </a:cubicBezTo>
                <a:cubicBezTo>
                  <a:pt x="696496" y="434194"/>
                  <a:pt x="715710" y="425005"/>
                  <a:pt x="676275" y="438150"/>
                </a:cubicBezTo>
                <a:cubicBezTo>
                  <a:pt x="654050" y="434975"/>
                  <a:pt x="631476" y="433673"/>
                  <a:pt x="609600" y="428625"/>
                </a:cubicBezTo>
                <a:cubicBezTo>
                  <a:pt x="590034" y="424110"/>
                  <a:pt x="552450" y="409575"/>
                  <a:pt x="552450" y="409575"/>
                </a:cubicBezTo>
                <a:cubicBezTo>
                  <a:pt x="517525" y="357188"/>
                  <a:pt x="552450" y="401637"/>
                  <a:pt x="504825" y="361950"/>
                </a:cubicBezTo>
                <a:cubicBezTo>
                  <a:pt x="457259" y="322312"/>
                  <a:pt x="497893" y="340589"/>
                  <a:pt x="447675" y="323850"/>
                </a:cubicBezTo>
                <a:cubicBezTo>
                  <a:pt x="438150" y="314325"/>
                  <a:pt x="430875" y="301817"/>
                  <a:pt x="419100" y="295275"/>
                </a:cubicBezTo>
                <a:cubicBezTo>
                  <a:pt x="401547" y="285523"/>
                  <a:pt x="381000" y="282575"/>
                  <a:pt x="361950" y="276225"/>
                </a:cubicBezTo>
                <a:cubicBezTo>
                  <a:pt x="352425" y="273050"/>
                  <a:pt x="343220" y="268669"/>
                  <a:pt x="333375" y="266700"/>
                </a:cubicBezTo>
                <a:cubicBezTo>
                  <a:pt x="257557" y="251536"/>
                  <a:pt x="301840" y="258963"/>
                  <a:pt x="200025" y="247650"/>
                </a:cubicBezTo>
                <a:lnTo>
                  <a:pt x="142875" y="228600"/>
                </a:lnTo>
                <a:cubicBezTo>
                  <a:pt x="133350" y="225425"/>
                  <a:pt x="122654" y="224644"/>
                  <a:pt x="114300" y="219075"/>
                </a:cubicBezTo>
                <a:lnTo>
                  <a:pt x="57150" y="180975"/>
                </a:lnTo>
                <a:cubicBezTo>
                  <a:pt x="39967" y="155200"/>
                  <a:pt x="31135" y="144512"/>
                  <a:pt x="19050" y="114300"/>
                </a:cubicBezTo>
                <a:cubicBezTo>
                  <a:pt x="11592" y="95656"/>
                  <a:pt x="0" y="57150"/>
                  <a:pt x="0" y="57150"/>
                </a:cubicBezTo>
                <a:cubicBezTo>
                  <a:pt x="30189" y="11867"/>
                  <a:pt x="8190" y="32195"/>
                  <a:pt x="76200" y="9525"/>
                </a:cubicBezTo>
                <a:lnTo>
                  <a:pt x="104775" y="0"/>
                </a:lnTo>
                <a:cubicBezTo>
                  <a:pt x="193656" y="9876"/>
                  <a:pt x="144463" y="3175"/>
                  <a:pt x="161925" y="9525"/>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3" name="Freeform 1032"/>
          <p:cNvSpPr/>
          <p:nvPr/>
        </p:nvSpPr>
        <p:spPr>
          <a:xfrm>
            <a:off x="7648501" y="3914775"/>
            <a:ext cx="352499" cy="828675"/>
          </a:xfrm>
          <a:custGeom>
            <a:avLst/>
            <a:gdLst>
              <a:gd name="connsiteX0" fmla="*/ 342974 w 352499"/>
              <a:gd name="connsiteY0" fmla="*/ 0 h 828675"/>
              <a:gd name="connsiteX1" fmla="*/ 295349 w 352499"/>
              <a:gd name="connsiteY1" fmla="*/ 9525 h 828675"/>
              <a:gd name="connsiteX2" fmla="*/ 266774 w 352499"/>
              <a:gd name="connsiteY2" fmla="*/ 95250 h 828675"/>
              <a:gd name="connsiteX3" fmla="*/ 247724 w 352499"/>
              <a:gd name="connsiteY3" fmla="*/ 152400 h 828675"/>
              <a:gd name="connsiteX4" fmla="*/ 219149 w 352499"/>
              <a:gd name="connsiteY4" fmla="*/ 238125 h 828675"/>
              <a:gd name="connsiteX5" fmla="*/ 209624 w 352499"/>
              <a:gd name="connsiteY5" fmla="*/ 266700 h 828675"/>
              <a:gd name="connsiteX6" fmla="*/ 181049 w 352499"/>
              <a:gd name="connsiteY6" fmla="*/ 285750 h 828675"/>
              <a:gd name="connsiteX7" fmla="*/ 171524 w 352499"/>
              <a:gd name="connsiteY7" fmla="*/ 314325 h 828675"/>
              <a:gd name="connsiteX8" fmla="*/ 133424 w 352499"/>
              <a:gd name="connsiteY8" fmla="*/ 371475 h 828675"/>
              <a:gd name="connsiteX9" fmla="*/ 85799 w 352499"/>
              <a:gd name="connsiteY9" fmla="*/ 447675 h 828675"/>
              <a:gd name="connsiteX10" fmla="*/ 57224 w 352499"/>
              <a:gd name="connsiteY10" fmla="*/ 514350 h 828675"/>
              <a:gd name="connsiteX11" fmla="*/ 47699 w 352499"/>
              <a:gd name="connsiteY11" fmla="*/ 542925 h 828675"/>
              <a:gd name="connsiteX12" fmla="*/ 19124 w 352499"/>
              <a:gd name="connsiteY12" fmla="*/ 600075 h 828675"/>
              <a:gd name="connsiteX13" fmla="*/ 9599 w 352499"/>
              <a:gd name="connsiteY13" fmla="*/ 666750 h 828675"/>
              <a:gd name="connsiteX14" fmla="*/ 74 w 352499"/>
              <a:gd name="connsiteY14" fmla="*/ 723900 h 828675"/>
              <a:gd name="connsiteX15" fmla="*/ 9599 w 352499"/>
              <a:gd name="connsiteY15" fmla="*/ 781050 h 828675"/>
              <a:gd name="connsiteX16" fmla="*/ 95324 w 352499"/>
              <a:gd name="connsiteY16" fmla="*/ 828675 h 828675"/>
              <a:gd name="connsiteX17" fmla="*/ 142949 w 352499"/>
              <a:gd name="connsiteY17" fmla="*/ 819150 h 828675"/>
              <a:gd name="connsiteX18" fmla="*/ 228674 w 352499"/>
              <a:gd name="connsiteY18" fmla="*/ 752475 h 828675"/>
              <a:gd name="connsiteX19" fmla="*/ 276299 w 352499"/>
              <a:gd name="connsiteY19" fmla="*/ 685800 h 828675"/>
              <a:gd name="connsiteX20" fmla="*/ 333449 w 352499"/>
              <a:gd name="connsiteY20" fmla="*/ 657225 h 828675"/>
              <a:gd name="connsiteX21" fmla="*/ 352499 w 352499"/>
              <a:gd name="connsiteY21" fmla="*/ 63817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2499" h="828675">
                <a:moveTo>
                  <a:pt x="342974" y="0"/>
                </a:moveTo>
                <a:cubicBezTo>
                  <a:pt x="327099" y="3175"/>
                  <a:pt x="309405" y="1493"/>
                  <a:pt x="295349" y="9525"/>
                </a:cubicBezTo>
                <a:cubicBezTo>
                  <a:pt x="269703" y="24180"/>
                  <a:pt x="271236" y="77402"/>
                  <a:pt x="266774" y="95250"/>
                </a:cubicBezTo>
                <a:cubicBezTo>
                  <a:pt x="261904" y="114731"/>
                  <a:pt x="251025" y="132593"/>
                  <a:pt x="247724" y="152400"/>
                </a:cubicBezTo>
                <a:cubicBezTo>
                  <a:pt x="230041" y="258500"/>
                  <a:pt x="252632" y="171159"/>
                  <a:pt x="219149" y="238125"/>
                </a:cubicBezTo>
                <a:cubicBezTo>
                  <a:pt x="214659" y="247105"/>
                  <a:pt x="215896" y="258860"/>
                  <a:pt x="209624" y="266700"/>
                </a:cubicBezTo>
                <a:cubicBezTo>
                  <a:pt x="202473" y="275639"/>
                  <a:pt x="190574" y="279400"/>
                  <a:pt x="181049" y="285750"/>
                </a:cubicBezTo>
                <a:cubicBezTo>
                  <a:pt x="177874" y="295275"/>
                  <a:pt x="176400" y="305548"/>
                  <a:pt x="171524" y="314325"/>
                </a:cubicBezTo>
                <a:cubicBezTo>
                  <a:pt x="160405" y="334339"/>
                  <a:pt x="140664" y="349755"/>
                  <a:pt x="133424" y="371475"/>
                </a:cubicBezTo>
                <a:cubicBezTo>
                  <a:pt x="110754" y="439485"/>
                  <a:pt x="131082" y="417486"/>
                  <a:pt x="85799" y="447675"/>
                </a:cubicBezTo>
                <a:cubicBezTo>
                  <a:pt x="63461" y="514688"/>
                  <a:pt x="92534" y="431960"/>
                  <a:pt x="57224" y="514350"/>
                </a:cubicBezTo>
                <a:cubicBezTo>
                  <a:pt x="53269" y="523578"/>
                  <a:pt x="52189" y="533945"/>
                  <a:pt x="47699" y="542925"/>
                </a:cubicBezTo>
                <a:cubicBezTo>
                  <a:pt x="10770" y="616783"/>
                  <a:pt x="43065" y="528251"/>
                  <a:pt x="19124" y="600075"/>
                </a:cubicBezTo>
                <a:cubicBezTo>
                  <a:pt x="15949" y="622300"/>
                  <a:pt x="13013" y="644560"/>
                  <a:pt x="9599" y="666750"/>
                </a:cubicBezTo>
                <a:cubicBezTo>
                  <a:pt x="6662" y="685838"/>
                  <a:pt x="74" y="704587"/>
                  <a:pt x="74" y="723900"/>
                </a:cubicBezTo>
                <a:cubicBezTo>
                  <a:pt x="74" y="743213"/>
                  <a:pt x="-1476" y="765228"/>
                  <a:pt x="9599" y="781050"/>
                </a:cubicBezTo>
                <a:cubicBezTo>
                  <a:pt x="29535" y="809530"/>
                  <a:pt x="65012" y="818571"/>
                  <a:pt x="95324" y="828675"/>
                </a:cubicBezTo>
                <a:cubicBezTo>
                  <a:pt x="111199" y="825500"/>
                  <a:pt x="128211" y="825849"/>
                  <a:pt x="142949" y="819150"/>
                </a:cubicBezTo>
                <a:cubicBezTo>
                  <a:pt x="171443" y="806198"/>
                  <a:pt x="207364" y="778047"/>
                  <a:pt x="228674" y="752475"/>
                </a:cubicBezTo>
                <a:cubicBezTo>
                  <a:pt x="255716" y="720025"/>
                  <a:pt x="241984" y="720115"/>
                  <a:pt x="276299" y="685800"/>
                </a:cubicBezTo>
                <a:cubicBezTo>
                  <a:pt x="312429" y="649670"/>
                  <a:pt x="294714" y="680466"/>
                  <a:pt x="333449" y="657225"/>
                </a:cubicBezTo>
                <a:cubicBezTo>
                  <a:pt x="341150" y="652605"/>
                  <a:pt x="346149" y="644525"/>
                  <a:pt x="352499" y="63817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Freeform 1033"/>
          <p:cNvSpPr/>
          <p:nvPr/>
        </p:nvSpPr>
        <p:spPr>
          <a:xfrm>
            <a:off x="7258050" y="4819650"/>
            <a:ext cx="772428" cy="923933"/>
          </a:xfrm>
          <a:custGeom>
            <a:avLst/>
            <a:gdLst>
              <a:gd name="connsiteX0" fmla="*/ 723900 w 772428"/>
              <a:gd name="connsiteY0" fmla="*/ 47625 h 923933"/>
              <a:gd name="connsiteX1" fmla="*/ 590550 w 772428"/>
              <a:gd name="connsiteY1" fmla="*/ 9525 h 923933"/>
              <a:gd name="connsiteX2" fmla="*/ 561975 w 772428"/>
              <a:gd name="connsiteY2" fmla="*/ 0 h 923933"/>
              <a:gd name="connsiteX3" fmla="*/ 476250 w 772428"/>
              <a:gd name="connsiteY3" fmla="*/ 19050 h 923933"/>
              <a:gd name="connsiteX4" fmla="*/ 419100 w 772428"/>
              <a:gd name="connsiteY4" fmla="*/ 66675 h 923933"/>
              <a:gd name="connsiteX5" fmla="*/ 400050 w 772428"/>
              <a:gd name="connsiteY5" fmla="*/ 133350 h 923933"/>
              <a:gd name="connsiteX6" fmla="*/ 390525 w 772428"/>
              <a:gd name="connsiteY6" fmla="*/ 161925 h 923933"/>
              <a:gd name="connsiteX7" fmla="*/ 352425 w 772428"/>
              <a:gd name="connsiteY7" fmla="*/ 219075 h 923933"/>
              <a:gd name="connsiteX8" fmla="*/ 342900 w 772428"/>
              <a:gd name="connsiteY8" fmla="*/ 247650 h 923933"/>
              <a:gd name="connsiteX9" fmla="*/ 314325 w 772428"/>
              <a:gd name="connsiteY9" fmla="*/ 276225 h 923933"/>
              <a:gd name="connsiteX10" fmla="*/ 295275 w 772428"/>
              <a:gd name="connsiteY10" fmla="*/ 314325 h 923933"/>
              <a:gd name="connsiteX11" fmla="*/ 209550 w 772428"/>
              <a:gd name="connsiteY11" fmla="*/ 361950 h 923933"/>
              <a:gd name="connsiteX12" fmla="*/ 123825 w 772428"/>
              <a:gd name="connsiteY12" fmla="*/ 419100 h 923933"/>
              <a:gd name="connsiteX13" fmla="*/ 95250 w 772428"/>
              <a:gd name="connsiteY13" fmla="*/ 438150 h 923933"/>
              <a:gd name="connsiteX14" fmla="*/ 66675 w 772428"/>
              <a:gd name="connsiteY14" fmla="*/ 447675 h 923933"/>
              <a:gd name="connsiteX15" fmla="*/ 57150 w 772428"/>
              <a:gd name="connsiteY15" fmla="*/ 476250 h 923933"/>
              <a:gd name="connsiteX16" fmla="*/ 28575 w 772428"/>
              <a:gd name="connsiteY16" fmla="*/ 495300 h 923933"/>
              <a:gd name="connsiteX17" fmla="*/ 9525 w 772428"/>
              <a:gd name="connsiteY17" fmla="*/ 552450 h 923933"/>
              <a:gd name="connsiteX18" fmla="*/ 0 w 772428"/>
              <a:gd name="connsiteY18" fmla="*/ 581025 h 923933"/>
              <a:gd name="connsiteX19" fmla="*/ 19050 w 772428"/>
              <a:gd name="connsiteY19" fmla="*/ 714375 h 923933"/>
              <a:gd name="connsiteX20" fmla="*/ 38100 w 772428"/>
              <a:gd name="connsiteY20" fmla="*/ 742950 h 923933"/>
              <a:gd name="connsiteX21" fmla="*/ 66675 w 772428"/>
              <a:gd name="connsiteY21" fmla="*/ 762000 h 923933"/>
              <a:gd name="connsiteX22" fmla="*/ 76200 w 772428"/>
              <a:gd name="connsiteY22" fmla="*/ 790575 h 923933"/>
              <a:gd name="connsiteX23" fmla="*/ 133350 w 772428"/>
              <a:gd name="connsiteY23" fmla="*/ 828675 h 923933"/>
              <a:gd name="connsiteX24" fmla="*/ 190500 w 772428"/>
              <a:gd name="connsiteY24" fmla="*/ 866775 h 923933"/>
              <a:gd name="connsiteX25" fmla="*/ 219075 w 772428"/>
              <a:gd name="connsiteY25" fmla="*/ 885825 h 923933"/>
              <a:gd name="connsiteX26" fmla="*/ 247650 w 772428"/>
              <a:gd name="connsiteY26" fmla="*/ 904875 h 923933"/>
              <a:gd name="connsiteX27" fmla="*/ 533400 w 772428"/>
              <a:gd name="connsiteY27" fmla="*/ 895350 h 923933"/>
              <a:gd name="connsiteX28" fmla="*/ 695325 w 772428"/>
              <a:gd name="connsiteY28" fmla="*/ 904875 h 923933"/>
              <a:gd name="connsiteX29" fmla="*/ 762000 w 772428"/>
              <a:gd name="connsiteY29" fmla="*/ 923925 h 9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2428" h="923933">
                <a:moveTo>
                  <a:pt x="723900" y="47625"/>
                </a:moveTo>
                <a:cubicBezTo>
                  <a:pt x="646739" y="32193"/>
                  <a:pt x="691634" y="43220"/>
                  <a:pt x="590550" y="9525"/>
                </a:cubicBezTo>
                <a:lnTo>
                  <a:pt x="561975" y="0"/>
                </a:lnTo>
                <a:cubicBezTo>
                  <a:pt x="553499" y="1695"/>
                  <a:pt x="488020" y="14006"/>
                  <a:pt x="476250" y="19050"/>
                </a:cubicBezTo>
                <a:cubicBezTo>
                  <a:pt x="453043" y="28996"/>
                  <a:pt x="436264" y="49511"/>
                  <a:pt x="419100" y="66675"/>
                </a:cubicBezTo>
                <a:cubicBezTo>
                  <a:pt x="396262" y="135188"/>
                  <a:pt x="423970" y="49629"/>
                  <a:pt x="400050" y="133350"/>
                </a:cubicBezTo>
                <a:cubicBezTo>
                  <a:pt x="397292" y="143004"/>
                  <a:pt x="395401" y="153148"/>
                  <a:pt x="390525" y="161925"/>
                </a:cubicBezTo>
                <a:cubicBezTo>
                  <a:pt x="379406" y="181939"/>
                  <a:pt x="359665" y="197355"/>
                  <a:pt x="352425" y="219075"/>
                </a:cubicBezTo>
                <a:cubicBezTo>
                  <a:pt x="349250" y="228600"/>
                  <a:pt x="348469" y="239296"/>
                  <a:pt x="342900" y="247650"/>
                </a:cubicBezTo>
                <a:cubicBezTo>
                  <a:pt x="335428" y="258858"/>
                  <a:pt x="322155" y="265264"/>
                  <a:pt x="314325" y="276225"/>
                </a:cubicBezTo>
                <a:cubicBezTo>
                  <a:pt x="306072" y="287779"/>
                  <a:pt x="305315" y="304285"/>
                  <a:pt x="295275" y="314325"/>
                </a:cubicBezTo>
                <a:cubicBezTo>
                  <a:pt x="221553" y="388047"/>
                  <a:pt x="263449" y="332006"/>
                  <a:pt x="209550" y="361950"/>
                </a:cubicBezTo>
                <a:lnTo>
                  <a:pt x="123825" y="419100"/>
                </a:lnTo>
                <a:cubicBezTo>
                  <a:pt x="114300" y="425450"/>
                  <a:pt x="106110" y="434530"/>
                  <a:pt x="95250" y="438150"/>
                </a:cubicBezTo>
                <a:lnTo>
                  <a:pt x="66675" y="447675"/>
                </a:lnTo>
                <a:cubicBezTo>
                  <a:pt x="63500" y="457200"/>
                  <a:pt x="63422" y="468410"/>
                  <a:pt x="57150" y="476250"/>
                </a:cubicBezTo>
                <a:cubicBezTo>
                  <a:pt x="49999" y="485189"/>
                  <a:pt x="34642" y="485592"/>
                  <a:pt x="28575" y="495300"/>
                </a:cubicBezTo>
                <a:cubicBezTo>
                  <a:pt x="17932" y="512328"/>
                  <a:pt x="15875" y="533400"/>
                  <a:pt x="9525" y="552450"/>
                </a:cubicBezTo>
                <a:lnTo>
                  <a:pt x="0" y="581025"/>
                </a:lnTo>
                <a:cubicBezTo>
                  <a:pt x="2434" y="607794"/>
                  <a:pt x="726" y="677726"/>
                  <a:pt x="19050" y="714375"/>
                </a:cubicBezTo>
                <a:cubicBezTo>
                  <a:pt x="24170" y="724614"/>
                  <a:pt x="30005" y="734855"/>
                  <a:pt x="38100" y="742950"/>
                </a:cubicBezTo>
                <a:cubicBezTo>
                  <a:pt x="46195" y="751045"/>
                  <a:pt x="57150" y="755650"/>
                  <a:pt x="66675" y="762000"/>
                </a:cubicBezTo>
                <a:cubicBezTo>
                  <a:pt x="69850" y="771525"/>
                  <a:pt x="69100" y="783475"/>
                  <a:pt x="76200" y="790575"/>
                </a:cubicBezTo>
                <a:cubicBezTo>
                  <a:pt x="92389" y="806764"/>
                  <a:pt x="114300" y="815975"/>
                  <a:pt x="133350" y="828675"/>
                </a:cubicBezTo>
                <a:lnTo>
                  <a:pt x="190500" y="866775"/>
                </a:lnTo>
                <a:lnTo>
                  <a:pt x="219075" y="885825"/>
                </a:lnTo>
                <a:lnTo>
                  <a:pt x="247650" y="904875"/>
                </a:lnTo>
                <a:cubicBezTo>
                  <a:pt x="342900" y="901700"/>
                  <a:pt x="438097" y="895350"/>
                  <a:pt x="533400" y="895350"/>
                </a:cubicBezTo>
                <a:cubicBezTo>
                  <a:pt x="587468" y="895350"/>
                  <a:pt x="641711" y="897882"/>
                  <a:pt x="695325" y="904875"/>
                </a:cubicBezTo>
                <a:cubicBezTo>
                  <a:pt x="849073" y="924929"/>
                  <a:pt x="717597" y="923925"/>
                  <a:pt x="762000" y="92392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589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4409" t="5471" r="2320" b="6138"/>
          <a:stretch/>
        </p:blipFill>
        <p:spPr>
          <a:xfrm>
            <a:off x="2076450" y="1847851"/>
            <a:ext cx="5105400" cy="4000500"/>
          </a:xfrm>
        </p:spPr>
      </p:pic>
      <mc:AlternateContent xmlns:mc="http://schemas.openxmlformats.org/markup-compatibility/2006" xmlns:a14="http://schemas.microsoft.com/office/drawing/2010/main">
        <mc:Choice Requires="a14">
          <p:sp>
            <p:nvSpPr>
              <p:cNvPr id="4" name="TextBox 3"/>
              <p:cNvSpPr txBox="1"/>
              <p:nvPr/>
            </p:nvSpPr>
            <p:spPr>
              <a:xfrm>
                <a:off x="3200400" y="533400"/>
                <a:ext cx="2682240" cy="707886"/>
              </a:xfrm>
              <a:prstGeom prst="rect">
                <a:avLst/>
              </a:prstGeom>
              <a:noFill/>
            </p:spPr>
            <p:txBody>
              <a:bodyPr wrap="square" rtlCol="0">
                <a:spAutoFit/>
              </a:bodyPr>
              <a:lstStyle/>
              <a:p>
                <a:pPr algn="ctr"/>
                <a14:m>
                  <m:oMath xmlns:m="http://schemas.openxmlformats.org/officeDocument/2006/math">
                    <m:r>
                      <a:rPr lang="en-US" sz="4000" b="0" i="1" u="sng" smtClean="0">
                        <a:solidFill>
                          <a:schemeClr val="bg1"/>
                        </a:solidFill>
                        <a:latin typeface="Cambria Math"/>
                      </a:rPr>
                      <m:t>𝛼</m:t>
                    </m:r>
                  </m:oMath>
                </a14:m>
                <a:r>
                  <a:rPr lang="en-US" sz="4000" u="sng" dirty="0" smtClean="0">
                    <a:solidFill>
                      <a:schemeClr val="bg1"/>
                    </a:solidFill>
                  </a:rPr>
                  <a:t> - Shapes</a:t>
                </a:r>
                <a:endParaRPr lang="en-US" sz="4000" u="sng"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200400" y="533400"/>
                <a:ext cx="2682240" cy="707886"/>
              </a:xfrm>
              <a:prstGeom prst="rect">
                <a:avLst/>
              </a:prstGeom>
              <a:blipFill rotWithShape="0">
                <a:blip r:embed="rId4"/>
                <a:stretch>
                  <a:fillRect t="-15517" r="-7955" b="-35345"/>
                </a:stretch>
              </a:blipFill>
            </p:spPr>
            <p:txBody>
              <a:bodyPr/>
              <a:lstStyle/>
              <a:p>
                <a:r>
                  <a:rPr lang="en-CA">
                    <a:noFill/>
                  </a:rPr>
                  <a:t> </a:t>
                </a:r>
              </a:p>
            </p:txBody>
          </p:sp>
        </mc:Fallback>
      </mc:AlternateContent>
    </p:spTree>
    <p:extLst>
      <p:ext uri="{BB962C8B-B14F-4D97-AF65-F5344CB8AC3E}">
        <p14:creationId xmlns:p14="http://schemas.microsoft.com/office/powerpoint/2010/main" val="24738406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91" name="Content Placeholder 4"/>
              <p:cNvSpPr>
                <a:spLocks noGrp="1"/>
              </p:cNvSpPr>
              <p:nvPr>
                <p:ph sz="half" idx="1"/>
              </p:nvPr>
            </p:nvSpPr>
            <p:spPr>
              <a:xfrm>
                <a:off x="304800" y="1295400"/>
                <a:ext cx="2057400" cy="3276600"/>
              </a:xfrm>
            </p:spPr>
            <p:txBody>
              <a:bodyPr/>
              <a:lstStyle/>
              <a:p>
                <a:pPr marL="0" lvl="1" indent="0">
                  <a:spcBef>
                    <a:spcPts val="0"/>
                  </a:spcBef>
                  <a:buFontTx/>
                  <a:buNone/>
                </a:pPr>
                <a:endParaRPr lang="en-US" altLang="en-US" sz="2000" dirty="0" smtClean="0">
                  <a:solidFill>
                    <a:schemeClr val="bg1"/>
                  </a:solidFill>
                </a:endParaRPr>
              </a:p>
              <a:p>
                <a:pPr marL="0" lvl="1" indent="0">
                  <a:spcBef>
                    <a:spcPts val="0"/>
                  </a:spcBef>
                  <a:buFontTx/>
                  <a:buNone/>
                </a:pPr>
                <a:endParaRPr lang="en-US" altLang="en-US" sz="2000" dirty="0">
                  <a:solidFill>
                    <a:schemeClr val="bg1"/>
                  </a:solidFill>
                </a:endParaRPr>
              </a:p>
              <a:p>
                <a:pPr marL="0" lvl="1" indent="0">
                  <a:spcBef>
                    <a:spcPts val="0"/>
                  </a:spcBef>
                  <a:buFontTx/>
                  <a:buNone/>
                </a:pPr>
                <a:r>
                  <a:rPr lang="en-US" altLang="en-US" sz="2000" dirty="0" smtClean="0">
                    <a:solidFill>
                      <a:schemeClr val="bg1"/>
                    </a:solidFill>
                  </a:rPr>
                  <a:t>To make an</a:t>
                </a:r>
                <a14:m>
                  <m:oMath xmlns:m="http://schemas.openxmlformats.org/officeDocument/2006/math">
                    <m:r>
                      <a:rPr lang="en-US" altLang="en-US" sz="2000" b="0" i="0" smtClean="0">
                        <a:solidFill>
                          <a:schemeClr val="bg1"/>
                        </a:solidFill>
                        <a:latin typeface="Cambria Math"/>
                      </a:rPr>
                      <m:t> </m:t>
                    </m:r>
                  </m:oMath>
                </a14:m>
                <a:endParaRPr lang="en-US" altLang="en-US" sz="2000" b="0" i="0" dirty="0" smtClean="0">
                  <a:solidFill>
                    <a:schemeClr val="bg1"/>
                  </a:solidFill>
                  <a:latin typeface="Cambria Math"/>
                </a:endParaRPr>
              </a:p>
              <a:p>
                <a:pPr marL="0" lvl="1" indent="0">
                  <a:spcBef>
                    <a:spcPts val="0"/>
                  </a:spcBef>
                  <a:buFontTx/>
                  <a:buNone/>
                </a:pPr>
                <a14:m>
                  <m:oMath xmlns:m="http://schemas.openxmlformats.org/officeDocument/2006/math">
                    <m:r>
                      <a:rPr lang="en-US" altLang="en-US" sz="2000" b="0" i="1" smtClean="0">
                        <a:solidFill>
                          <a:schemeClr val="bg1"/>
                        </a:solidFill>
                        <a:latin typeface="Cambria Math"/>
                      </a:rPr>
                      <m:t>𝛼</m:t>
                    </m:r>
                  </m:oMath>
                </a14:m>
                <a:r>
                  <a:rPr lang="en-US" altLang="en-US" sz="2000" dirty="0" smtClean="0">
                    <a:solidFill>
                      <a:schemeClr val="bg1"/>
                    </a:solidFill>
                  </a:rPr>
                  <a:t>-shape, we</a:t>
                </a:r>
              </a:p>
              <a:p>
                <a:pPr marL="0" lvl="1" indent="0">
                  <a:spcBef>
                    <a:spcPts val="0"/>
                  </a:spcBef>
                  <a:buFontTx/>
                  <a:buNone/>
                </a:pPr>
                <a:r>
                  <a:rPr lang="en-US" altLang="en-US" sz="2000" dirty="0">
                    <a:solidFill>
                      <a:schemeClr val="bg1"/>
                    </a:solidFill>
                  </a:rPr>
                  <a:t>b</a:t>
                </a:r>
                <a:r>
                  <a:rPr lang="en-US" altLang="en-US" sz="2000" dirty="0" smtClean="0">
                    <a:solidFill>
                      <a:schemeClr val="bg1"/>
                    </a:solidFill>
                  </a:rPr>
                  <a:t>egin with a </a:t>
                </a:r>
                <a:r>
                  <a:rPr lang="en-US" altLang="en-US" sz="2000" dirty="0" err="1" smtClean="0">
                    <a:solidFill>
                      <a:schemeClr val="bg1"/>
                    </a:solidFill>
                  </a:rPr>
                  <a:t>Voronoi</a:t>
                </a:r>
                <a:r>
                  <a:rPr lang="en-US" altLang="en-US" sz="2000" dirty="0" smtClean="0">
                    <a:solidFill>
                      <a:schemeClr val="bg1"/>
                    </a:solidFill>
                  </a:rPr>
                  <a:t> Tessellation.</a:t>
                </a:r>
              </a:p>
            </p:txBody>
          </p:sp>
        </mc:Choice>
        <mc:Fallback xmlns="">
          <p:sp>
            <p:nvSpPr>
              <p:cNvPr id="12291" name="Content Placeholder 4"/>
              <p:cNvSpPr>
                <a:spLocks noGrp="1" noRot="1" noChangeAspect="1" noMove="1" noResize="1" noEditPoints="1" noAdjustHandles="1" noChangeArrowheads="1" noChangeShapeType="1" noTextEdit="1"/>
              </p:cNvSpPr>
              <p:nvPr>
                <p:ph sz="half" idx="1"/>
              </p:nvPr>
            </p:nvSpPr>
            <p:spPr>
              <a:xfrm>
                <a:off x="304800" y="1295400"/>
                <a:ext cx="2057400" cy="3276600"/>
              </a:xfrm>
              <a:blipFill rotWithShape="0">
                <a:blip r:embed="rId2"/>
                <a:stretch>
                  <a:fillRect l="-2959"/>
                </a:stretch>
              </a:blipFill>
            </p:spPr>
            <p:txBody>
              <a:bodyPr/>
              <a:lstStyle/>
              <a:p>
                <a:r>
                  <a:rPr lang="en-CA">
                    <a:noFill/>
                  </a:rPr>
                  <a:t> </a:t>
                </a:r>
              </a:p>
            </p:txBody>
          </p:sp>
        </mc:Fallback>
      </mc:AlternateContent>
      <p:pic>
        <p:nvPicPr>
          <p:cNvPr id="12292" name="Content Placeholder 6"/>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4467" t="5524" r="2496" b="6409"/>
          <a:stretch/>
        </p:blipFill>
        <p:spPr>
          <a:xfrm>
            <a:off x="2743200" y="1447800"/>
            <a:ext cx="6126480" cy="4795072"/>
          </a:xfrm>
        </p:spPr>
      </p:pic>
      <mc:AlternateContent xmlns:mc="http://schemas.openxmlformats.org/markup-compatibility/2006" xmlns:a14="http://schemas.microsoft.com/office/drawing/2010/main">
        <mc:Choice Requires="a14">
          <p:sp>
            <p:nvSpPr>
              <p:cNvPr id="4" name="TextBox 3"/>
              <p:cNvSpPr txBox="1"/>
              <p:nvPr/>
            </p:nvSpPr>
            <p:spPr>
              <a:xfrm>
                <a:off x="3124200" y="348734"/>
                <a:ext cx="2438400"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Shapes</a:t>
                </a:r>
                <a:endParaRPr lang="en-US" sz="2800" u="sng"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24200" y="348734"/>
                <a:ext cx="2438400" cy="523220"/>
              </a:xfrm>
              <a:prstGeom prst="rect">
                <a:avLst/>
              </a:prstGeom>
              <a:blipFill rotWithShape="0">
                <a:blip r:embed="rId4"/>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197826245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Content Placeholder 8"/>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531" t="5219" r="2432" b="6347"/>
          <a:stretch/>
        </p:blipFill>
        <p:spPr>
          <a:xfrm>
            <a:off x="2810423" y="1369048"/>
            <a:ext cx="6126654" cy="4815228"/>
          </a:xfrm>
        </p:spPr>
      </p:pic>
      <p:sp>
        <p:nvSpPr>
          <p:cNvPr id="2" name="Rectangle 1"/>
          <p:cNvSpPr/>
          <p:nvPr/>
        </p:nvSpPr>
        <p:spPr>
          <a:xfrm>
            <a:off x="318247" y="1170997"/>
            <a:ext cx="2212848" cy="1200329"/>
          </a:xfrm>
          <a:prstGeom prst="rect">
            <a:avLst/>
          </a:prstGeom>
        </p:spPr>
        <p:txBody>
          <a:bodyPr wrap="square">
            <a:spAutoFit/>
          </a:bodyPr>
          <a:lstStyle/>
          <a:p>
            <a:pPr marL="0" indent="0">
              <a:buFontTx/>
              <a:buNone/>
            </a:pPr>
            <a:r>
              <a:rPr lang="en-US" altLang="en-US" dirty="0" smtClean="0">
                <a:solidFill>
                  <a:schemeClr val="bg1"/>
                </a:solidFill>
              </a:rPr>
              <a:t>The blue </a:t>
            </a:r>
            <a:r>
              <a:rPr lang="en-US" altLang="en-US" dirty="0">
                <a:solidFill>
                  <a:schemeClr val="bg1"/>
                </a:solidFill>
              </a:rPr>
              <a:t>volume is an example of a </a:t>
            </a:r>
            <a:r>
              <a:rPr lang="en-US" altLang="en-US" dirty="0" err="1">
                <a:solidFill>
                  <a:schemeClr val="bg1"/>
                </a:solidFill>
              </a:rPr>
              <a:t>Voronoi</a:t>
            </a:r>
            <a:r>
              <a:rPr lang="en-US" altLang="en-US" dirty="0">
                <a:solidFill>
                  <a:schemeClr val="bg1"/>
                </a:solidFill>
              </a:rPr>
              <a:t> cell.</a:t>
            </a:r>
          </a:p>
        </p:txBody>
      </p:sp>
      <p:sp>
        <p:nvSpPr>
          <p:cNvPr id="3" name="Rectangle 2"/>
          <p:cNvSpPr/>
          <p:nvPr/>
        </p:nvSpPr>
        <p:spPr>
          <a:xfrm>
            <a:off x="255495" y="2488809"/>
            <a:ext cx="2667000" cy="2585323"/>
          </a:xfrm>
          <a:prstGeom prst="rect">
            <a:avLst/>
          </a:prstGeom>
        </p:spPr>
        <p:txBody>
          <a:bodyPr wrap="square">
            <a:spAutoFit/>
          </a:bodyPr>
          <a:lstStyle/>
          <a:p>
            <a:pPr marL="0" indent="0">
              <a:buFontTx/>
              <a:buNone/>
            </a:pPr>
            <a:r>
              <a:rPr lang="en-US" altLang="en-US" dirty="0">
                <a:solidFill>
                  <a:schemeClr val="bg1"/>
                </a:solidFill>
              </a:rPr>
              <a:t>In a </a:t>
            </a:r>
            <a:r>
              <a:rPr lang="en-US" altLang="en-US" dirty="0" smtClean="0">
                <a:solidFill>
                  <a:schemeClr val="bg1"/>
                </a:solidFill>
              </a:rPr>
              <a:t>Delaunay </a:t>
            </a:r>
            <a:r>
              <a:rPr lang="en-US" altLang="en-US" dirty="0">
                <a:solidFill>
                  <a:schemeClr val="bg1"/>
                </a:solidFill>
              </a:rPr>
              <a:t>triangulation, neighbors with a </a:t>
            </a:r>
            <a:r>
              <a:rPr lang="en-US" altLang="en-US" dirty="0" smtClean="0">
                <a:solidFill>
                  <a:schemeClr val="bg1"/>
                </a:solidFill>
              </a:rPr>
              <a:t>shared wall </a:t>
            </a:r>
            <a:r>
              <a:rPr lang="en-US" altLang="en-US" b="1" i="1" dirty="0" smtClean="0">
                <a:solidFill>
                  <a:schemeClr val="bg1"/>
                </a:solidFill>
              </a:rPr>
              <a:t>automatically</a:t>
            </a:r>
            <a:r>
              <a:rPr lang="en-US" altLang="en-US" i="1" dirty="0" smtClean="0">
                <a:solidFill>
                  <a:schemeClr val="bg1"/>
                </a:solidFill>
              </a:rPr>
              <a:t> </a:t>
            </a:r>
            <a:r>
              <a:rPr lang="en-US" altLang="en-US" dirty="0" smtClean="0">
                <a:solidFill>
                  <a:schemeClr val="bg1"/>
                </a:solidFill>
              </a:rPr>
              <a:t> </a:t>
            </a:r>
            <a:r>
              <a:rPr lang="en-US" altLang="en-US" dirty="0">
                <a:solidFill>
                  <a:schemeClr val="bg1"/>
                </a:solidFill>
              </a:rPr>
              <a:t>have their </a:t>
            </a:r>
            <a:r>
              <a:rPr lang="en-US" altLang="en-US" dirty="0" smtClean="0">
                <a:solidFill>
                  <a:schemeClr val="bg1"/>
                </a:solidFill>
              </a:rPr>
              <a:t>data points </a:t>
            </a:r>
            <a:r>
              <a:rPr lang="en-US" altLang="en-US" dirty="0">
                <a:solidFill>
                  <a:schemeClr val="bg1"/>
                </a:solidFill>
              </a:rPr>
              <a:t>connected by a line </a:t>
            </a:r>
            <a:r>
              <a:rPr lang="en-US" altLang="en-US" dirty="0" smtClean="0">
                <a:solidFill>
                  <a:schemeClr val="bg1"/>
                </a:solidFill>
              </a:rPr>
              <a:t>segment (1-cell) no matter how far apart they are.</a:t>
            </a:r>
            <a:endParaRPr lang="en-US" altLang="en-US" dirty="0">
              <a:solidFill>
                <a:schemeClr val="bg1"/>
              </a:solidFill>
            </a:endParaRPr>
          </a:p>
        </p:txBody>
      </p:sp>
      <mc:AlternateContent xmlns:mc="http://schemas.openxmlformats.org/markup-compatibility/2006" xmlns:a14="http://schemas.microsoft.com/office/drawing/2010/main">
        <mc:Choice Requires="a14">
          <p:sp>
            <p:nvSpPr>
              <p:cNvPr id="6" name="TextBox 5"/>
              <p:cNvSpPr txBox="1"/>
              <p:nvPr/>
            </p:nvSpPr>
            <p:spPr>
              <a:xfrm>
                <a:off x="3124200" y="348734"/>
                <a:ext cx="2438400"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Shapes</a:t>
                </a:r>
                <a:endParaRPr lang="en-US" sz="2800" u="sng"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24200" y="348734"/>
                <a:ext cx="2438400" cy="523220"/>
              </a:xfrm>
              <a:prstGeom prst="rect">
                <a:avLst/>
              </a:prstGeom>
              <a:blipFill rotWithShape="0">
                <a:blip r:embed="rId3"/>
                <a:stretch>
                  <a:fillRect t="-11628" b="-31395"/>
                </a:stretch>
              </a:blipFill>
            </p:spPr>
            <p:txBody>
              <a:bodyPr/>
              <a:lstStyle/>
              <a:p>
                <a:r>
                  <a:rPr lang="en-CA">
                    <a:noFill/>
                  </a:rPr>
                  <a:t> </a:t>
                </a:r>
              </a:p>
            </p:txBody>
          </p:sp>
        </mc:Fallback>
      </mc:AlternateContent>
      <p:sp>
        <p:nvSpPr>
          <p:cNvPr id="4" name="Oval 3"/>
          <p:cNvSpPr/>
          <p:nvPr/>
        </p:nvSpPr>
        <p:spPr>
          <a:xfrm>
            <a:off x="5793141" y="3776707"/>
            <a:ext cx="202844" cy="1809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117946" y="2334720"/>
            <a:ext cx="202844" cy="1809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7343599" y="3403600"/>
            <a:ext cx="821971" cy="228600"/>
          </a:xfrm>
          <a:prstGeom prst="straightConnector1">
            <a:avLst/>
          </a:prstGeom>
          <a:ln w="4762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5894563" y="2425185"/>
            <a:ext cx="2324805" cy="14419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37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Content Placeholder 8"/>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531" t="5219" r="2432" b="6347"/>
          <a:stretch/>
        </p:blipFill>
        <p:spPr>
          <a:xfrm>
            <a:off x="2810423" y="1369048"/>
            <a:ext cx="6126654" cy="4815228"/>
          </a:xfrm>
        </p:spPr>
      </p:pic>
      <p:sp>
        <p:nvSpPr>
          <p:cNvPr id="11" name="Rectangle 10"/>
          <p:cNvSpPr/>
          <p:nvPr/>
        </p:nvSpPr>
        <p:spPr>
          <a:xfrm>
            <a:off x="275771" y="1143000"/>
            <a:ext cx="2286000" cy="1200329"/>
          </a:xfrm>
          <a:prstGeom prst="rect">
            <a:avLst/>
          </a:prstGeom>
        </p:spPr>
        <p:txBody>
          <a:bodyPr wrap="square">
            <a:spAutoFit/>
          </a:bodyPr>
          <a:lstStyle/>
          <a:p>
            <a:pPr marL="0" indent="0">
              <a:buFontTx/>
              <a:buNone/>
            </a:pPr>
            <a:r>
              <a:rPr lang="en-US" altLang="en-US" dirty="0">
                <a:solidFill>
                  <a:schemeClr val="bg1"/>
                </a:solidFill>
              </a:rPr>
              <a:t>Start </a:t>
            </a:r>
            <a:r>
              <a:rPr lang="en-US" altLang="en-US" dirty="0" smtClean="0">
                <a:solidFill>
                  <a:schemeClr val="bg1"/>
                </a:solidFill>
              </a:rPr>
              <a:t>with a </a:t>
            </a:r>
            <a:r>
              <a:rPr lang="en-US" altLang="en-US" dirty="0" err="1" smtClean="0">
                <a:solidFill>
                  <a:schemeClr val="bg1"/>
                </a:solidFill>
              </a:rPr>
              <a:t>Voronoi</a:t>
            </a:r>
            <a:r>
              <a:rPr lang="en-US" altLang="en-US" dirty="0" smtClean="0">
                <a:solidFill>
                  <a:schemeClr val="bg1"/>
                </a:solidFill>
              </a:rPr>
              <a:t> </a:t>
            </a:r>
            <a:r>
              <a:rPr lang="en-US" altLang="en-US" dirty="0">
                <a:solidFill>
                  <a:schemeClr val="bg1"/>
                </a:solidFill>
              </a:rPr>
              <a:t>cell </a:t>
            </a:r>
            <a:r>
              <a:rPr lang="en-US" altLang="en-US" dirty="0" smtClean="0">
                <a:solidFill>
                  <a:schemeClr val="bg1"/>
                </a:solidFill>
              </a:rPr>
              <a:t>(blue area) and the representative data point (red dot).</a:t>
            </a:r>
            <a:endParaRPr lang="en-US" altLang="en-US" dirty="0">
              <a:solidFill>
                <a:schemeClr val="bg1"/>
              </a:solidFill>
            </a:endParaRPr>
          </a:p>
        </p:txBody>
      </p:sp>
      <mc:AlternateContent xmlns:mc="http://schemas.openxmlformats.org/markup-compatibility/2006" xmlns:a14="http://schemas.microsoft.com/office/drawing/2010/main">
        <mc:Choice Requires="a14">
          <p:sp>
            <p:nvSpPr>
              <p:cNvPr id="5" name="TextBox 4"/>
              <p:cNvSpPr txBox="1"/>
              <p:nvPr/>
            </p:nvSpPr>
            <p:spPr>
              <a:xfrm>
                <a:off x="3124200" y="348734"/>
                <a:ext cx="2438400"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Shapes</a:t>
                </a:r>
                <a:endParaRPr lang="en-US" sz="2800" u="sng"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124200" y="348734"/>
                <a:ext cx="2438400" cy="523220"/>
              </a:xfrm>
              <a:prstGeom prst="rect">
                <a:avLst/>
              </a:prstGeom>
              <a:blipFill rotWithShape="0">
                <a:blip r:embed="rId3"/>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33891028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571" t="6024" r="2392" b="6194"/>
          <a:stretch/>
        </p:blipFill>
        <p:spPr>
          <a:xfrm>
            <a:off x="2853453" y="1463197"/>
            <a:ext cx="6065994" cy="4732431"/>
          </a:xfrm>
        </p:spPr>
      </p:pic>
      <mc:AlternateContent xmlns:mc="http://schemas.openxmlformats.org/markup-compatibility/2006" xmlns:a14="http://schemas.microsoft.com/office/drawing/2010/main">
        <mc:Choice Requires="a14">
          <p:sp>
            <p:nvSpPr>
              <p:cNvPr id="5" name="Rectangle 4"/>
              <p:cNvSpPr/>
              <p:nvPr/>
            </p:nvSpPr>
            <p:spPr>
              <a:xfrm>
                <a:off x="275070" y="2462976"/>
                <a:ext cx="2242457" cy="1500988"/>
              </a:xfrm>
              <a:prstGeom prst="rect">
                <a:avLst/>
              </a:prstGeom>
            </p:spPr>
            <p:txBody>
              <a:bodyPr wrap="square">
                <a:spAutoFit/>
              </a:bodyPr>
              <a:lstStyle/>
              <a:p>
                <a:pPr marL="0" indent="0">
                  <a:buFontTx/>
                  <a:buNone/>
                </a:pPr>
                <a:r>
                  <a:rPr lang="en-US" altLang="en-US" dirty="0" smtClean="0">
                    <a:solidFill>
                      <a:schemeClr val="bg1"/>
                    </a:solidFill>
                  </a:rPr>
                  <a:t>Create a disk of radius, </a:t>
                </a:r>
                <a14:m>
                  <m:oMath xmlns:m="http://schemas.openxmlformats.org/officeDocument/2006/math">
                    <m:r>
                      <a:rPr lang="en-US" altLang="en-US" sz="2000" b="0" i="1" smtClean="0">
                        <a:solidFill>
                          <a:schemeClr val="bg1"/>
                        </a:solidFill>
                        <a:latin typeface="Cambria Math"/>
                      </a:rPr>
                      <m:t>𝛼</m:t>
                    </m:r>
                  </m:oMath>
                </a14:m>
                <a:r>
                  <a:rPr lang="en-US" altLang="en-US" dirty="0" smtClean="0">
                    <a:solidFill>
                      <a:schemeClr val="bg1"/>
                    </a:solidFill>
                  </a:rPr>
                  <a:t>, </a:t>
                </a:r>
                <a:r>
                  <a:rPr lang="en-US" altLang="en-US" dirty="0">
                    <a:solidFill>
                      <a:schemeClr val="bg1"/>
                    </a:solidFill>
                  </a:rPr>
                  <a:t>centered at the </a:t>
                </a:r>
                <a:r>
                  <a:rPr lang="en-US" altLang="en-US" dirty="0" smtClean="0">
                    <a:solidFill>
                      <a:schemeClr val="bg1"/>
                    </a:solidFill>
                  </a:rPr>
                  <a:t>data point in </a:t>
                </a:r>
                <a:r>
                  <a:rPr lang="en-US" altLang="en-US" dirty="0">
                    <a:solidFill>
                      <a:schemeClr val="bg1"/>
                    </a:solidFill>
                  </a:rPr>
                  <a:t>the </a:t>
                </a:r>
                <a:r>
                  <a:rPr lang="en-US" altLang="en-US" dirty="0" err="1">
                    <a:solidFill>
                      <a:schemeClr val="bg1"/>
                    </a:solidFill>
                  </a:rPr>
                  <a:t>Voronoi</a:t>
                </a:r>
                <a:r>
                  <a:rPr lang="en-US" altLang="en-US" dirty="0">
                    <a:solidFill>
                      <a:schemeClr val="bg1"/>
                    </a:solidFill>
                  </a:rPr>
                  <a:t> cell (yellow </a:t>
                </a:r>
                <a:r>
                  <a:rPr lang="en-US" altLang="en-US" dirty="0" smtClean="0">
                    <a:solidFill>
                      <a:schemeClr val="bg1"/>
                    </a:solidFill>
                  </a:rPr>
                  <a:t>disk).</a:t>
                </a:r>
                <a:endParaRPr lang="en-US" altLang="en-US" dirty="0">
                  <a:solidFill>
                    <a:schemeClr val="bg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75070" y="2462976"/>
                <a:ext cx="2242457" cy="1500988"/>
              </a:xfrm>
              <a:prstGeom prst="rect">
                <a:avLst/>
              </a:prstGeom>
              <a:blipFill rotWithShape="0">
                <a:blip r:embed="rId3"/>
                <a:stretch>
                  <a:fillRect l="-2174" t="-2033" b="-569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37457" y="4338611"/>
                <a:ext cx="2209800" cy="1223989"/>
              </a:xfrm>
              <a:prstGeom prst="rect">
                <a:avLst/>
              </a:prstGeom>
            </p:spPr>
            <p:txBody>
              <a:bodyPr wrap="square">
                <a:spAutoFit/>
              </a:bodyPr>
              <a:lstStyle/>
              <a:p>
                <a:pPr marL="0" indent="0">
                  <a:buFontTx/>
                  <a:buNone/>
                </a:pPr>
                <a14:m>
                  <m:oMath xmlns:m="http://schemas.openxmlformats.org/officeDocument/2006/math">
                    <m:r>
                      <a:rPr lang="en-US" altLang="en-US" b="1" i="1" u="sng" smtClean="0">
                        <a:solidFill>
                          <a:schemeClr val="bg1"/>
                        </a:solidFill>
                        <a:latin typeface="Cambria Math"/>
                      </a:rPr>
                      <m:t>𝜶</m:t>
                    </m:r>
                  </m:oMath>
                </a14:m>
                <a:r>
                  <a:rPr lang="en-US" altLang="en-US" b="1" i="1" u="sng" dirty="0" smtClean="0">
                    <a:solidFill>
                      <a:schemeClr val="bg1"/>
                    </a:solidFill>
                  </a:rPr>
                  <a:t> - Shape</a:t>
                </a:r>
                <a:r>
                  <a:rPr lang="en-US" altLang="en-US" dirty="0">
                    <a:solidFill>
                      <a:schemeClr val="bg1"/>
                    </a:solidFill>
                  </a:rPr>
                  <a:t>:</a:t>
                </a:r>
              </a:p>
              <a:p>
                <a:pPr marL="0" indent="0">
                  <a:buFontTx/>
                  <a:buNone/>
                </a:pPr>
                <a:r>
                  <a:rPr lang="en-US" altLang="en-US" dirty="0">
                    <a:solidFill>
                      <a:schemeClr val="bg1"/>
                    </a:solidFill>
                  </a:rPr>
                  <a:t>Intersection of </a:t>
                </a:r>
                <a:r>
                  <a:rPr lang="en-US" altLang="en-US" dirty="0" err="1">
                    <a:solidFill>
                      <a:schemeClr val="bg1"/>
                    </a:solidFill>
                  </a:rPr>
                  <a:t>Voronoi</a:t>
                </a:r>
                <a:r>
                  <a:rPr lang="en-US" altLang="en-US" dirty="0">
                    <a:solidFill>
                      <a:schemeClr val="bg1"/>
                    </a:solidFill>
                  </a:rPr>
                  <a:t> cell and disk of radius </a:t>
                </a:r>
                <a14:m>
                  <m:oMath xmlns:m="http://schemas.openxmlformats.org/officeDocument/2006/math">
                    <m:r>
                      <m:rPr>
                        <m:sty m:val="p"/>
                      </m:rPr>
                      <a:rPr lang="en-US" altLang="en-US" sz="2000" b="0" i="1" dirty="0" smtClean="0">
                        <a:solidFill>
                          <a:schemeClr val="bg1"/>
                        </a:solidFill>
                        <a:latin typeface="Cambria Math"/>
                      </a:rPr>
                      <m:t>α</m:t>
                    </m:r>
                  </m:oMath>
                </a14:m>
                <a:r>
                  <a:rPr lang="en-US" altLang="en-US" dirty="0">
                    <a:solidFill>
                      <a:schemeClr val="bg1"/>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337457" y="4338611"/>
                <a:ext cx="2209800" cy="1223989"/>
              </a:xfrm>
              <a:prstGeom prst="rect">
                <a:avLst/>
              </a:prstGeom>
              <a:blipFill rotWithShape="0">
                <a:blip r:embed="rId4"/>
                <a:stretch>
                  <a:fillRect l="-2204" t="-2985" b="-696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124200" y="348734"/>
                <a:ext cx="2438400"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Shapes</a:t>
                </a:r>
                <a:endParaRPr lang="en-US" sz="2800" u="sng"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24200" y="348734"/>
                <a:ext cx="2438400" cy="523220"/>
              </a:xfrm>
              <a:prstGeom prst="rect">
                <a:avLst/>
              </a:prstGeom>
              <a:blipFill rotWithShape="0">
                <a:blip r:embed="rId5"/>
                <a:stretch>
                  <a:fillRect t="-11628" b="-31395"/>
                </a:stretch>
              </a:blipFill>
            </p:spPr>
            <p:txBody>
              <a:bodyPr/>
              <a:lstStyle/>
              <a:p>
                <a:r>
                  <a:rPr lang="en-CA">
                    <a:noFill/>
                  </a:rPr>
                  <a:t> </a:t>
                </a:r>
              </a:p>
            </p:txBody>
          </p:sp>
        </mc:Fallback>
      </mc:AlternateContent>
      <p:sp>
        <p:nvSpPr>
          <p:cNvPr id="9" name="Rectangle 8"/>
          <p:cNvSpPr/>
          <p:nvPr/>
        </p:nvSpPr>
        <p:spPr>
          <a:xfrm>
            <a:off x="275771" y="1143000"/>
            <a:ext cx="2286000" cy="1200329"/>
          </a:xfrm>
          <a:prstGeom prst="rect">
            <a:avLst/>
          </a:prstGeom>
        </p:spPr>
        <p:txBody>
          <a:bodyPr wrap="square">
            <a:spAutoFit/>
          </a:bodyPr>
          <a:lstStyle/>
          <a:p>
            <a:pPr marL="0" indent="0">
              <a:buFontTx/>
              <a:buNone/>
            </a:pPr>
            <a:r>
              <a:rPr lang="en-US" altLang="en-US" dirty="0">
                <a:solidFill>
                  <a:schemeClr val="bg1"/>
                </a:solidFill>
              </a:rPr>
              <a:t>Start </a:t>
            </a:r>
            <a:r>
              <a:rPr lang="en-US" altLang="en-US" dirty="0" smtClean="0">
                <a:solidFill>
                  <a:schemeClr val="bg1"/>
                </a:solidFill>
              </a:rPr>
              <a:t>with a </a:t>
            </a:r>
            <a:r>
              <a:rPr lang="en-US" altLang="en-US" dirty="0" err="1" smtClean="0">
                <a:solidFill>
                  <a:schemeClr val="bg1"/>
                </a:solidFill>
              </a:rPr>
              <a:t>Voronoi</a:t>
            </a:r>
            <a:r>
              <a:rPr lang="en-US" altLang="en-US" dirty="0" smtClean="0">
                <a:solidFill>
                  <a:schemeClr val="bg1"/>
                </a:solidFill>
              </a:rPr>
              <a:t> </a:t>
            </a:r>
            <a:r>
              <a:rPr lang="en-US" altLang="en-US" dirty="0">
                <a:solidFill>
                  <a:schemeClr val="bg1"/>
                </a:solidFill>
              </a:rPr>
              <a:t>cell </a:t>
            </a:r>
            <a:r>
              <a:rPr lang="en-US" altLang="en-US" dirty="0" smtClean="0">
                <a:solidFill>
                  <a:schemeClr val="bg1"/>
                </a:solidFill>
              </a:rPr>
              <a:t>(blue area) and the representative data point (red dot).</a:t>
            </a:r>
            <a:endParaRPr lang="en-US" altLang="en-US" dirty="0">
              <a:solidFill>
                <a:schemeClr val="bg1"/>
              </a:solidFill>
            </a:endParaRPr>
          </a:p>
        </p:txBody>
      </p:sp>
    </p:spTree>
    <p:extLst>
      <p:ext uri="{BB962C8B-B14F-4D97-AF65-F5344CB8AC3E}">
        <p14:creationId xmlns:p14="http://schemas.microsoft.com/office/powerpoint/2010/main" val="170595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Goals</a:t>
            </a:r>
            <a:endParaRPr lang="en-CA" dirty="0">
              <a:solidFill>
                <a:schemeClr val="bg1"/>
              </a:solidFill>
            </a:endParaRPr>
          </a:p>
        </p:txBody>
      </p:sp>
      <p:sp>
        <p:nvSpPr>
          <p:cNvPr id="3" name="Content Placeholder 2"/>
          <p:cNvSpPr>
            <a:spLocks noGrp="1"/>
          </p:cNvSpPr>
          <p:nvPr>
            <p:ph idx="1"/>
          </p:nvPr>
        </p:nvSpPr>
        <p:spPr/>
        <p:txBody>
          <a:bodyPr/>
          <a:lstStyle/>
          <a:p>
            <a:pPr marL="0" indent="0">
              <a:buNone/>
            </a:pPr>
            <a:r>
              <a:rPr lang="en-CA" dirty="0" smtClean="0">
                <a:solidFill>
                  <a:schemeClr val="bg1"/>
                </a:solidFill>
              </a:rPr>
              <a:t>We want to find structures in the galaxy distribution</a:t>
            </a:r>
          </a:p>
          <a:p>
            <a:pPr marL="0" indent="0">
              <a:buNone/>
            </a:pPr>
            <a:endParaRPr lang="en-CA" dirty="0" smtClean="0">
              <a:solidFill>
                <a:schemeClr val="bg1"/>
              </a:solidFill>
            </a:endParaRPr>
          </a:p>
          <a:p>
            <a:pPr marL="514350" indent="-514350">
              <a:buFont typeface="+mj-lt"/>
              <a:buAutoNum type="arabicPeriod"/>
            </a:pPr>
            <a:r>
              <a:rPr lang="en-CA" dirty="0" smtClean="0">
                <a:solidFill>
                  <a:schemeClr val="bg1"/>
                </a:solidFill>
              </a:rPr>
              <a:t>Partition the space </a:t>
            </a:r>
          </a:p>
          <a:p>
            <a:pPr marL="514350" indent="-514350">
              <a:buFont typeface="+mj-lt"/>
              <a:buAutoNum type="arabicPeriod"/>
            </a:pPr>
            <a:r>
              <a:rPr lang="en-CA" dirty="0" smtClean="0">
                <a:solidFill>
                  <a:schemeClr val="bg1"/>
                </a:solidFill>
              </a:rPr>
              <a:t>Grouping</a:t>
            </a:r>
          </a:p>
          <a:p>
            <a:pPr marL="514350" indent="-514350">
              <a:buFont typeface="+mj-lt"/>
              <a:buAutoNum type="arabicPeriod"/>
            </a:pPr>
            <a:r>
              <a:rPr lang="en-CA" dirty="0" smtClean="0">
                <a:solidFill>
                  <a:schemeClr val="bg1"/>
                </a:solidFill>
              </a:rPr>
              <a:t>Classification of structures</a:t>
            </a:r>
          </a:p>
          <a:p>
            <a:pPr marL="0" indent="0">
              <a:buNone/>
            </a:pPr>
            <a:r>
              <a:rPr lang="en-CA" dirty="0">
                <a:solidFill>
                  <a:schemeClr val="bg1"/>
                </a:solidFill>
              </a:rPr>
              <a:t>a. Clusters	  b. Filaments	  c. Voids</a:t>
            </a:r>
          </a:p>
        </p:txBody>
      </p:sp>
      <p:pic>
        <p:nvPicPr>
          <p:cNvPr id="4" name="Picture 3"/>
          <p:cNvPicPr>
            <a:picLocks noChangeAspect="1"/>
          </p:cNvPicPr>
          <p:nvPr/>
        </p:nvPicPr>
        <p:blipFill>
          <a:blip r:embed="rId3"/>
          <a:stretch>
            <a:fillRect/>
          </a:stretch>
        </p:blipFill>
        <p:spPr>
          <a:xfrm>
            <a:off x="5911868" y="2362200"/>
            <a:ext cx="2774932" cy="2530085"/>
          </a:xfrm>
          <a:prstGeom prst="rect">
            <a:avLst/>
          </a:prstGeom>
        </p:spPr>
      </p:pic>
      <p:sp>
        <p:nvSpPr>
          <p:cNvPr id="9" name="Oval 8"/>
          <p:cNvSpPr/>
          <p:nvPr/>
        </p:nvSpPr>
        <p:spPr>
          <a:xfrm>
            <a:off x="333720" y="4986000"/>
            <a:ext cx="2409480" cy="684720"/>
          </a:xfrm>
          <a:prstGeom prst="ellipse">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2" name="Oval 11"/>
          <p:cNvSpPr/>
          <p:nvPr/>
        </p:nvSpPr>
        <p:spPr>
          <a:xfrm>
            <a:off x="7516080" y="3206160"/>
            <a:ext cx="317520" cy="317160"/>
          </a:xfrm>
          <a:prstGeom prst="ellipse">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5" name="Oval 14"/>
          <p:cNvSpPr/>
          <p:nvPr/>
        </p:nvSpPr>
        <p:spPr>
          <a:xfrm>
            <a:off x="8352720" y="3404160"/>
            <a:ext cx="280800" cy="280800"/>
          </a:xfrm>
          <a:prstGeom prst="ellipse">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Tree>
    <p:extLst>
      <p:ext uri="{BB962C8B-B14F-4D97-AF65-F5344CB8AC3E}">
        <p14:creationId xmlns:p14="http://schemas.microsoft.com/office/powerpoint/2010/main" val="321886373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363" name="Content Placeholder 4"/>
              <p:cNvSpPr>
                <a:spLocks noGrp="1"/>
              </p:cNvSpPr>
              <p:nvPr>
                <p:ph sz="half" idx="1"/>
              </p:nvPr>
            </p:nvSpPr>
            <p:spPr>
              <a:xfrm>
                <a:off x="336550" y="1828800"/>
                <a:ext cx="2209800" cy="1447799"/>
              </a:xfrm>
            </p:spPr>
            <p:txBody>
              <a:bodyPr/>
              <a:lstStyle/>
              <a:p>
                <a:pPr marL="0" indent="0">
                  <a:buFontTx/>
                  <a:buNone/>
                </a:pPr>
                <a:r>
                  <a:rPr lang="en-US" altLang="en-US" sz="2000" dirty="0" smtClean="0">
                    <a:solidFill>
                      <a:schemeClr val="bg1"/>
                    </a:solidFill>
                  </a:rPr>
                  <a:t>The resulting intersection is the </a:t>
                </a:r>
                <a14:m>
                  <m:oMath xmlns:m="http://schemas.openxmlformats.org/officeDocument/2006/math">
                    <m:r>
                      <a:rPr lang="en-US" altLang="en-US" sz="2000" b="0" i="1" dirty="0" smtClean="0">
                        <a:solidFill>
                          <a:schemeClr val="bg1"/>
                        </a:solidFill>
                        <a:latin typeface="Cambria Math"/>
                      </a:rPr>
                      <m:t>𝛼</m:t>
                    </m:r>
                  </m:oMath>
                </a14:m>
                <a:r>
                  <a:rPr lang="en-US" altLang="en-US" sz="2000" dirty="0" smtClean="0">
                    <a:solidFill>
                      <a:schemeClr val="bg1"/>
                    </a:solidFill>
                  </a:rPr>
                  <a:t>-shape </a:t>
                </a:r>
              </a:p>
              <a:p>
                <a:pPr marL="0" indent="0">
                  <a:buFontTx/>
                  <a:buNone/>
                </a:pPr>
                <a:r>
                  <a:rPr lang="en-US" altLang="en-US" sz="2000" dirty="0" smtClean="0">
                    <a:solidFill>
                      <a:schemeClr val="bg1"/>
                    </a:solidFill>
                  </a:rPr>
                  <a:t>(shown in green).</a:t>
                </a:r>
              </a:p>
              <a:p>
                <a:pPr marL="0" indent="0">
                  <a:buFontTx/>
                  <a:buNone/>
                </a:pPr>
                <a:endParaRPr lang="en-US" altLang="en-US" sz="2000" dirty="0" smtClean="0">
                  <a:solidFill>
                    <a:schemeClr val="bg1"/>
                  </a:solidFill>
                </a:endParaRPr>
              </a:p>
            </p:txBody>
          </p:sp>
        </mc:Choice>
        <mc:Fallback xmlns="">
          <p:sp>
            <p:nvSpPr>
              <p:cNvPr id="15363" name="Content Placeholder 4"/>
              <p:cNvSpPr>
                <a:spLocks noGrp="1" noRot="1" noChangeAspect="1" noMove="1" noResize="1" noEditPoints="1" noAdjustHandles="1" noChangeArrowheads="1" noChangeShapeType="1" noTextEdit="1"/>
              </p:cNvSpPr>
              <p:nvPr>
                <p:ph sz="half" idx="1"/>
              </p:nvPr>
            </p:nvSpPr>
            <p:spPr>
              <a:xfrm>
                <a:off x="336550" y="1828800"/>
                <a:ext cx="2209800" cy="1447799"/>
              </a:xfrm>
              <a:blipFill rotWithShape="0">
                <a:blip r:embed="rId2"/>
                <a:stretch>
                  <a:fillRect l="-2755" t="-1688" r="-3581" b="-2954"/>
                </a:stretch>
              </a:blipFill>
            </p:spPr>
            <p:txBody>
              <a:bodyPr/>
              <a:lstStyle/>
              <a:p>
                <a:r>
                  <a:rPr lang="en-CA">
                    <a:noFill/>
                  </a:rPr>
                  <a:t> </a:t>
                </a:r>
              </a:p>
            </p:txBody>
          </p:sp>
        </mc:Fallback>
      </mc:AlternateContent>
      <p:pic>
        <p:nvPicPr>
          <p:cNvPr id="15364" name="Content Placeholder 6"/>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187" t="4838" r="2065" b="5978"/>
          <a:stretch/>
        </p:blipFill>
        <p:spPr>
          <a:xfrm>
            <a:off x="2913015" y="1447800"/>
            <a:ext cx="5966829" cy="4693509"/>
          </a:xfrm>
        </p:spPr>
      </p:pic>
      <mc:AlternateContent xmlns:mc="http://schemas.openxmlformats.org/markup-compatibility/2006" xmlns:a14="http://schemas.microsoft.com/office/drawing/2010/main">
        <mc:Choice Requires="a14">
          <p:sp>
            <p:nvSpPr>
              <p:cNvPr id="2" name="TextBox 1"/>
              <p:cNvSpPr txBox="1"/>
              <p:nvPr/>
            </p:nvSpPr>
            <p:spPr>
              <a:xfrm>
                <a:off x="228600" y="4611469"/>
                <a:ext cx="2425700" cy="646331"/>
              </a:xfrm>
              <a:prstGeom prst="rect">
                <a:avLst/>
              </a:prstGeom>
              <a:noFill/>
            </p:spPr>
            <p:txBody>
              <a:bodyPr wrap="square" rtlCol="0">
                <a:spAutoFit/>
              </a:bodyPr>
              <a:lstStyle/>
              <a:p>
                <a:r>
                  <a:rPr lang="en-US" dirty="0" smtClean="0">
                    <a:solidFill>
                      <a:schemeClr val="bg1"/>
                    </a:solidFill>
                  </a:rPr>
                  <a:t>We use </a:t>
                </a:r>
                <a14:m>
                  <m:oMath xmlns:m="http://schemas.openxmlformats.org/officeDocument/2006/math">
                    <m:r>
                      <a:rPr lang="en-US" b="0" i="1" smtClean="0">
                        <a:solidFill>
                          <a:schemeClr val="bg1"/>
                        </a:solidFill>
                        <a:latin typeface="Cambria Math"/>
                      </a:rPr>
                      <m:t>𝛼</m:t>
                    </m:r>
                  </m:oMath>
                </a14:m>
                <a:r>
                  <a:rPr lang="en-US" dirty="0" smtClean="0">
                    <a:solidFill>
                      <a:schemeClr val="bg1"/>
                    </a:solidFill>
                  </a:rPr>
                  <a:t>-shapes to build an </a:t>
                </a:r>
                <a14:m>
                  <m:oMath xmlns:m="http://schemas.openxmlformats.org/officeDocument/2006/math">
                    <m:r>
                      <a:rPr lang="en-US" b="0" i="1" smtClean="0">
                        <a:solidFill>
                          <a:schemeClr val="bg1"/>
                        </a:solidFill>
                        <a:latin typeface="Cambria Math"/>
                      </a:rPr>
                      <m:t>𝛼</m:t>
                    </m:r>
                  </m:oMath>
                </a14:m>
                <a:r>
                  <a:rPr lang="en-US" dirty="0" smtClean="0">
                    <a:solidFill>
                      <a:schemeClr val="bg1"/>
                    </a:solidFill>
                  </a:rPr>
                  <a:t>-complex.</a:t>
                </a:r>
                <a:endParaRPr lang="en-US" dirty="0">
                  <a:solidFill>
                    <a:schemeClr val="bg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28600" y="4611469"/>
                <a:ext cx="2425700" cy="646331"/>
              </a:xfrm>
              <a:prstGeom prst="rect">
                <a:avLst/>
              </a:prstGeom>
              <a:blipFill rotWithShape="0">
                <a:blip r:embed="rId4"/>
                <a:stretch>
                  <a:fillRect l="-2267" t="-4673" b="-1308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124200" y="348734"/>
                <a:ext cx="2438400"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Shapes</a:t>
                </a:r>
                <a:endParaRPr lang="en-US" sz="2800" u="sng"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24200" y="348734"/>
                <a:ext cx="2438400" cy="523220"/>
              </a:xfrm>
              <a:prstGeom prst="rect">
                <a:avLst/>
              </a:prstGeom>
              <a:blipFill rotWithShape="0">
                <a:blip r:embed="rId5"/>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279568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87" name="Content Placeholder 4"/>
              <p:cNvSpPr>
                <a:spLocks noGrp="1"/>
              </p:cNvSpPr>
              <p:nvPr>
                <p:ph sz="half" idx="1"/>
              </p:nvPr>
            </p:nvSpPr>
            <p:spPr>
              <a:xfrm>
                <a:off x="158402" y="991699"/>
                <a:ext cx="2815938" cy="2279979"/>
              </a:xfrm>
            </p:spPr>
            <p:txBody>
              <a:bodyPr/>
              <a:lstStyle/>
              <a:p>
                <a:pPr marL="0" indent="0">
                  <a:spcBef>
                    <a:spcPts val="0"/>
                  </a:spcBef>
                  <a:buFontTx/>
                  <a:buNone/>
                </a:pPr>
                <a:r>
                  <a:rPr lang="en-US" altLang="en-US" sz="2000" dirty="0" smtClean="0">
                    <a:solidFill>
                      <a:schemeClr val="bg1"/>
                    </a:solidFill>
                  </a:rPr>
                  <a:t>When the radius, </a:t>
                </a:r>
                <a14:m>
                  <m:oMath xmlns:m="http://schemas.openxmlformats.org/officeDocument/2006/math">
                    <m:r>
                      <a:rPr lang="en-US" altLang="en-US" sz="2000" b="0" i="1" smtClean="0">
                        <a:solidFill>
                          <a:schemeClr val="bg1"/>
                        </a:solidFill>
                        <a:latin typeface="Cambria Math"/>
                      </a:rPr>
                      <m:t>𝛼</m:t>
                    </m:r>
                  </m:oMath>
                </a14:m>
                <a:r>
                  <a:rPr lang="en-US" altLang="en-US" sz="2000" dirty="0" smtClean="0">
                    <a:solidFill>
                      <a:schemeClr val="bg1"/>
                    </a:solidFill>
                  </a:rPr>
                  <a:t>, is large enough, neighboring </a:t>
                </a:r>
              </a:p>
              <a:p>
                <a:pPr marL="0" indent="0">
                  <a:spcBef>
                    <a:spcPts val="0"/>
                  </a:spcBef>
                  <a:buFontTx/>
                  <a:buNone/>
                </a:pPr>
                <a14:m>
                  <m:oMath xmlns:m="http://schemas.openxmlformats.org/officeDocument/2006/math">
                    <m:r>
                      <a:rPr lang="en-US" altLang="en-US" sz="2000" b="0" i="1" smtClean="0">
                        <a:solidFill>
                          <a:schemeClr val="bg1"/>
                        </a:solidFill>
                        <a:latin typeface="Cambria Math"/>
                      </a:rPr>
                      <m:t>𝛼</m:t>
                    </m:r>
                  </m:oMath>
                </a14:m>
                <a:r>
                  <a:rPr lang="en-US" altLang="en-US" sz="2000" dirty="0" smtClean="0">
                    <a:solidFill>
                      <a:schemeClr val="bg1"/>
                    </a:solidFill>
                  </a:rPr>
                  <a:t>-shapes have intersecting boundaries (the blue arrow).</a:t>
                </a:r>
              </a:p>
            </p:txBody>
          </p:sp>
        </mc:Choice>
        <mc:Fallback xmlns="">
          <p:sp>
            <p:nvSpPr>
              <p:cNvPr id="16387" name="Content Placeholder 4"/>
              <p:cNvSpPr>
                <a:spLocks noGrp="1" noRot="1" noChangeAspect="1" noMove="1" noResize="1" noEditPoints="1" noAdjustHandles="1" noChangeArrowheads="1" noChangeShapeType="1" noTextEdit="1"/>
              </p:cNvSpPr>
              <p:nvPr>
                <p:ph sz="half" idx="1"/>
              </p:nvPr>
            </p:nvSpPr>
            <p:spPr>
              <a:xfrm>
                <a:off x="158402" y="991699"/>
                <a:ext cx="2815938" cy="2279979"/>
              </a:xfrm>
              <a:blipFill rotWithShape="0">
                <a:blip r:embed="rId2"/>
                <a:stretch>
                  <a:fillRect l="-2381" t="-1337" r="-4329"/>
                </a:stretch>
              </a:blipFill>
            </p:spPr>
            <p:txBody>
              <a:bodyPr/>
              <a:lstStyle/>
              <a:p>
                <a:r>
                  <a:rPr lang="en-CA">
                    <a:noFill/>
                  </a:rPr>
                  <a:t> </a:t>
                </a:r>
              </a:p>
            </p:txBody>
          </p:sp>
        </mc:Fallback>
      </mc:AlternateContent>
      <p:pic>
        <p:nvPicPr>
          <p:cNvPr id="16388" name="Content Placeholder 6"/>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080" t="4868" r="3160" b="5813"/>
          <a:stretch/>
        </p:blipFill>
        <p:spPr>
          <a:xfrm>
            <a:off x="2971800" y="1524000"/>
            <a:ext cx="5857875" cy="4581526"/>
          </a:xfrm>
        </p:spPr>
      </p:pic>
      <mc:AlternateContent xmlns:mc="http://schemas.openxmlformats.org/markup-compatibility/2006" xmlns:a14="http://schemas.microsoft.com/office/drawing/2010/main">
        <mc:Choice Requires="a14">
          <p:sp>
            <p:nvSpPr>
              <p:cNvPr id="7" name="Content Placeholder 4"/>
              <p:cNvSpPr txBox="1">
                <a:spLocks/>
              </p:cNvSpPr>
              <p:nvPr/>
            </p:nvSpPr>
            <p:spPr bwMode="auto">
              <a:xfrm>
                <a:off x="155862" y="3009900"/>
                <a:ext cx="2818478"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pPr marL="0" indent="0">
                  <a:buFontTx/>
                  <a:buNone/>
                </a:pPr>
                <a:r>
                  <a:rPr lang="en-US" altLang="en-US" sz="2000" kern="0" dirty="0" smtClean="0">
                    <a:solidFill>
                      <a:schemeClr val="bg1"/>
                    </a:solidFill>
                  </a:rPr>
                  <a:t>When two neighboring </a:t>
                </a:r>
                <a14:m>
                  <m:oMath xmlns:m="http://schemas.openxmlformats.org/officeDocument/2006/math">
                    <m:r>
                      <a:rPr lang="en-US" altLang="en-US" sz="2000" b="0" i="1" kern="0" smtClean="0">
                        <a:solidFill>
                          <a:schemeClr val="bg1"/>
                        </a:solidFill>
                        <a:latin typeface="Cambria Math"/>
                      </a:rPr>
                      <m:t>𝛼</m:t>
                    </m:r>
                  </m:oMath>
                </a14:m>
                <a:r>
                  <a:rPr lang="en-US" altLang="en-US" sz="2000" kern="0" dirty="0" smtClean="0">
                    <a:solidFill>
                      <a:schemeClr val="bg1"/>
                    </a:solidFill>
                  </a:rPr>
                  <a:t>-shapes intersect, we connect the data points with an edge (1-cell shown in red).</a:t>
                </a:r>
              </a:p>
            </p:txBody>
          </p:sp>
        </mc:Choice>
        <mc:Fallback xmlns="">
          <p:sp>
            <p:nvSpPr>
              <p:cNvPr id="7" name="Content Placeholder 4"/>
              <p:cNvSpPr txBox="1">
                <a:spLocks noRot="1" noChangeAspect="1" noMove="1" noResize="1" noEditPoints="1" noAdjustHandles="1" noChangeArrowheads="1" noChangeShapeType="1" noTextEdit="1"/>
              </p:cNvSpPr>
              <p:nvPr/>
            </p:nvSpPr>
            <p:spPr bwMode="auto">
              <a:xfrm>
                <a:off x="155862" y="3009900"/>
                <a:ext cx="2818478" cy="2209800"/>
              </a:xfrm>
              <a:prstGeom prst="rect">
                <a:avLst/>
              </a:prstGeom>
              <a:blipFill rotWithShape="0">
                <a:blip r:embed="rId4"/>
                <a:stretch>
                  <a:fillRect l="-2381" t="-1381" r="-43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cxnSp>
        <p:nvCxnSpPr>
          <p:cNvPr id="3" name="Straight Arrow Connector 2"/>
          <p:cNvCxnSpPr/>
          <p:nvPr/>
        </p:nvCxnSpPr>
        <p:spPr>
          <a:xfrm flipH="1">
            <a:off x="7581900" y="3187700"/>
            <a:ext cx="266700" cy="327660"/>
          </a:xfrm>
          <a:prstGeom prst="straightConnector1">
            <a:avLst/>
          </a:prstGeom>
          <a:ln w="412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769100" y="3810000"/>
            <a:ext cx="457200" cy="3048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6172200" y="3106099"/>
            <a:ext cx="490541" cy="361001"/>
          </a:xfrm>
          <a:prstGeom prst="straightConnector1">
            <a:avLst/>
          </a:prstGeom>
          <a:ln w="38100">
            <a:solidFill>
              <a:srgbClr val="003E1C"/>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158402" y="4800600"/>
                <a:ext cx="2635598" cy="1323439"/>
              </a:xfrm>
              <a:prstGeom prst="rect">
                <a:avLst/>
              </a:prstGeom>
              <a:noFill/>
            </p:spPr>
            <p:txBody>
              <a:bodyPr wrap="square" rtlCol="0">
                <a:spAutoFit/>
              </a:bodyPr>
              <a:lstStyle/>
              <a:p>
                <a:r>
                  <a:rPr lang="en-US" sz="2000" dirty="0" smtClean="0">
                    <a:solidFill>
                      <a:schemeClr val="bg1"/>
                    </a:solidFill>
                  </a:rPr>
                  <a:t>In green, we see a boundary that the </a:t>
                </a:r>
              </a:p>
              <a:p>
                <a14:m>
                  <m:oMath xmlns:m="http://schemas.openxmlformats.org/officeDocument/2006/math">
                    <m:r>
                      <a:rPr lang="en-US" sz="2000" b="0" i="1" smtClean="0">
                        <a:solidFill>
                          <a:schemeClr val="bg1"/>
                        </a:solidFill>
                        <a:latin typeface="Cambria Math"/>
                      </a:rPr>
                      <m:t>𝛼</m:t>
                    </m:r>
                  </m:oMath>
                </a14:m>
                <a:r>
                  <a:rPr lang="en-US" sz="2000" dirty="0" smtClean="0">
                    <a:solidFill>
                      <a:schemeClr val="bg1"/>
                    </a:solidFill>
                  </a:rPr>
                  <a:t>-shape doesn’t reach.</a:t>
                </a:r>
                <a:endParaRPr lang="en-US" sz="2000" dirty="0">
                  <a:solidFill>
                    <a:schemeClr val="bg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58402" y="4800600"/>
                <a:ext cx="2635598" cy="1323439"/>
              </a:xfrm>
              <a:prstGeom prst="rect">
                <a:avLst/>
              </a:prstGeom>
              <a:blipFill rotWithShape="0">
                <a:blip r:embed="rId5"/>
                <a:stretch>
                  <a:fillRect l="-2546" t="-2304" b="-737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124200" y="348734"/>
                <a:ext cx="2438400"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Shapes</a:t>
                </a:r>
                <a:endParaRPr lang="en-US" sz="2800" u="sng"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124200" y="348734"/>
                <a:ext cx="2438400" cy="523220"/>
              </a:xfrm>
              <a:prstGeom prst="rect">
                <a:avLst/>
              </a:prstGeom>
              <a:blipFill rotWithShape="0">
                <a:blip r:embed="rId6"/>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35530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1" t="4229" r="158" b="5080"/>
          <a:stretch/>
        </p:blipFill>
        <p:spPr>
          <a:xfrm>
            <a:off x="2895600" y="1701799"/>
            <a:ext cx="6037943" cy="4470401"/>
          </a:xfrm>
        </p:spPr>
      </p:pic>
      <mc:AlternateContent xmlns:mc="http://schemas.openxmlformats.org/markup-compatibility/2006" xmlns:a14="http://schemas.microsoft.com/office/drawing/2010/main">
        <mc:Choice Requires="a14">
          <p:sp>
            <p:nvSpPr>
              <p:cNvPr id="6" name="Content Placeholder 4"/>
              <p:cNvSpPr>
                <a:spLocks noGrp="1"/>
              </p:cNvSpPr>
              <p:nvPr>
                <p:ph sz="half" idx="1"/>
              </p:nvPr>
            </p:nvSpPr>
            <p:spPr>
              <a:xfrm>
                <a:off x="175717" y="914400"/>
                <a:ext cx="2839822" cy="2438400"/>
              </a:xfrm>
            </p:spPr>
            <p:txBody>
              <a:bodyPr/>
              <a:lstStyle/>
              <a:p>
                <a:pPr marL="0" indent="0">
                  <a:spcBef>
                    <a:spcPts val="0"/>
                  </a:spcBef>
                  <a:buFontTx/>
                  <a:buNone/>
                </a:pPr>
                <a:r>
                  <a:rPr lang="en-US" altLang="en-US" sz="2000" dirty="0" smtClean="0">
                    <a:solidFill>
                      <a:schemeClr val="bg1"/>
                    </a:solidFill>
                  </a:rPr>
                  <a:t>When three </a:t>
                </a:r>
              </a:p>
              <a:p>
                <a:pPr marL="0" indent="0">
                  <a:spcBef>
                    <a:spcPts val="0"/>
                  </a:spcBef>
                  <a:buFontTx/>
                  <a:buNone/>
                </a:pPr>
                <a14:m>
                  <m:oMath xmlns:m="http://schemas.openxmlformats.org/officeDocument/2006/math">
                    <m:r>
                      <a:rPr lang="en-US" altLang="en-US" sz="2000" b="0" i="1" smtClean="0">
                        <a:solidFill>
                          <a:schemeClr val="bg1"/>
                        </a:solidFill>
                        <a:latin typeface="Cambria Math"/>
                      </a:rPr>
                      <m:t>𝛼</m:t>
                    </m:r>
                  </m:oMath>
                </a14:m>
                <a:r>
                  <a:rPr lang="en-US" altLang="en-US" sz="2000" dirty="0" smtClean="0">
                    <a:solidFill>
                      <a:schemeClr val="bg1"/>
                    </a:solidFill>
                  </a:rPr>
                  <a:t>-shapes share a point on their boundary, we fill in the triangle</a:t>
                </a:r>
              </a:p>
              <a:p>
                <a:pPr marL="0" indent="0">
                  <a:spcBef>
                    <a:spcPts val="0"/>
                  </a:spcBef>
                  <a:buFontTx/>
                  <a:buNone/>
                </a:pPr>
                <a:r>
                  <a:rPr lang="en-US" altLang="en-US" sz="2000" dirty="0" smtClean="0">
                    <a:solidFill>
                      <a:schemeClr val="bg1"/>
                    </a:solidFill>
                  </a:rPr>
                  <a:t>(2-cell).</a:t>
                </a:r>
              </a:p>
            </p:txBody>
          </p:sp>
        </mc:Choice>
        <mc:Fallback xmlns="">
          <p:sp>
            <p:nvSpPr>
              <p:cNvPr id="6" name="Content Placeholder 4"/>
              <p:cNvSpPr>
                <a:spLocks noGrp="1" noRot="1" noChangeAspect="1" noMove="1" noResize="1" noEditPoints="1" noAdjustHandles="1" noChangeArrowheads="1" noChangeShapeType="1" noTextEdit="1"/>
              </p:cNvSpPr>
              <p:nvPr>
                <p:ph sz="half" idx="1"/>
              </p:nvPr>
            </p:nvSpPr>
            <p:spPr>
              <a:xfrm>
                <a:off x="175717" y="914400"/>
                <a:ext cx="2839822" cy="2438400"/>
              </a:xfrm>
              <a:blipFill rotWithShape="0">
                <a:blip r:embed="rId3"/>
                <a:stretch>
                  <a:fillRect l="-2361" t="-1000" r="-2575"/>
                </a:stretch>
              </a:blipFill>
            </p:spPr>
            <p:txBody>
              <a:bodyPr/>
              <a:lstStyle/>
              <a:p>
                <a:r>
                  <a:rPr lang="en-CA">
                    <a:noFill/>
                  </a:rPr>
                  <a:t> </a:t>
                </a:r>
              </a:p>
            </p:txBody>
          </p:sp>
        </mc:Fallback>
      </mc:AlternateContent>
      <p:cxnSp>
        <p:nvCxnSpPr>
          <p:cNvPr id="7" name="Straight Arrow Connector 6"/>
          <p:cNvCxnSpPr/>
          <p:nvPr/>
        </p:nvCxnSpPr>
        <p:spPr>
          <a:xfrm flipV="1">
            <a:off x="6784975" y="3263900"/>
            <a:ext cx="76200" cy="479425"/>
          </a:xfrm>
          <a:prstGeom prst="straightConnector1">
            <a:avLst/>
          </a:prstGeom>
          <a:ln w="41275">
            <a:solidFill>
              <a:srgbClr val="00206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198620" y="2895600"/>
                <a:ext cx="2266602" cy="1015663"/>
              </a:xfrm>
              <a:prstGeom prst="rect">
                <a:avLst/>
              </a:prstGeom>
            </p:spPr>
            <p:txBody>
              <a:bodyPr wrap="square">
                <a:spAutoFit/>
              </a:bodyPr>
              <a:lstStyle/>
              <a:p>
                <a:pPr marL="0" indent="0">
                  <a:buFontTx/>
                  <a:buNone/>
                </a:pPr>
                <a:r>
                  <a:rPr lang="en-US" altLang="en-US" sz="2000" dirty="0" smtClean="0">
                    <a:solidFill>
                      <a:schemeClr val="bg1"/>
                    </a:solidFill>
                  </a:rPr>
                  <a:t>Larger </a:t>
                </a:r>
                <a14:m>
                  <m:oMath xmlns:m="http://schemas.openxmlformats.org/officeDocument/2006/math">
                    <m:r>
                      <a:rPr lang="en-US" altLang="en-US" sz="2000" b="0" i="1" smtClean="0">
                        <a:solidFill>
                          <a:schemeClr val="bg1"/>
                        </a:solidFill>
                        <a:latin typeface="Cambria Math"/>
                      </a:rPr>
                      <m:t>𝛼</m:t>
                    </m:r>
                  </m:oMath>
                </a14:m>
                <a:r>
                  <a:rPr lang="en-US" altLang="en-US" sz="2000" dirty="0" smtClean="0">
                    <a:solidFill>
                      <a:schemeClr val="bg1"/>
                    </a:solidFill>
                  </a:rPr>
                  <a:t>, produces more connections.</a:t>
                </a:r>
                <a:endParaRPr lang="en-US" altLang="en-US" sz="2000" dirty="0">
                  <a:solidFill>
                    <a:schemeClr val="bg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98620" y="2895600"/>
                <a:ext cx="2266602" cy="1015663"/>
              </a:xfrm>
              <a:prstGeom prst="rect">
                <a:avLst/>
              </a:prstGeom>
              <a:blipFill rotWithShape="0">
                <a:blip r:embed="rId4"/>
                <a:stretch>
                  <a:fillRect l="-2965" t="-2395" b="-10180"/>
                </a:stretch>
              </a:blipFill>
            </p:spPr>
            <p:txBody>
              <a:bodyPr/>
              <a:lstStyle/>
              <a:p>
                <a:r>
                  <a:rPr lang="en-CA">
                    <a:noFill/>
                  </a:rPr>
                  <a:t> </a:t>
                </a:r>
              </a:p>
            </p:txBody>
          </p:sp>
        </mc:Fallback>
      </mc:AlternateContent>
      <p:sp>
        <p:nvSpPr>
          <p:cNvPr id="2" name="TextBox 1"/>
          <p:cNvSpPr txBox="1"/>
          <p:nvPr/>
        </p:nvSpPr>
        <p:spPr>
          <a:xfrm>
            <a:off x="189978" y="4283440"/>
            <a:ext cx="2493262" cy="1323439"/>
          </a:xfrm>
          <a:prstGeom prst="rect">
            <a:avLst/>
          </a:prstGeom>
          <a:noFill/>
        </p:spPr>
        <p:txBody>
          <a:bodyPr wrap="square" rtlCol="0">
            <a:spAutoFit/>
          </a:bodyPr>
          <a:lstStyle/>
          <a:p>
            <a:r>
              <a:rPr lang="en-US" sz="2000" dirty="0" smtClean="0">
                <a:solidFill>
                  <a:schemeClr val="bg1"/>
                </a:solidFill>
              </a:rPr>
              <a:t>This generalizes to three dimensions where we will get </a:t>
            </a:r>
            <a:r>
              <a:rPr lang="en-US" sz="2000" dirty="0" err="1" smtClean="0">
                <a:solidFill>
                  <a:schemeClr val="bg1"/>
                </a:solidFill>
              </a:rPr>
              <a:t>tetrahedra</a:t>
            </a:r>
            <a:r>
              <a:rPr lang="en-US" sz="2000" dirty="0" smtClean="0">
                <a:solidFill>
                  <a:schemeClr val="bg1"/>
                </a:solidFill>
              </a:rPr>
              <a:t> as well.</a:t>
            </a:r>
            <a:endParaRPr lang="en-US" sz="2000" dirty="0">
              <a:solidFill>
                <a:schemeClr val="bg1"/>
              </a:solidFill>
            </a:endParaRPr>
          </a:p>
        </p:txBody>
      </p:sp>
      <mc:AlternateContent xmlns:mc="http://schemas.openxmlformats.org/markup-compatibility/2006" xmlns:a14="http://schemas.microsoft.com/office/drawing/2010/main">
        <mc:Choice Requires="a14">
          <p:sp>
            <p:nvSpPr>
              <p:cNvPr id="9" name="TextBox 8"/>
              <p:cNvSpPr txBox="1"/>
              <p:nvPr/>
            </p:nvSpPr>
            <p:spPr>
              <a:xfrm>
                <a:off x="3124200" y="348734"/>
                <a:ext cx="2438400"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Shapes</a:t>
                </a:r>
                <a:endParaRPr lang="en-US" sz="2800" u="sng"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124200" y="348734"/>
                <a:ext cx="2438400" cy="523220"/>
              </a:xfrm>
              <a:prstGeom prst="rect">
                <a:avLst/>
              </a:prstGeom>
              <a:blipFill rotWithShape="0">
                <a:blip r:embed="rId5"/>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277594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1967525" y="457200"/>
                <a:ext cx="4751751"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Complex Example</a:t>
                </a:r>
                <a:endParaRPr lang="en-US" sz="2800" u="sng"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967525" y="457200"/>
                <a:ext cx="4751751" cy="523220"/>
              </a:xfrm>
              <a:prstGeom prst="rect">
                <a:avLst/>
              </a:prstGeom>
              <a:blipFill rotWithShape="0">
                <a:blip r:embed="rId2"/>
                <a:stretch>
                  <a:fillRect t="-11628" b="-31395"/>
                </a:stretch>
              </a:blipFill>
            </p:spPr>
            <p:txBody>
              <a:bodyPr/>
              <a:lstStyle/>
              <a:p>
                <a:r>
                  <a:rPr lang="en-CA">
                    <a:noFill/>
                  </a:rPr>
                  <a:t> </a:t>
                </a:r>
              </a:p>
            </p:txBody>
          </p:sp>
        </mc:Fallback>
      </mc:AlternateContent>
      <p:pic>
        <p:nvPicPr>
          <p:cNvPr id="1026" name="Picture 2" descr="C:\Users\David\Desktop\CAMCOSpresent\EpsilonExample\EpsilonExampleRa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383" y="1553405"/>
            <a:ext cx="6058061" cy="47875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4500" y="2276339"/>
            <a:ext cx="1981200" cy="923330"/>
          </a:xfrm>
          <a:prstGeom prst="rect">
            <a:avLst/>
          </a:prstGeom>
          <a:noFill/>
        </p:spPr>
        <p:txBody>
          <a:bodyPr wrap="square" rtlCol="0">
            <a:spAutoFit/>
          </a:bodyPr>
          <a:lstStyle/>
          <a:p>
            <a:r>
              <a:rPr lang="en-US" dirty="0" smtClean="0">
                <a:solidFill>
                  <a:schemeClr val="bg1"/>
                </a:solidFill>
              </a:rPr>
              <a:t>We begin with a set of points </a:t>
            </a:r>
          </a:p>
          <a:p>
            <a:r>
              <a:rPr lang="en-US" dirty="0" smtClean="0">
                <a:solidFill>
                  <a:schemeClr val="bg1"/>
                </a:solidFill>
              </a:rPr>
              <a:t>(a point cloud).</a:t>
            </a:r>
            <a:endParaRPr lang="en-US" dirty="0">
              <a:solidFill>
                <a:schemeClr val="bg1"/>
              </a:solidFill>
            </a:endParaRPr>
          </a:p>
        </p:txBody>
      </p:sp>
    </p:spTree>
    <p:extLst>
      <p:ext uri="{BB962C8B-B14F-4D97-AF65-F5344CB8AC3E}">
        <p14:creationId xmlns:p14="http://schemas.microsoft.com/office/powerpoint/2010/main" val="120292583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Desktop\CAMCOSpresent\EpsilonExample\EpsilonExampleVorono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928" y="1538290"/>
            <a:ext cx="6062472" cy="47891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7200" y="1828800"/>
            <a:ext cx="1676400" cy="1477328"/>
          </a:xfrm>
          <a:prstGeom prst="rect">
            <a:avLst/>
          </a:prstGeom>
          <a:noFill/>
        </p:spPr>
        <p:txBody>
          <a:bodyPr wrap="square" rtlCol="0">
            <a:spAutoFit/>
          </a:bodyPr>
          <a:lstStyle/>
          <a:p>
            <a:r>
              <a:rPr lang="en-US" dirty="0" smtClean="0">
                <a:solidFill>
                  <a:schemeClr val="bg1"/>
                </a:solidFill>
              </a:rPr>
              <a:t>We create the </a:t>
            </a:r>
            <a:r>
              <a:rPr lang="en-US" dirty="0" err="1" smtClean="0">
                <a:solidFill>
                  <a:schemeClr val="bg1"/>
                </a:solidFill>
              </a:rPr>
              <a:t>Voronoi</a:t>
            </a:r>
            <a:r>
              <a:rPr lang="en-US" dirty="0" smtClean="0">
                <a:solidFill>
                  <a:schemeClr val="bg1"/>
                </a:solidFill>
              </a:rPr>
              <a:t> Tessellation for the point data.</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TextBox 4"/>
              <p:cNvSpPr txBox="1"/>
              <p:nvPr/>
            </p:nvSpPr>
            <p:spPr>
              <a:xfrm>
                <a:off x="1967525" y="457200"/>
                <a:ext cx="4751751"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Complex Example</a:t>
                </a:r>
                <a:endParaRPr lang="en-US" sz="2800" u="sng"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967525" y="457200"/>
                <a:ext cx="4751751" cy="523220"/>
              </a:xfrm>
              <a:prstGeom prst="rect">
                <a:avLst/>
              </a:prstGeom>
              <a:blipFill rotWithShape="0">
                <a:blip r:embed="rId3"/>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124398850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041" t="2947" r="2050" b="4454"/>
          <a:stretch/>
        </p:blipFill>
        <p:spPr>
          <a:xfrm>
            <a:off x="2819400" y="1130668"/>
            <a:ext cx="6126480" cy="5193932"/>
          </a:xfrm>
        </p:spPr>
      </p:pic>
      <mc:AlternateContent xmlns:mc="http://schemas.openxmlformats.org/markup-compatibility/2006" xmlns:a14="http://schemas.microsoft.com/office/drawing/2010/main">
        <mc:Choice Requires="a14">
          <p:sp>
            <p:nvSpPr>
              <p:cNvPr id="2" name="Rectangle 1"/>
              <p:cNvSpPr/>
              <p:nvPr/>
            </p:nvSpPr>
            <p:spPr>
              <a:xfrm>
                <a:off x="228600" y="1411307"/>
                <a:ext cx="2717800" cy="1015663"/>
              </a:xfrm>
              <a:prstGeom prst="rect">
                <a:avLst/>
              </a:prstGeom>
            </p:spPr>
            <p:txBody>
              <a:bodyPr wrap="square">
                <a:spAutoFit/>
              </a:bodyPr>
              <a:lstStyle/>
              <a:p>
                <a:pPr marL="0" indent="0">
                  <a:buNone/>
                  <a:defRPr/>
                </a:pPr>
                <a:r>
                  <a:rPr lang="en-US" sz="2000" dirty="0" smtClean="0">
                    <a:solidFill>
                      <a:schemeClr val="bg1"/>
                    </a:solidFill>
                  </a:rPr>
                  <a:t>Then we set a </a:t>
                </a:r>
                <a:r>
                  <a:rPr lang="en-US" sz="2000" dirty="0">
                    <a:solidFill>
                      <a:schemeClr val="bg1"/>
                    </a:solidFill>
                  </a:rPr>
                  <a:t>value of </a:t>
                </a:r>
                <a14:m>
                  <m:oMath xmlns:m="http://schemas.openxmlformats.org/officeDocument/2006/math">
                    <m:r>
                      <m:rPr>
                        <m:sty m:val="p"/>
                      </m:rPr>
                      <a:rPr lang="en-US" sz="2000" b="0" i="1" dirty="0" smtClean="0">
                        <a:solidFill>
                          <a:schemeClr val="bg1"/>
                        </a:solidFill>
                        <a:latin typeface="Cambria Math"/>
                      </a:rPr>
                      <m:t>α</m:t>
                    </m:r>
                    <m:r>
                      <a:rPr lang="en-US" sz="2000" b="0" i="0" dirty="0" smtClean="0">
                        <a:solidFill>
                          <a:schemeClr val="bg1"/>
                        </a:solidFill>
                        <a:latin typeface="Cambria Math"/>
                      </a:rPr>
                      <m:t> </m:t>
                    </m:r>
                  </m:oMath>
                </a14:m>
                <a:r>
                  <a:rPr lang="en-US" sz="2000" dirty="0">
                    <a:solidFill>
                      <a:schemeClr val="bg1"/>
                    </a:solidFill>
                  </a:rPr>
                  <a:t>(same for all </a:t>
                </a:r>
                <a:r>
                  <a:rPr lang="en-US" sz="2000" dirty="0" err="1">
                    <a:solidFill>
                      <a:schemeClr val="bg1"/>
                    </a:solidFill>
                  </a:rPr>
                  <a:t>Voronoi</a:t>
                </a:r>
                <a:r>
                  <a:rPr lang="en-US" sz="2000" dirty="0">
                    <a:solidFill>
                      <a:schemeClr val="bg1"/>
                    </a:solidFill>
                  </a:rPr>
                  <a:t> cells).</a:t>
                </a:r>
              </a:p>
            </p:txBody>
          </p:sp>
        </mc:Choice>
        <mc:Fallback xmlns="">
          <p:sp>
            <p:nvSpPr>
              <p:cNvPr id="2" name="Rectangle 1"/>
              <p:cNvSpPr>
                <a:spLocks noRot="1" noChangeAspect="1" noMove="1" noResize="1" noEditPoints="1" noAdjustHandles="1" noChangeArrowheads="1" noChangeShapeType="1" noTextEdit="1"/>
              </p:cNvSpPr>
              <p:nvPr/>
            </p:nvSpPr>
            <p:spPr>
              <a:xfrm>
                <a:off x="228600" y="1411307"/>
                <a:ext cx="2717800" cy="1015663"/>
              </a:xfrm>
              <a:prstGeom prst="rect">
                <a:avLst/>
              </a:prstGeom>
              <a:blipFill rotWithShape="0">
                <a:blip r:embed="rId3"/>
                <a:stretch>
                  <a:fillRect l="-2472" t="-3012" b="-10843"/>
                </a:stretch>
              </a:blipFill>
            </p:spPr>
            <p:txBody>
              <a:bodyPr/>
              <a:lstStyle/>
              <a:p>
                <a:r>
                  <a:rPr lang="en-CA">
                    <a:noFill/>
                  </a:rPr>
                  <a:t> </a:t>
                </a:r>
              </a:p>
            </p:txBody>
          </p:sp>
        </mc:Fallback>
      </mc:AlternateContent>
      <p:sp>
        <p:nvSpPr>
          <p:cNvPr id="7" name="TextBox 6"/>
          <p:cNvSpPr txBox="1"/>
          <p:nvPr/>
        </p:nvSpPr>
        <p:spPr>
          <a:xfrm>
            <a:off x="228600" y="2962870"/>
            <a:ext cx="2717800" cy="923330"/>
          </a:xfrm>
          <a:prstGeom prst="rect">
            <a:avLst/>
          </a:prstGeom>
          <a:noFill/>
        </p:spPr>
        <p:txBody>
          <a:bodyPr wrap="square" rtlCol="0">
            <a:spAutoFit/>
          </a:bodyPr>
          <a:lstStyle/>
          <a:p>
            <a:r>
              <a:rPr lang="en-US" dirty="0" smtClean="0">
                <a:solidFill>
                  <a:schemeClr val="bg1"/>
                </a:solidFill>
              </a:rPr>
              <a:t>Connect the data points with the appropriate edges and/or triangles.</a:t>
            </a:r>
            <a:endParaRPr lang="en-US" dirty="0">
              <a:solidFill>
                <a:schemeClr val="bg1"/>
              </a:solidFill>
            </a:endParaRPr>
          </a:p>
        </p:txBody>
      </p:sp>
      <mc:AlternateContent xmlns:mc="http://schemas.openxmlformats.org/markup-compatibility/2006" xmlns:a14="http://schemas.microsoft.com/office/drawing/2010/main">
        <mc:Choice Requires="a14">
          <p:sp>
            <p:nvSpPr>
              <p:cNvPr id="8" name="TextBox 7"/>
              <p:cNvSpPr txBox="1"/>
              <p:nvPr/>
            </p:nvSpPr>
            <p:spPr>
              <a:xfrm>
                <a:off x="1967525" y="457200"/>
                <a:ext cx="4751751"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Complex Example</a:t>
                </a:r>
                <a:endParaRPr lang="en-US" sz="2800" u="sng"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967525" y="457200"/>
                <a:ext cx="4751751" cy="523220"/>
              </a:xfrm>
              <a:prstGeom prst="rect">
                <a:avLst/>
              </a:prstGeom>
              <a:blipFill rotWithShape="0">
                <a:blip r:embed="rId4"/>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327885663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59" name="Content Placeholder 4"/>
              <p:cNvSpPr>
                <a:spLocks noGrp="1"/>
              </p:cNvSpPr>
              <p:nvPr>
                <p:ph sz="half" idx="1"/>
              </p:nvPr>
            </p:nvSpPr>
            <p:spPr>
              <a:xfrm>
                <a:off x="228600" y="1752600"/>
                <a:ext cx="2286000" cy="1295400"/>
              </a:xfrm>
            </p:spPr>
            <p:txBody>
              <a:bodyPr/>
              <a:lstStyle/>
              <a:p>
                <a:pPr marL="0" indent="0">
                  <a:buFontTx/>
                  <a:buNone/>
                </a:pPr>
                <a:r>
                  <a:rPr lang="en-US" altLang="en-US" sz="2000" dirty="0" smtClean="0">
                    <a:solidFill>
                      <a:schemeClr val="bg1"/>
                    </a:solidFill>
                  </a:rPr>
                  <a:t>As </a:t>
                </a:r>
                <a14:m>
                  <m:oMath xmlns:m="http://schemas.openxmlformats.org/officeDocument/2006/math">
                    <m:r>
                      <a:rPr lang="en-US" altLang="en-US" sz="2000" b="0" i="1" dirty="0" smtClean="0">
                        <a:solidFill>
                          <a:schemeClr val="bg1"/>
                        </a:solidFill>
                        <a:latin typeface="Cambria Math"/>
                      </a:rPr>
                      <m:t>𝛼</m:t>
                    </m:r>
                  </m:oMath>
                </a14:m>
                <a:r>
                  <a:rPr lang="en-US" altLang="en-US" sz="2000" dirty="0" smtClean="0">
                    <a:solidFill>
                      <a:schemeClr val="bg1"/>
                    </a:solidFill>
                  </a:rPr>
                  <a:t> increases, more connections are made.</a:t>
                </a:r>
              </a:p>
            </p:txBody>
          </p:sp>
        </mc:Choice>
        <mc:Fallback xmlns="">
          <p:sp>
            <p:nvSpPr>
              <p:cNvPr id="19459" name="Content Placeholder 4"/>
              <p:cNvSpPr>
                <a:spLocks noGrp="1" noRot="1" noChangeAspect="1" noMove="1" noResize="1" noEditPoints="1" noAdjustHandles="1" noChangeArrowheads="1" noChangeShapeType="1" noTextEdit="1"/>
              </p:cNvSpPr>
              <p:nvPr>
                <p:ph sz="half" idx="1"/>
              </p:nvPr>
            </p:nvSpPr>
            <p:spPr>
              <a:xfrm>
                <a:off x="228600" y="1752600"/>
                <a:ext cx="2286000" cy="1295400"/>
              </a:xfrm>
              <a:blipFill rotWithShape="0">
                <a:blip r:embed="rId2"/>
                <a:stretch>
                  <a:fillRect l="-2933" t="-2358" r="-1333"/>
                </a:stretch>
              </a:blipFill>
            </p:spPr>
            <p:txBody>
              <a:bodyPr/>
              <a:lstStyle/>
              <a:p>
                <a:r>
                  <a:rPr lang="en-CA">
                    <a:noFill/>
                  </a:rPr>
                  <a:t> </a:t>
                </a:r>
              </a:p>
            </p:txBody>
          </p:sp>
        </mc:Fallback>
      </mc:AlternateContent>
      <p:pic>
        <p:nvPicPr>
          <p:cNvPr id="3074" name="Picture 2" descr="C:\Users\David\Desktop\CAMCOSpresent\EpsilonExample\epsil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585" y="1214611"/>
            <a:ext cx="6103028" cy="5186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1967525" y="457200"/>
                <a:ext cx="4751751"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Complex Example</a:t>
                </a:r>
                <a:endParaRPr lang="en-US" sz="2800" u="sng"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67525" y="457200"/>
                <a:ext cx="4751751" cy="523220"/>
              </a:xfrm>
              <a:prstGeom prst="rect">
                <a:avLst/>
              </a:prstGeom>
              <a:blipFill rotWithShape="0">
                <a:blip r:embed="rId4"/>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378821519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37" t="420" r="1643" b="5718"/>
          <a:stretch/>
        </p:blipFill>
        <p:spPr>
          <a:xfrm>
            <a:off x="2876168" y="1173195"/>
            <a:ext cx="6039232" cy="5140262"/>
          </a:xfrm>
        </p:spPr>
      </p:pic>
      <mc:AlternateContent xmlns:mc="http://schemas.openxmlformats.org/markup-compatibility/2006" xmlns:a14="http://schemas.microsoft.com/office/drawing/2010/main">
        <mc:Choice Requires="a14">
          <p:sp>
            <p:nvSpPr>
              <p:cNvPr id="5" name="TextBox 4"/>
              <p:cNvSpPr txBox="1"/>
              <p:nvPr/>
            </p:nvSpPr>
            <p:spPr>
              <a:xfrm>
                <a:off x="533400" y="1676400"/>
                <a:ext cx="2057400" cy="1631216"/>
              </a:xfrm>
              <a:prstGeom prst="rect">
                <a:avLst/>
              </a:prstGeom>
              <a:noFill/>
            </p:spPr>
            <p:txBody>
              <a:bodyPr wrap="square" rtlCol="0">
                <a:spAutoFit/>
              </a:bodyPr>
              <a:lstStyle/>
              <a:p>
                <a:r>
                  <a:rPr lang="en-US" sz="2000" dirty="0" smtClean="0">
                    <a:solidFill>
                      <a:schemeClr val="bg1"/>
                    </a:solidFill>
                  </a:rPr>
                  <a:t>Larger values of </a:t>
                </a:r>
                <a:endParaRPr lang="en-US" sz="2000" b="0" i="1" dirty="0" smtClean="0">
                  <a:solidFill>
                    <a:schemeClr val="bg1"/>
                  </a:solidFill>
                  <a:latin typeface="Cambria Math"/>
                </a:endParaRPr>
              </a:p>
              <a:p>
                <a14:m>
                  <m:oMath xmlns:m="http://schemas.openxmlformats.org/officeDocument/2006/math">
                    <m:r>
                      <a:rPr lang="en-US" sz="2000" b="0" i="1" smtClean="0">
                        <a:solidFill>
                          <a:schemeClr val="bg1"/>
                        </a:solidFill>
                        <a:latin typeface="Cambria Math"/>
                      </a:rPr>
                      <m:t>𝛼</m:t>
                    </m:r>
                    <m:r>
                      <a:rPr lang="en-US" sz="2000" b="0" i="0" smtClean="0">
                        <a:solidFill>
                          <a:schemeClr val="bg1"/>
                        </a:solidFill>
                        <a:latin typeface="Cambria Math"/>
                      </a:rPr>
                      <m:t> </m:t>
                    </m:r>
                  </m:oMath>
                </a14:m>
                <a:r>
                  <a:rPr lang="en-US" sz="2000" dirty="0" smtClean="0">
                    <a:solidFill>
                      <a:schemeClr val="bg1"/>
                    </a:solidFill>
                  </a:rPr>
                  <a:t>make more connections over larger distances.</a:t>
                </a:r>
                <a:endParaRPr lang="en-US" sz="2000"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3400" y="1676400"/>
                <a:ext cx="2057400" cy="1631216"/>
              </a:xfrm>
              <a:prstGeom prst="rect">
                <a:avLst/>
              </a:prstGeom>
              <a:blipFill rotWithShape="0">
                <a:blip r:embed="rId3"/>
                <a:stretch>
                  <a:fillRect l="-3264" t="-1493" r="-3858" b="-597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67525" y="457200"/>
                <a:ext cx="4751751"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Complex Example</a:t>
                </a:r>
                <a:endParaRPr lang="en-US" sz="2800" u="sng"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67525" y="457200"/>
                <a:ext cx="4751751" cy="523220"/>
              </a:xfrm>
              <a:prstGeom prst="rect">
                <a:avLst/>
              </a:prstGeom>
              <a:blipFill rotWithShape="0">
                <a:blip r:embed="rId4"/>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352590799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507" name="Content Placeholder 2"/>
              <p:cNvSpPr>
                <a:spLocks noGrp="1"/>
              </p:cNvSpPr>
              <p:nvPr>
                <p:ph sz="half" idx="1"/>
              </p:nvPr>
            </p:nvSpPr>
            <p:spPr>
              <a:xfrm>
                <a:off x="457200" y="1447800"/>
                <a:ext cx="2057400" cy="3124200"/>
              </a:xfrm>
            </p:spPr>
            <p:txBody>
              <a:bodyPr/>
              <a:lstStyle/>
              <a:p>
                <a:pPr marL="0" indent="0">
                  <a:spcBef>
                    <a:spcPts val="0"/>
                  </a:spcBef>
                  <a:buFontTx/>
                  <a:buNone/>
                </a:pPr>
                <a:r>
                  <a:rPr lang="en-US" altLang="en-US" sz="2000" dirty="0" smtClean="0">
                    <a:solidFill>
                      <a:schemeClr val="bg1"/>
                    </a:solidFill>
                  </a:rPr>
                  <a:t>Finally, if we allow </a:t>
                </a:r>
                <a14:m>
                  <m:oMath xmlns:m="http://schemas.openxmlformats.org/officeDocument/2006/math">
                    <m:r>
                      <a:rPr lang="en-US" altLang="en-US" sz="2000" b="0" i="1" smtClean="0">
                        <a:solidFill>
                          <a:schemeClr val="bg1"/>
                        </a:solidFill>
                        <a:latin typeface="Cambria Math"/>
                      </a:rPr>
                      <m:t>𝛼</m:t>
                    </m:r>
                  </m:oMath>
                </a14:m>
                <a:r>
                  <a:rPr lang="en-US" altLang="en-US" sz="2000" dirty="0" smtClean="0">
                    <a:solidFill>
                      <a:schemeClr val="bg1"/>
                    </a:solidFill>
                  </a:rPr>
                  <a:t> </a:t>
                </a:r>
                <a14:m>
                  <m:oMath xmlns:m="http://schemas.openxmlformats.org/officeDocument/2006/math">
                    <m:r>
                      <a:rPr lang="en-US" altLang="en-US" sz="2000" b="0" i="1" smtClean="0">
                        <a:solidFill>
                          <a:schemeClr val="bg1"/>
                        </a:solidFill>
                        <a:latin typeface="Cambria Math"/>
                      </a:rPr>
                      <m:t>→∞</m:t>
                    </m:r>
                  </m:oMath>
                </a14:m>
                <a:r>
                  <a:rPr lang="en-US" altLang="en-US" sz="2000" b="0" dirty="0" smtClean="0">
                    <a:solidFill>
                      <a:schemeClr val="bg1"/>
                    </a:solidFill>
                  </a:rPr>
                  <a:t>,</a:t>
                </a:r>
              </a:p>
              <a:p>
                <a:pPr marL="0" indent="0">
                  <a:spcBef>
                    <a:spcPts val="0"/>
                  </a:spcBef>
                  <a:buNone/>
                </a:pPr>
                <a:r>
                  <a:rPr lang="en-US" altLang="en-US" sz="2000" dirty="0">
                    <a:solidFill>
                      <a:schemeClr val="bg1"/>
                    </a:solidFill>
                  </a:rPr>
                  <a:t>w</a:t>
                </a:r>
                <a:r>
                  <a:rPr lang="en-US" altLang="en-US" sz="2000" dirty="0" smtClean="0">
                    <a:solidFill>
                      <a:schemeClr val="bg1"/>
                    </a:solidFill>
                  </a:rPr>
                  <a:t>e recover the full Delaunay triangulation.</a:t>
                </a:r>
              </a:p>
              <a:p>
                <a:pPr marL="0" indent="0">
                  <a:spcBef>
                    <a:spcPts val="0"/>
                  </a:spcBef>
                  <a:buFontTx/>
                  <a:buNone/>
                </a:pPr>
                <a:endParaRPr lang="en-US" altLang="en-US" sz="2000" dirty="0" smtClean="0">
                  <a:solidFill>
                    <a:schemeClr val="bg1"/>
                  </a:solidFill>
                </a:endParaRPr>
              </a:p>
            </p:txBody>
          </p:sp>
        </mc:Choice>
        <mc:Fallback xmlns="">
          <p:sp>
            <p:nvSpPr>
              <p:cNvPr id="21507" name="Content Placeholder 2"/>
              <p:cNvSpPr>
                <a:spLocks noGrp="1" noRot="1" noChangeAspect="1" noMove="1" noResize="1" noEditPoints="1" noAdjustHandles="1" noChangeArrowheads="1" noChangeShapeType="1" noTextEdit="1"/>
              </p:cNvSpPr>
              <p:nvPr>
                <p:ph sz="half" idx="1"/>
              </p:nvPr>
            </p:nvSpPr>
            <p:spPr>
              <a:xfrm>
                <a:off x="457200" y="1447800"/>
                <a:ext cx="2057400" cy="3124200"/>
              </a:xfrm>
              <a:blipFill rotWithShape="0">
                <a:blip r:embed="rId2"/>
                <a:stretch>
                  <a:fillRect l="-2959" t="-977"/>
                </a:stretch>
              </a:blipFill>
            </p:spPr>
            <p:txBody>
              <a:bodyPr/>
              <a:lstStyle/>
              <a:p>
                <a:r>
                  <a:rPr lang="en-CA">
                    <a:noFill/>
                  </a:rPr>
                  <a:t> </a:t>
                </a:r>
              </a:p>
            </p:txBody>
          </p:sp>
        </mc:Fallback>
      </mc:AlternateContent>
      <p:pic>
        <p:nvPicPr>
          <p:cNvPr id="21508" name="Content Placeholder 1"/>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339" t="280" r="1520" b="5156"/>
          <a:stretch/>
        </p:blipFill>
        <p:spPr>
          <a:xfrm>
            <a:off x="2879830" y="1289183"/>
            <a:ext cx="6009302" cy="4927336"/>
          </a:xfrm>
        </p:spPr>
      </p:pic>
      <mc:AlternateContent xmlns:mc="http://schemas.openxmlformats.org/markup-compatibility/2006" xmlns:a14="http://schemas.microsoft.com/office/drawing/2010/main">
        <mc:Choice Requires="a14">
          <p:sp>
            <p:nvSpPr>
              <p:cNvPr id="5" name="TextBox 4"/>
              <p:cNvSpPr txBox="1"/>
              <p:nvPr/>
            </p:nvSpPr>
            <p:spPr>
              <a:xfrm>
                <a:off x="1967525" y="457200"/>
                <a:ext cx="4751751"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Complex Example</a:t>
                </a:r>
                <a:endParaRPr lang="en-US" sz="2800" u="sng"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967525" y="457200"/>
                <a:ext cx="4751751" cy="523220"/>
              </a:xfrm>
              <a:prstGeom prst="rect">
                <a:avLst/>
              </a:prstGeom>
              <a:blipFill rotWithShape="0">
                <a:blip r:embed="rId4"/>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408972085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Desktop\CAMCOSpresent\EpsilonExample\EpsilonExampleRa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383" y="1553405"/>
            <a:ext cx="6058061" cy="47875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2276339"/>
            <a:ext cx="2222500" cy="400110"/>
          </a:xfrm>
          <a:prstGeom prst="rect">
            <a:avLst/>
          </a:prstGeom>
          <a:noFill/>
        </p:spPr>
        <p:txBody>
          <a:bodyPr wrap="square" rtlCol="0">
            <a:spAutoFit/>
          </a:bodyPr>
          <a:lstStyle/>
          <a:p>
            <a:r>
              <a:rPr lang="en-US" sz="2000" dirty="0" smtClean="0">
                <a:solidFill>
                  <a:schemeClr val="bg1"/>
                </a:solidFill>
              </a:rPr>
              <a:t>Original raw data.</a:t>
            </a:r>
            <a:endParaRPr lang="en-US" sz="2000" dirty="0">
              <a:solidFill>
                <a:schemeClr val="bg1"/>
              </a:solidFill>
            </a:endParaRPr>
          </a:p>
        </p:txBody>
      </p:sp>
      <mc:AlternateContent xmlns:mc="http://schemas.openxmlformats.org/markup-compatibility/2006" xmlns:a14="http://schemas.microsoft.com/office/drawing/2010/main">
        <mc:Choice Requires="a14">
          <p:sp>
            <p:nvSpPr>
              <p:cNvPr id="5" name="TextBox 4"/>
              <p:cNvSpPr txBox="1"/>
              <p:nvPr/>
            </p:nvSpPr>
            <p:spPr>
              <a:xfrm>
                <a:off x="1967525" y="457200"/>
                <a:ext cx="4751751"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Complex Example</a:t>
                </a:r>
                <a:endParaRPr lang="en-US" sz="2800" u="sng"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967525" y="457200"/>
                <a:ext cx="4751751" cy="523220"/>
              </a:xfrm>
              <a:prstGeom prst="rect">
                <a:avLst/>
              </a:prstGeom>
              <a:blipFill rotWithShape="0">
                <a:blip r:embed="rId3"/>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440695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Goals</a:t>
            </a:r>
            <a:endParaRPr lang="en-CA" dirty="0">
              <a:solidFill>
                <a:schemeClr val="bg1"/>
              </a:solidFill>
            </a:endParaRPr>
          </a:p>
        </p:txBody>
      </p:sp>
      <p:sp>
        <p:nvSpPr>
          <p:cNvPr id="3" name="Content Placeholder 2"/>
          <p:cNvSpPr>
            <a:spLocks noGrp="1"/>
          </p:cNvSpPr>
          <p:nvPr>
            <p:ph idx="1"/>
          </p:nvPr>
        </p:nvSpPr>
        <p:spPr/>
        <p:txBody>
          <a:bodyPr/>
          <a:lstStyle/>
          <a:p>
            <a:pPr marL="0" indent="0">
              <a:buNone/>
            </a:pPr>
            <a:r>
              <a:rPr lang="en-CA" dirty="0" smtClean="0">
                <a:solidFill>
                  <a:schemeClr val="bg1"/>
                </a:solidFill>
              </a:rPr>
              <a:t>We want to find structures in the galaxy distribution</a:t>
            </a:r>
          </a:p>
          <a:p>
            <a:pPr marL="0" indent="0">
              <a:buNone/>
            </a:pPr>
            <a:endParaRPr lang="en-CA" dirty="0" smtClean="0">
              <a:solidFill>
                <a:schemeClr val="bg1"/>
              </a:solidFill>
            </a:endParaRPr>
          </a:p>
          <a:p>
            <a:pPr marL="514350" indent="-514350">
              <a:buFont typeface="+mj-lt"/>
              <a:buAutoNum type="arabicPeriod"/>
            </a:pPr>
            <a:r>
              <a:rPr lang="en-CA" dirty="0" smtClean="0">
                <a:solidFill>
                  <a:schemeClr val="bg1"/>
                </a:solidFill>
              </a:rPr>
              <a:t>Partition the space </a:t>
            </a:r>
          </a:p>
          <a:p>
            <a:pPr marL="514350" indent="-514350">
              <a:buFont typeface="+mj-lt"/>
              <a:buAutoNum type="arabicPeriod"/>
            </a:pPr>
            <a:r>
              <a:rPr lang="en-CA" dirty="0" smtClean="0">
                <a:solidFill>
                  <a:schemeClr val="bg1"/>
                </a:solidFill>
              </a:rPr>
              <a:t>Grouping</a:t>
            </a:r>
          </a:p>
          <a:p>
            <a:pPr marL="514350" indent="-514350">
              <a:buFont typeface="+mj-lt"/>
              <a:buAutoNum type="arabicPeriod"/>
            </a:pPr>
            <a:r>
              <a:rPr lang="en-CA" dirty="0" smtClean="0">
                <a:solidFill>
                  <a:schemeClr val="bg1"/>
                </a:solidFill>
              </a:rPr>
              <a:t>Classification of structures</a:t>
            </a:r>
          </a:p>
          <a:p>
            <a:pPr marL="0" indent="0">
              <a:buNone/>
            </a:pPr>
            <a:r>
              <a:rPr lang="en-CA" dirty="0">
                <a:solidFill>
                  <a:schemeClr val="bg1"/>
                </a:solidFill>
              </a:rPr>
              <a:t>a. Clusters	  b. Filaments	  c. Voids</a:t>
            </a:r>
          </a:p>
        </p:txBody>
      </p:sp>
      <p:pic>
        <p:nvPicPr>
          <p:cNvPr id="4" name="Picture 3"/>
          <p:cNvPicPr>
            <a:picLocks noChangeAspect="1"/>
          </p:cNvPicPr>
          <p:nvPr/>
        </p:nvPicPr>
        <p:blipFill>
          <a:blip r:embed="rId3"/>
          <a:stretch>
            <a:fillRect/>
          </a:stretch>
        </p:blipFill>
        <p:spPr>
          <a:xfrm>
            <a:off x="5911868" y="2362200"/>
            <a:ext cx="2774932" cy="2530085"/>
          </a:xfrm>
          <a:prstGeom prst="rect">
            <a:avLst/>
          </a:prstGeom>
        </p:spPr>
      </p:pic>
      <p:sp>
        <p:nvSpPr>
          <p:cNvPr id="7" name="Oval 6"/>
          <p:cNvSpPr/>
          <p:nvPr/>
        </p:nvSpPr>
        <p:spPr>
          <a:xfrm>
            <a:off x="3381840" y="4892285"/>
            <a:ext cx="2530028" cy="797760"/>
          </a:xfrm>
          <a:prstGeom prst="ellipse">
            <a:avLst/>
          </a:prstGeom>
          <a:noFill/>
          <a:ln w="24000">
            <a:solidFill>
              <a:srgbClr val="177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177D36"/>
              </a:solidFill>
            </a:endParaRPr>
          </a:p>
        </p:txBody>
      </p:sp>
      <p:sp>
        <p:nvSpPr>
          <p:cNvPr id="10" name="Oval 9"/>
          <p:cNvSpPr/>
          <p:nvPr/>
        </p:nvSpPr>
        <p:spPr>
          <a:xfrm rot="-945600">
            <a:off x="6815554" y="3465406"/>
            <a:ext cx="794812" cy="237509"/>
          </a:xfrm>
          <a:prstGeom prst="ellipse">
            <a:avLst/>
          </a:prstGeom>
          <a:noFill/>
          <a:ln w="24000">
            <a:solidFill>
              <a:srgbClr val="177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177D36"/>
              </a:solidFill>
            </a:endParaRPr>
          </a:p>
        </p:txBody>
      </p:sp>
      <p:sp>
        <p:nvSpPr>
          <p:cNvPr id="13" name="Oval 12"/>
          <p:cNvSpPr/>
          <p:nvPr/>
        </p:nvSpPr>
        <p:spPr>
          <a:xfrm>
            <a:off x="7484040" y="3727080"/>
            <a:ext cx="178920" cy="600840"/>
          </a:xfrm>
          <a:prstGeom prst="ellipse">
            <a:avLst/>
          </a:prstGeom>
          <a:noFill/>
          <a:ln w="24000">
            <a:solidFill>
              <a:srgbClr val="177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177D36"/>
              </a:solidFill>
            </a:endParaRPr>
          </a:p>
        </p:txBody>
      </p:sp>
    </p:spTree>
    <p:extLst>
      <p:ext uri="{BB962C8B-B14F-4D97-AF65-F5344CB8AC3E}">
        <p14:creationId xmlns:p14="http://schemas.microsoft.com/office/powerpoint/2010/main" val="407380913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59" name="Content Placeholder 4"/>
              <p:cNvSpPr>
                <a:spLocks noGrp="1"/>
              </p:cNvSpPr>
              <p:nvPr>
                <p:ph sz="half" idx="1"/>
              </p:nvPr>
            </p:nvSpPr>
            <p:spPr>
              <a:xfrm>
                <a:off x="228600" y="1752600"/>
                <a:ext cx="2286000" cy="1295400"/>
              </a:xfrm>
            </p:spPr>
            <p:txBody>
              <a:bodyPr/>
              <a:lstStyle/>
              <a:p>
                <a:pPr marL="0" indent="0">
                  <a:buFontTx/>
                  <a:buNone/>
                </a:pPr>
                <a:r>
                  <a:rPr lang="en-US" altLang="en-US" sz="2400" dirty="0" smtClean="0">
                    <a:solidFill>
                      <a:schemeClr val="bg1"/>
                    </a:solidFill>
                  </a:rPr>
                  <a:t>An </a:t>
                </a:r>
                <a14:m>
                  <m:oMath xmlns:m="http://schemas.openxmlformats.org/officeDocument/2006/math">
                    <m:r>
                      <a:rPr lang="en-US" altLang="en-US" sz="2400" b="0" i="1" smtClean="0">
                        <a:solidFill>
                          <a:schemeClr val="bg1"/>
                        </a:solidFill>
                        <a:latin typeface="Cambria Math"/>
                      </a:rPr>
                      <m:t>𝛼</m:t>
                    </m:r>
                  </m:oMath>
                </a14:m>
                <a:r>
                  <a:rPr lang="en-US" altLang="en-US" sz="2400" dirty="0" smtClean="0">
                    <a:solidFill>
                      <a:schemeClr val="bg1"/>
                    </a:solidFill>
                  </a:rPr>
                  <a:t>-complex for a particular value of </a:t>
                </a:r>
                <a14:m>
                  <m:oMath xmlns:m="http://schemas.openxmlformats.org/officeDocument/2006/math">
                    <m:r>
                      <a:rPr lang="en-US" altLang="en-US" sz="2400" b="0" i="1" smtClean="0">
                        <a:solidFill>
                          <a:schemeClr val="bg1"/>
                        </a:solidFill>
                        <a:latin typeface="Cambria Math"/>
                      </a:rPr>
                      <m:t>𝛼</m:t>
                    </m:r>
                  </m:oMath>
                </a14:m>
                <a:r>
                  <a:rPr lang="en-US" altLang="en-US" sz="2400" dirty="0" smtClean="0">
                    <a:solidFill>
                      <a:schemeClr val="bg1"/>
                    </a:solidFill>
                  </a:rPr>
                  <a:t>.</a:t>
                </a:r>
              </a:p>
            </p:txBody>
          </p:sp>
        </mc:Choice>
        <mc:Fallback xmlns="">
          <p:sp>
            <p:nvSpPr>
              <p:cNvPr id="19459" name="Content Placeholder 4"/>
              <p:cNvSpPr>
                <a:spLocks noGrp="1" noRot="1" noChangeAspect="1" noMove="1" noResize="1" noEditPoints="1" noAdjustHandles="1" noChangeArrowheads="1" noChangeShapeType="1" noTextEdit="1"/>
              </p:cNvSpPr>
              <p:nvPr>
                <p:ph sz="half" idx="1"/>
              </p:nvPr>
            </p:nvSpPr>
            <p:spPr>
              <a:xfrm>
                <a:off x="228600" y="1752600"/>
                <a:ext cx="2286000" cy="1295400"/>
              </a:xfrm>
              <a:blipFill rotWithShape="0">
                <a:blip r:embed="rId2"/>
                <a:stretch>
                  <a:fillRect l="-4267" t="-3302" r="-1067" b="-2830"/>
                </a:stretch>
              </a:blipFill>
            </p:spPr>
            <p:txBody>
              <a:bodyPr/>
              <a:lstStyle/>
              <a:p>
                <a:r>
                  <a:rPr lang="en-CA">
                    <a:noFill/>
                  </a:rPr>
                  <a:t> </a:t>
                </a:r>
              </a:p>
            </p:txBody>
          </p:sp>
        </mc:Fallback>
      </mc:AlternateContent>
      <p:pic>
        <p:nvPicPr>
          <p:cNvPr id="4098" name="Picture 2" descr="C:\Users\David\Desktop\CAMCOSpresent\EpsilonExample\epsiloncomplex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058" y="1295400"/>
            <a:ext cx="6062472" cy="52571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1967525" y="457200"/>
                <a:ext cx="4751751" cy="523220"/>
              </a:xfrm>
              <a:prstGeom prst="rect">
                <a:avLst/>
              </a:prstGeom>
              <a:noFill/>
            </p:spPr>
            <p:txBody>
              <a:bodyPr wrap="square" rtlCol="0">
                <a:spAutoFit/>
              </a:bodyPr>
              <a:lstStyle/>
              <a:p>
                <a:pPr algn="ctr"/>
                <a14:m>
                  <m:oMath xmlns:m="http://schemas.openxmlformats.org/officeDocument/2006/math">
                    <m:r>
                      <a:rPr lang="en-US" sz="2800" b="0" i="1" u="sng" smtClean="0">
                        <a:solidFill>
                          <a:schemeClr val="bg1"/>
                        </a:solidFill>
                        <a:latin typeface="Cambria Math"/>
                      </a:rPr>
                      <m:t>𝛼</m:t>
                    </m:r>
                  </m:oMath>
                </a14:m>
                <a:r>
                  <a:rPr lang="en-US" sz="2800" u="sng" dirty="0" smtClean="0">
                    <a:solidFill>
                      <a:schemeClr val="bg1"/>
                    </a:solidFill>
                  </a:rPr>
                  <a:t> - Complex Example</a:t>
                </a:r>
                <a:endParaRPr lang="en-US" sz="2800" u="sng"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67525" y="457200"/>
                <a:ext cx="4751751" cy="523220"/>
              </a:xfrm>
              <a:prstGeom prst="rect">
                <a:avLst/>
              </a:prstGeom>
              <a:blipFill rotWithShape="0">
                <a:blip r:embed="rId4"/>
                <a:stretch>
                  <a:fillRect t="-11628" b="-31395"/>
                </a:stretch>
              </a:blipFill>
            </p:spPr>
            <p:txBody>
              <a:bodyPr/>
              <a:lstStyle/>
              <a:p>
                <a:r>
                  <a:rPr lang="en-CA">
                    <a:noFill/>
                  </a:rPr>
                  <a:t> </a:t>
                </a:r>
              </a:p>
            </p:txBody>
          </p:sp>
        </mc:Fallback>
      </mc:AlternateContent>
    </p:spTree>
    <p:extLst>
      <p:ext uri="{BB962C8B-B14F-4D97-AF65-F5344CB8AC3E}">
        <p14:creationId xmlns:p14="http://schemas.microsoft.com/office/powerpoint/2010/main" val="310342510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Desktop\CAMCOSpresent\BadHop\badhoprawdata.png"/>
          <p:cNvPicPr>
            <a:picLocks noChangeAspect="1" noChangeArrowheads="1"/>
          </p:cNvPicPr>
          <p:nvPr/>
        </p:nvPicPr>
        <p:blipFill rotWithShape="1">
          <a:blip r:embed="rId2">
            <a:extLst>
              <a:ext uri="{28A0092B-C50C-407E-A947-70E740481C1C}">
                <a14:useLocalDpi xmlns:a14="http://schemas.microsoft.com/office/drawing/2010/main" val="0"/>
              </a:ext>
            </a:extLst>
          </a:blip>
          <a:srcRect l="6456" t="2014" r="3879" b="4098"/>
          <a:stretch/>
        </p:blipFill>
        <p:spPr bwMode="auto">
          <a:xfrm>
            <a:off x="1265412" y="598776"/>
            <a:ext cx="6766560" cy="603504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2757296" y="2399834"/>
            <a:ext cx="4296413" cy="2163469"/>
          </a:xfrm>
          <a:custGeom>
            <a:avLst/>
            <a:gdLst>
              <a:gd name="connsiteX0" fmla="*/ 1161327 w 4296413"/>
              <a:gd name="connsiteY0" fmla="*/ 595251 h 2163469"/>
              <a:gd name="connsiteX1" fmla="*/ 1045213 w 4296413"/>
              <a:gd name="connsiteY1" fmla="*/ 537193 h 2163469"/>
              <a:gd name="connsiteX2" fmla="*/ 1016185 w 4296413"/>
              <a:gd name="connsiteY2" fmla="*/ 493651 h 2163469"/>
              <a:gd name="connsiteX3" fmla="*/ 987156 w 4296413"/>
              <a:gd name="connsiteY3" fmla="*/ 406565 h 2163469"/>
              <a:gd name="connsiteX4" fmla="*/ 943613 w 4296413"/>
              <a:gd name="connsiteY4" fmla="*/ 377536 h 2163469"/>
              <a:gd name="connsiteX5" fmla="*/ 842013 w 4296413"/>
              <a:gd name="connsiteY5" fmla="*/ 246908 h 2163469"/>
              <a:gd name="connsiteX6" fmla="*/ 754927 w 4296413"/>
              <a:gd name="connsiteY6" fmla="*/ 217879 h 2163469"/>
              <a:gd name="connsiteX7" fmla="*/ 711385 w 4296413"/>
              <a:gd name="connsiteY7" fmla="*/ 203365 h 2163469"/>
              <a:gd name="connsiteX8" fmla="*/ 537213 w 4296413"/>
              <a:gd name="connsiteY8" fmla="*/ 217879 h 2163469"/>
              <a:gd name="connsiteX9" fmla="*/ 493670 w 4296413"/>
              <a:gd name="connsiteY9" fmla="*/ 232393 h 2163469"/>
              <a:gd name="connsiteX10" fmla="*/ 435613 w 4296413"/>
              <a:gd name="connsiteY10" fmla="*/ 246908 h 2163469"/>
              <a:gd name="connsiteX11" fmla="*/ 392070 w 4296413"/>
              <a:gd name="connsiteY11" fmla="*/ 290451 h 2163469"/>
              <a:gd name="connsiteX12" fmla="*/ 363042 w 4296413"/>
              <a:gd name="connsiteY12" fmla="*/ 333993 h 2163469"/>
              <a:gd name="connsiteX13" fmla="*/ 319499 w 4296413"/>
              <a:gd name="connsiteY13" fmla="*/ 363022 h 2163469"/>
              <a:gd name="connsiteX14" fmla="*/ 275956 w 4296413"/>
              <a:gd name="connsiteY14" fmla="*/ 450108 h 2163469"/>
              <a:gd name="connsiteX15" fmla="*/ 188870 w 4296413"/>
              <a:gd name="connsiteY15" fmla="*/ 522679 h 2163469"/>
              <a:gd name="connsiteX16" fmla="*/ 87270 w 4296413"/>
              <a:gd name="connsiteY16" fmla="*/ 638793 h 2163469"/>
              <a:gd name="connsiteX17" fmla="*/ 43727 w 4296413"/>
              <a:gd name="connsiteY17" fmla="*/ 725879 h 2163469"/>
              <a:gd name="connsiteX18" fmla="*/ 14699 w 4296413"/>
              <a:gd name="connsiteY18" fmla="*/ 827479 h 2163469"/>
              <a:gd name="connsiteX19" fmla="*/ 14699 w 4296413"/>
              <a:gd name="connsiteY19" fmla="*/ 1219365 h 2163469"/>
              <a:gd name="connsiteX20" fmla="*/ 87270 w 4296413"/>
              <a:gd name="connsiteY20" fmla="*/ 1306451 h 2163469"/>
              <a:gd name="connsiteX21" fmla="*/ 174356 w 4296413"/>
              <a:gd name="connsiteY21" fmla="*/ 1364508 h 2163469"/>
              <a:gd name="connsiteX22" fmla="*/ 232413 w 4296413"/>
              <a:gd name="connsiteY22" fmla="*/ 1408051 h 2163469"/>
              <a:gd name="connsiteX23" fmla="*/ 275956 w 4296413"/>
              <a:gd name="connsiteY23" fmla="*/ 1422565 h 2163469"/>
              <a:gd name="connsiteX24" fmla="*/ 406585 w 4296413"/>
              <a:gd name="connsiteY24" fmla="*/ 1495136 h 2163469"/>
              <a:gd name="connsiteX25" fmla="*/ 435613 w 4296413"/>
              <a:gd name="connsiteY25" fmla="*/ 1538679 h 2163469"/>
              <a:gd name="connsiteX26" fmla="*/ 522699 w 4296413"/>
              <a:gd name="connsiteY26" fmla="*/ 1596736 h 2163469"/>
              <a:gd name="connsiteX27" fmla="*/ 609785 w 4296413"/>
              <a:gd name="connsiteY27" fmla="*/ 1727365 h 2163469"/>
              <a:gd name="connsiteX28" fmla="*/ 638813 w 4296413"/>
              <a:gd name="connsiteY28" fmla="*/ 1770908 h 2163469"/>
              <a:gd name="connsiteX29" fmla="*/ 667842 w 4296413"/>
              <a:gd name="connsiteY29" fmla="*/ 1814451 h 2163469"/>
              <a:gd name="connsiteX30" fmla="*/ 711385 w 4296413"/>
              <a:gd name="connsiteY30" fmla="*/ 1901536 h 2163469"/>
              <a:gd name="connsiteX31" fmla="*/ 754927 w 4296413"/>
              <a:gd name="connsiteY31" fmla="*/ 1930565 h 2163469"/>
              <a:gd name="connsiteX32" fmla="*/ 769442 w 4296413"/>
              <a:gd name="connsiteY32" fmla="*/ 1974108 h 2163469"/>
              <a:gd name="connsiteX33" fmla="*/ 856527 w 4296413"/>
              <a:gd name="connsiteY33" fmla="*/ 2017651 h 2163469"/>
              <a:gd name="connsiteX34" fmla="*/ 900070 w 4296413"/>
              <a:gd name="connsiteY34" fmla="*/ 2046679 h 2163469"/>
              <a:gd name="connsiteX35" fmla="*/ 1016185 w 4296413"/>
              <a:gd name="connsiteY35" fmla="*/ 2075708 h 2163469"/>
              <a:gd name="connsiteX36" fmla="*/ 1103270 w 4296413"/>
              <a:gd name="connsiteY36" fmla="*/ 2104736 h 2163469"/>
              <a:gd name="connsiteX37" fmla="*/ 1495156 w 4296413"/>
              <a:gd name="connsiteY37" fmla="*/ 2119251 h 2163469"/>
              <a:gd name="connsiteX38" fmla="*/ 1872527 w 4296413"/>
              <a:gd name="connsiteY38" fmla="*/ 2148279 h 2163469"/>
              <a:gd name="connsiteX39" fmla="*/ 1959613 w 4296413"/>
              <a:gd name="connsiteY39" fmla="*/ 2090222 h 2163469"/>
              <a:gd name="connsiteX40" fmla="*/ 2017670 w 4296413"/>
              <a:gd name="connsiteY40" fmla="*/ 2003136 h 2163469"/>
              <a:gd name="connsiteX41" fmla="*/ 2032185 w 4296413"/>
              <a:gd name="connsiteY41" fmla="*/ 1945079 h 2163469"/>
              <a:gd name="connsiteX42" fmla="*/ 2046699 w 4296413"/>
              <a:gd name="connsiteY42" fmla="*/ 1857993 h 2163469"/>
              <a:gd name="connsiteX43" fmla="*/ 2075727 w 4296413"/>
              <a:gd name="connsiteY43" fmla="*/ 1770908 h 2163469"/>
              <a:gd name="connsiteX44" fmla="*/ 2133785 w 4296413"/>
              <a:gd name="connsiteY44" fmla="*/ 1683822 h 2163469"/>
              <a:gd name="connsiteX45" fmla="*/ 2278927 w 4296413"/>
              <a:gd name="connsiteY45" fmla="*/ 1596736 h 2163469"/>
              <a:gd name="connsiteX46" fmla="*/ 2395042 w 4296413"/>
              <a:gd name="connsiteY46" fmla="*/ 1611251 h 2163469"/>
              <a:gd name="connsiteX47" fmla="*/ 2482127 w 4296413"/>
              <a:gd name="connsiteY47" fmla="*/ 1654793 h 2163469"/>
              <a:gd name="connsiteX48" fmla="*/ 2627270 w 4296413"/>
              <a:gd name="connsiteY48" fmla="*/ 1741879 h 2163469"/>
              <a:gd name="connsiteX49" fmla="*/ 2757899 w 4296413"/>
              <a:gd name="connsiteY49" fmla="*/ 1843479 h 2163469"/>
              <a:gd name="connsiteX50" fmla="*/ 2844985 w 4296413"/>
              <a:gd name="connsiteY50" fmla="*/ 1872508 h 2163469"/>
              <a:gd name="connsiteX51" fmla="*/ 2946585 w 4296413"/>
              <a:gd name="connsiteY51" fmla="*/ 1901536 h 2163469"/>
              <a:gd name="connsiteX52" fmla="*/ 3048185 w 4296413"/>
              <a:gd name="connsiteY52" fmla="*/ 1887022 h 2163469"/>
              <a:gd name="connsiteX53" fmla="*/ 3091727 w 4296413"/>
              <a:gd name="connsiteY53" fmla="*/ 1872508 h 2163469"/>
              <a:gd name="connsiteX54" fmla="*/ 3106242 w 4296413"/>
              <a:gd name="connsiteY54" fmla="*/ 1828965 h 2163469"/>
              <a:gd name="connsiteX55" fmla="*/ 3164299 w 4296413"/>
              <a:gd name="connsiteY55" fmla="*/ 1741879 h 2163469"/>
              <a:gd name="connsiteX56" fmla="*/ 3193327 w 4296413"/>
              <a:gd name="connsiteY56" fmla="*/ 1654793 h 2163469"/>
              <a:gd name="connsiteX57" fmla="*/ 3251385 w 4296413"/>
              <a:gd name="connsiteY57" fmla="*/ 1567708 h 2163469"/>
              <a:gd name="connsiteX58" fmla="*/ 3294927 w 4296413"/>
              <a:gd name="connsiteY58" fmla="*/ 1480622 h 2163469"/>
              <a:gd name="connsiteX59" fmla="*/ 3352985 w 4296413"/>
              <a:gd name="connsiteY59" fmla="*/ 1466108 h 2163469"/>
              <a:gd name="connsiteX60" fmla="*/ 3382013 w 4296413"/>
              <a:gd name="connsiteY60" fmla="*/ 1422565 h 2163469"/>
              <a:gd name="connsiteX61" fmla="*/ 3570699 w 4296413"/>
              <a:gd name="connsiteY61" fmla="*/ 1379022 h 2163469"/>
              <a:gd name="connsiteX62" fmla="*/ 3730356 w 4296413"/>
              <a:gd name="connsiteY62" fmla="*/ 1393536 h 2163469"/>
              <a:gd name="connsiteX63" fmla="*/ 3846470 w 4296413"/>
              <a:gd name="connsiteY63" fmla="*/ 1364508 h 2163469"/>
              <a:gd name="connsiteX64" fmla="*/ 3875499 w 4296413"/>
              <a:gd name="connsiteY64" fmla="*/ 1320965 h 2163469"/>
              <a:gd name="connsiteX65" fmla="*/ 3933556 w 4296413"/>
              <a:gd name="connsiteY65" fmla="*/ 1190336 h 2163469"/>
              <a:gd name="connsiteX66" fmla="*/ 3948070 w 4296413"/>
              <a:gd name="connsiteY66" fmla="*/ 1016165 h 2163469"/>
              <a:gd name="connsiteX67" fmla="*/ 4006127 w 4296413"/>
              <a:gd name="connsiteY67" fmla="*/ 914565 h 2163469"/>
              <a:gd name="connsiteX68" fmla="*/ 4093213 w 4296413"/>
              <a:gd name="connsiteY68" fmla="*/ 769422 h 2163469"/>
              <a:gd name="connsiteX69" fmla="*/ 4136756 w 4296413"/>
              <a:gd name="connsiteY69" fmla="*/ 740393 h 2163469"/>
              <a:gd name="connsiteX70" fmla="*/ 4165785 w 4296413"/>
              <a:gd name="connsiteY70" fmla="*/ 682336 h 2163469"/>
              <a:gd name="connsiteX71" fmla="*/ 4194813 w 4296413"/>
              <a:gd name="connsiteY71" fmla="*/ 638793 h 2163469"/>
              <a:gd name="connsiteX72" fmla="*/ 4238356 w 4296413"/>
              <a:gd name="connsiteY72" fmla="*/ 450108 h 2163469"/>
              <a:gd name="connsiteX73" fmla="*/ 4252870 w 4296413"/>
              <a:gd name="connsiteY73" fmla="*/ 392051 h 2163469"/>
              <a:gd name="connsiteX74" fmla="*/ 4267385 w 4296413"/>
              <a:gd name="connsiteY74" fmla="*/ 319479 h 2163469"/>
              <a:gd name="connsiteX75" fmla="*/ 4296413 w 4296413"/>
              <a:gd name="connsiteY75" fmla="*/ 232393 h 2163469"/>
              <a:gd name="connsiteX76" fmla="*/ 4238356 w 4296413"/>
              <a:gd name="connsiteY76" fmla="*/ 58222 h 2163469"/>
              <a:gd name="connsiteX77" fmla="*/ 4194813 w 4296413"/>
              <a:gd name="connsiteY77" fmla="*/ 43708 h 2163469"/>
              <a:gd name="connsiteX78" fmla="*/ 4107727 w 4296413"/>
              <a:gd name="connsiteY78" fmla="*/ 165 h 2163469"/>
              <a:gd name="connsiteX79" fmla="*/ 4020642 w 4296413"/>
              <a:gd name="connsiteY79" fmla="*/ 29193 h 2163469"/>
              <a:gd name="connsiteX80" fmla="*/ 3948070 w 4296413"/>
              <a:gd name="connsiteY80" fmla="*/ 101765 h 2163469"/>
              <a:gd name="connsiteX81" fmla="*/ 3904527 w 4296413"/>
              <a:gd name="connsiteY81" fmla="*/ 130793 h 2163469"/>
              <a:gd name="connsiteX82" fmla="*/ 3831956 w 4296413"/>
              <a:gd name="connsiteY82" fmla="*/ 203365 h 2163469"/>
              <a:gd name="connsiteX83" fmla="*/ 3759385 w 4296413"/>
              <a:gd name="connsiteY83" fmla="*/ 275936 h 2163469"/>
              <a:gd name="connsiteX84" fmla="*/ 3686813 w 4296413"/>
              <a:gd name="connsiteY84" fmla="*/ 348508 h 2163469"/>
              <a:gd name="connsiteX85" fmla="*/ 3657785 w 4296413"/>
              <a:gd name="connsiteY85" fmla="*/ 392051 h 2163469"/>
              <a:gd name="connsiteX86" fmla="*/ 3614242 w 4296413"/>
              <a:gd name="connsiteY86" fmla="*/ 406565 h 2163469"/>
              <a:gd name="connsiteX87" fmla="*/ 3570699 w 4296413"/>
              <a:gd name="connsiteY87" fmla="*/ 435593 h 2163469"/>
              <a:gd name="connsiteX88" fmla="*/ 3483613 w 4296413"/>
              <a:gd name="connsiteY88" fmla="*/ 479136 h 2163469"/>
              <a:gd name="connsiteX89" fmla="*/ 2874013 w 4296413"/>
              <a:gd name="connsiteY89" fmla="*/ 464622 h 2163469"/>
              <a:gd name="connsiteX90" fmla="*/ 2830470 w 4296413"/>
              <a:gd name="connsiteY90" fmla="*/ 435593 h 2163469"/>
              <a:gd name="connsiteX91" fmla="*/ 2714356 w 4296413"/>
              <a:gd name="connsiteY91" fmla="*/ 406565 h 2163469"/>
              <a:gd name="connsiteX92" fmla="*/ 2670813 w 4296413"/>
              <a:gd name="connsiteY92" fmla="*/ 392051 h 2163469"/>
              <a:gd name="connsiteX93" fmla="*/ 2554699 w 4296413"/>
              <a:gd name="connsiteY93" fmla="*/ 363022 h 2163469"/>
              <a:gd name="connsiteX94" fmla="*/ 1901556 w 4296413"/>
              <a:gd name="connsiteY94" fmla="*/ 392051 h 2163469"/>
              <a:gd name="connsiteX95" fmla="*/ 1814470 w 4296413"/>
              <a:gd name="connsiteY95" fmla="*/ 304965 h 2163469"/>
              <a:gd name="connsiteX96" fmla="*/ 1727385 w 4296413"/>
              <a:gd name="connsiteY96" fmla="*/ 232393 h 2163469"/>
              <a:gd name="connsiteX97" fmla="*/ 1669327 w 4296413"/>
              <a:gd name="connsiteY97" fmla="*/ 217879 h 2163469"/>
              <a:gd name="connsiteX98" fmla="*/ 1567727 w 4296413"/>
              <a:gd name="connsiteY98" fmla="*/ 232393 h 2163469"/>
              <a:gd name="connsiteX99" fmla="*/ 1466127 w 4296413"/>
              <a:gd name="connsiteY99" fmla="*/ 275936 h 2163469"/>
              <a:gd name="connsiteX100" fmla="*/ 1379042 w 4296413"/>
              <a:gd name="connsiteY100" fmla="*/ 333993 h 2163469"/>
              <a:gd name="connsiteX101" fmla="*/ 1320985 w 4296413"/>
              <a:gd name="connsiteY101" fmla="*/ 464622 h 2163469"/>
              <a:gd name="connsiteX102" fmla="*/ 1262927 w 4296413"/>
              <a:gd name="connsiteY102" fmla="*/ 566222 h 2163469"/>
              <a:gd name="connsiteX103" fmla="*/ 1233899 w 4296413"/>
              <a:gd name="connsiteY103" fmla="*/ 609765 h 2163469"/>
              <a:gd name="connsiteX104" fmla="*/ 1161327 w 4296413"/>
              <a:gd name="connsiteY104" fmla="*/ 595251 h 216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296413" h="2163469">
                <a:moveTo>
                  <a:pt x="1161327" y="595251"/>
                </a:moveTo>
                <a:cubicBezTo>
                  <a:pt x="1129879" y="583156"/>
                  <a:pt x="1074200" y="566180"/>
                  <a:pt x="1045213" y="537193"/>
                </a:cubicBezTo>
                <a:cubicBezTo>
                  <a:pt x="1032878" y="524858"/>
                  <a:pt x="1023270" y="509591"/>
                  <a:pt x="1016185" y="493651"/>
                </a:cubicBezTo>
                <a:cubicBezTo>
                  <a:pt x="1003758" y="465689"/>
                  <a:pt x="1012616" y="423538"/>
                  <a:pt x="987156" y="406565"/>
                </a:cubicBezTo>
                <a:lnTo>
                  <a:pt x="943613" y="377536"/>
                </a:lnTo>
                <a:cubicBezTo>
                  <a:pt x="928729" y="355210"/>
                  <a:pt x="878125" y="266970"/>
                  <a:pt x="842013" y="246908"/>
                </a:cubicBezTo>
                <a:cubicBezTo>
                  <a:pt x="815265" y="232048"/>
                  <a:pt x="783956" y="227555"/>
                  <a:pt x="754927" y="217879"/>
                </a:cubicBezTo>
                <a:lnTo>
                  <a:pt x="711385" y="203365"/>
                </a:lnTo>
                <a:cubicBezTo>
                  <a:pt x="653328" y="208203"/>
                  <a:pt x="594961" y="210180"/>
                  <a:pt x="537213" y="217879"/>
                </a:cubicBezTo>
                <a:cubicBezTo>
                  <a:pt x="522048" y="219901"/>
                  <a:pt x="508381" y="228190"/>
                  <a:pt x="493670" y="232393"/>
                </a:cubicBezTo>
                <a:cubicBezTo>
                  <a:pt x="474490" y="237873"/>
                  <a:pt x="454965" y="242070"/>
                  <a:pt x="435613" y="246908"/>
                </a:cubicBezTo>
                <a:cubicBezTo>
                  <a:pt x="421099" y="261422"/>
                  <a:pt x="405211" y="274682"/>
                  <a:pt x="392070" y="290451"/>
                </a:cubicBezTo>
                <a:cubicBezTo>
                  <a:pt x="380903" y="303852"/>
                  <a:pt x="375377" y="321658"/>
                  <a:pt x="363042" y="333993"/>
                </a:cubicBezTo>
                <a:cubicBezTo>
                  <a:pt x="350707" y="346328"/>
                  <a:pt x="334013" y="353346"/>
                  <a:pt x="319499" y="363022"/>
                </a:cubicBezTo>
                <a:cubicBezTo>
                  <a:pt x="307694" y="398437"/>
                  <a:pt x="304093" y="421971"/>
                  <a:pt x="275956" y="450108"/>
                </a:cubicBezTo>
                <a:cubicBezTo>
                  <a:pt x="192097" y="533966"/>
                  <a:pt x="272091" y="415680"/>
                  <a:pt x="188870" y="522679"/>
                </a:cubicBezTo>
                <a:cubicBezTo>
                  <a:pt x="97691" y="639909"/>
                  <a:pt x="171565" y="582598"/>
                  <a:pt x="87270" y="638793"/>
                </a:cubicBezTo>
                <a:cubicBezTo>
                  <a:pt x="50789" y="748239"/>
                  <a:pt x="100000" y="613333"/>
                  <a:pt x="43727" y="725879"/>
                </a:cubicBezTo>
                <a:cubicBezTo>
                  <a:pt x="33316" y="746700"/>
                  <a:pt x="19349" y="808879"/>
                  <a:pt x="14699" y="827479"/>
                </a:cubicBezTo>
                <a:cubicBezTo>
                  <a:pt x="5291" y="968602"/>
                  <a:pt x="-13049" y="1080622"/>
                  <a:pt x="14699" y="1219365"/>
                </a:cubicBezTo>
                <a:cubicBezTo>
                  <a:pt x="19113" y="1241434"/>
                  <a:pt x="73754" y="1295938"/>
                  <a:pt x="87270" y="1306451"/>
                </a:cubicBezTo>
                <a:cubicBezTo>
                  <a:pt x="114809" y="1327870"/>
                  <a:pt x="146446" y="1343575"/>
                  <a:pt x="174356" y="1364508"/>
                </a:cubicBezTo>
                <a:cubicBezTo>
                  <a:pt x="193708" y="1379022"/>
                  <a:pt x="211410" y="1396049"/>
                  <a:pt x="232413" y="1408051"/>
                </a:cubicBezTo>
                <a:cubicBezTo>
                  <a:pt x="245697" y="1415642"/>
                  <a:pt x="262582" y="1415135"/>
                  <a:pt x="275956" y="1422565"/>
                </a:cubicBezTo>
                <a:cubicBezTo>
                  <a:pt x="425680" y="1505744"/>
                  <a:pt x="308058" y="1462294"/>
                  <a:pt x="406585" y="1495136"/>
                </a:cubicBezTo>
                <a:cubicBezTo>
                  <a:pt x="416261" y="1509650"/>
                  <a:pt x="422485" y="1527192"/>
                  <a:pt x="435613" y="1538679"/>
                </a:cubicBezTo>
                <a:cubicBezTo>
                  <a:pt x="461869" y="1561653"/>
                  <a:pt x="522699" y="1596736"/>
                  <a:pt x="522699" y="1596736"/>
                </a:cubicBezTo>
                <a:lnTo>
                  <a:pt x="609785" y="1727365"/>
                </a:lnTo>
                <a:lnTo>
                  <a:pt x="638813" y="1770908"/>
                </a:lnTo>
                <a:lnTo>
                  <a:pt x="667842" y="1814451"/>
                </a:lnTo>
                <a:cubicBezTo>
                  <a:pt x="679647" y="1849867"/>
                  <a:pt x="683248" y="1873398"/>
                  <a:pt x="711385" y="1901536"/>
                </a:cubicBezTo>
                <a:cubicBezTo>
                  <a:pt x="723720" y="1913871"/>
                  <a:pt x="740413" y="1920889"/>
                  <a:pt x="754927" y="1930565"/>
                </a:cubicBezTo>
                <a:cubicBezTo>
                  <a:pt x="759765" y="1945079"/>
                  <a:pt x="759884" y="1962161"/>
                  <a:pt x="769442" y="1974108"/>
                </a:cubicBezTo>
                <a:cubicBezTo>
                  <a:pt x="797171" y="2008768"/>
                  <a:pt x="821471" y="2000123"/>
                  <a:pt x="856527" y="2017651"/>
                </a:cubicBezTo>
                <a:cubicBezTo>
                  <a:pt x="872129" y="2025452"/>
                  <a:pt x="884468" y="2038878"/>
                  <a:pt x="900070" y="2046679"/>
                </a:cubicBezTo>
                <a:cubicBezTo>
                  <a:pt x="935300" y="2064293"/>
                  <a:pt x="979754" y="2065772"/>
                  <a:pt x="1016185" y="2075708"/>
                </a:cubicBezTo>
                <a:cubicBezTo>
                  <a:pt x="1045705" y="2083759"/>
                  <a:pt x="1072692" y="2103603"/>
                  <a:pt x="1103270" y="2104736"/>
                </a:cubicBezTo>
                <a:lnTo>
                  <a:pt x="1495156" y="2119251"/>
                </a:lnTo>
                <a:cubicBezTo>
                  <a:pt x="1794888" y="2169205"/>
                  <a:pt x="1668808" y="2173743"/>
                  <a:pt x="1872527" y="2148279"/>
                </a:cubicBezTo>
                <a:cubicBezTo>
                  <a:pt x="1923388" y="2131326"/>
                  <a:pt x="1921560" y="2139147"/>
                  <a:pt x="1959613" y="2090222"/>
                </a:cubicBezTo>
                <a:cubicBezTo>
                  <a:pt x="1981032" y="2062683"/>
                  <a:pt x="2017670" y="2003136"/>
                  <a:pt x="2017670" y="2003136"/>
                </a:cubicBezTo>
                <a:cubicBezTo>
                  <a:pt x="2022508" y="1983784"/>
                  <a:pt x="2028273" y="1964640"/>
                  <a:pt x="2032185" y="1945079"/>
                </a:cubicBezTo>
                <a:cubicBezTo>
                  <a:pt x="2037957" y="1916221"/>
                  <a:pt x="2039562" y="1886543"/>
                  <a:pt x="2046699" y="1857993"/>
                </a:cubicBezTo>
                <a:cubicBezTo>
                  <a:pt x="2054120" y="1828308"/>
                  <a:pt x="2058754" y="1796367"/>
                  <a:pt x="2075727" y="1770908"/>
                </a:cubicBezTo>
                <a:cubicBezTo>
                  <a:pt x="2095080" y="1741879"/>
                  <a:pt x="2104756" y="1703175"/>
                  <a:pt x="2133785" y="1683822"/>
                </a:cubicBezTo>
                <a:cubicBezTo>
                  <a:pt x="2238873" y="1613763"/>
                  <a:pt x="2189666" y="1641368"/>
                  <a:pt x="2278927" y="1596736"/>
                </a:cubicBezTo>
                <a:cubicBezTo>
                  <a:pt x="2317632" y="1601574"/>
                  <a:pt x="2356665" y="1604273"/>
                  <a:pt x="2395042" y="1611251"/>
                </a:cubicBezTo>
                <a:cubicBezTo>
                  <a:pt x="2443831" y="1620122"/>
                  <a:pt x="2438742" y="1630002"/>
                  <a:pt x="2482127" y="1654793"/>
                </a:cubicBezTo>
                <a:cubicBezTo>
                  <a:pt x="2535576" y="1685335"/>
                  <a:pt x="2579928" y="1694537"/>
                  <a:pt x="2627270" y="1741879"/>
                </a:cubicBezTo>
                <a:cubicBezTo>
                  <a:pt x="2664840" y="1779449"/>
                  <a:pt x="2705816" y="1826118"/>
                  <a:pt x="2757899" y="1843479"/>
                </a:cubicBezTo>
                <a:cubicBezTo>
                  <a:pt x="2786928" y="1853155"/>
                  <a:pt x="2815300" y="1865087"/>
                  <a:pt x="2844985" y="1872508"/>
                </a:cubicBezTo>
                <a:cubicBezTo>
                  <a:pt x="2917885" y="1890733"/>
                  <a:pt x="2884118" y="1880714"/>
                  <a:pt x="2946585" y="1901536"/>
                </a:cubicBezTo>
                <a:cubicBezTo>
                  <a:pt x="2980452" y="1896698"/>
                  <a:pt x="3014639" y="1893731"/>
                  <a:pt x="3048185" y="1887022"/>
                </a:cubicBezTo>
                <a:cubicBezTo>
                  <a:pt x="3063187" y="1884022"/>
                  <a:pt x="3080909" y="1883326"/>
                  <a:pt x="3091727" y="1872508"/>
                </a:cubicBezTo>
                <a:cubicBezTo>
                  <a:pt x="3102545" y="1861690"/>
                  <a:pt x="3098812" y="1842339"/>
                  <a:pt x="3106242" y="1828965"/>
                </a:cubicBezTo>
                <a:cubicBezTo>
                  <a:pt x="3123185" y="1798467"/>
                  <a:pt x="3164299" y="1741879"/>
                  <a:pt x="3164299" y="1741879"/>
                </a:cubicBezTo>
                <a:cubicBezTo>
                  <a:pt x="3173975" y="1712850"/>
                  <a:pt x="3176354" y="1680253"/>
                  <a:pt x="3193327" y="1654793"/>
                </a:cubicBezTo>
                <a:lnTo>
                  <a:pt x="3251385" y="1567708"/>
                </a:lnTo>
                <a:cubicBezTo>
                  <a:pt x="3259664" y="1542870"/>
                  <a:pt x="3270811" y="1496699"/>
                  <a:pt x="3294927" y="1480622"/>
                </a:cubicBezTo>
                <a:cubicBezTo>
                  <a:pt x="3311525" y="1469557"/>
                  <a:pt x="3333632" y="1470946"/>
                  <a:pt x="3352985" y="1466108"/>
                </a:cubicBezTo>
                <a:cubicBezTo>
                  <a:pt x="3362661" y="1451594"/>
                  <a:pt x="3367221" y="1431810"/>
                  <a:pt x="3382013" y="1422565"/>
                </a:cubicBezTo>
                <a:cubicBezTo>
                  <a:pt x="3429240" y="1393048"/>
                  <a:pt x="3519657" y="1386314"/>
                  <a:pt x="3570699" y="1379022"/>
                </a:cubicBezTo>
                <a:cubicBezTo>
                  <a:pt x="3623918" y="1383860"/>
                  <a:pt x="3676918" y="1393536"/>
                  <a:pt x="3730356" y="1393536"/>
                </a:cubicBezTo>
                <a:cubicBezTo>
                  <a:pt x="3765385" y="1393536"/>
                  <a:pt x="3812110" y="1375961"/>
                  <a:pt x="3846470" y="1364508"/>
                </a:cubicBezTo>
                <a:cubicBezTo>
                  <a:pt x="3856146" y="1349994"/>
                  <a:pt x="3868414" y="1336906"/>
                  <a:pt x="3875499" y="1320965"/>
                </a:cubicBezTo>
                <a:cubicBezTo>
                  <a:pt x="3944589" y="1165513"/>
                  <a:pt x="3867860" y="1288879"/>
                  <a:pt x="3933556" y="1190336"/>
                </a:cubicBezTo>
                <a:cubicBezTo>
                  <a:pt x="3938394" y="1132279"/>
                  <a:pt x="3937334" y="1073425"/>
                  <a:pt x="3948070" y="1016165"/>
                </a:cubicBezTo>
                <a:cubicBezTo>
                  <a:pt x="3954189" y="983529"/>
                  <a:pt x="3989857" y="943037"/>
                  <a:pt x="4006127" y="914565"/>
                </a:cubicBezTo>
                <a:cubicBezTo>
                  <a:pt x="4027635" y="876927"/>
                  <a:pt x="4060441" y="791270"/>
                  <a:pt x="4093213" y="769422"/>
                </a:cubicBezTo>
                <a:lnTo>
                  <a:pt x="4136756" y="740393"/>
                </a:lnTo>
                <a:cubicBezTo>
                  <a:pt x="4146432" y="721041"/>
                  <a:pt x="4155050" y="701122"/>
                  <a:pt x="4165785" y="682336"/>
                </a:cubicBezTo>
                <a:cubicBezTo>
                  <a:pt x="4174440" y="667190"/>
                  <a:pt x="4188335" y="654989"/>
                  <a:pt x="4194813" y="638793"/>
                </a:cubicBezTo>
                <a:cubicBezTo>
                  <a:pt x="4226803" y="558818"/>
                  <a:pt x="4222333" y="530225"/>
                  <a:pt x="4238356" y="450108"/>
                </a:cubicBezTo>
                <a:cubicBezTo>
                  <a:pt x="4242268" y="430547"/>
                  <a:pt x="4248543" y="411524"/>
                  <a:pt x="4252870" y="392051"/>
                </a:cubicBezTo>
                <a:cubicBezTo>
                  <a:pt x="4258222" y="367969"/>
                  <a:pt x="4260894" y="343280"/>
                  <a:pt x="4267385" y="319479"/>
                </a:cubicBezTo>
                <a:cubicBezTo>
                  <a:pt x="4275436" y="289958"/>
                  <a:pt x="4286737" y="261422"/>
                  <a:pt x="4296413" y="232393"/>
                </a:cubicBezTo>
                <a:cubicBezTo>
                  <a:pt x="4284271" y="110971"/>
                  <a:pt x="4320881" y="99485"/>
                  <a:pt x="4238356" y="58222"/>
                </a:cubicBezTo>
                <a:cubicBezTo>
                  <a:pt x="4224672" y="51380"/>
                  <a:pt x="4209327" y="48546"/>
                  <a:pt x="4194813" y="43708"/>
                </a:cubicBezTo>
                <a:cubicBezTo>
                  <a:pt x="4177691" y="32293"/>
                  <a:pt x="4133482" y="-2697"/>
                  <a:pt x="4107727" y="165"/>
                </a:cubicBezTo>
                <a:cubicBezTo>
                  <a:pt x="4077316" y="3544"/>
                  <a:pt x="4020642" y="29193"/>
                  <a:pt x="4020642" y="29193"/>
                </a:cubicBezTo>
                <a:cubicBezTo>
                  <a:pt x="3904523" y="106606"/>
                  <a:pt x="4044837" y="5000"/>
                  <a:pt x="3948070" y="101765"/>
                </a:cubicBezTo>
                <a:cubicBezTo>
                  <a:pt x="3935735" y="114100"/>
                  <a:pt x="3919041" y="121117"/>
                  <a:pt x="3904527" y="130793"/>
                </a:cubicBezTo>
                <a:cubicBezTo>
                  <a:pt x="3827122" y="246903"/>
                  <a:pt x="3928714" y="106607"/>
                  <a:pt x="3831956" y="203365"/>
                </a:cubicBezTo>
                <a:cubicBezTo>
                  <a:pt x="3735195" y="300126"/>
                  <a:pt x="3875495" y="198529"/>
                  <a:pt x="3759385" y="275936"/>
                </a:cubicBezTo>
                <a:cubicBezTo>
                  <a:pt x="3681972" y="392055"/>
                  <a:pt x="3783578" y="251741"/>
                  <a:pt x="3686813" y="348508"/>
                </a:cubicBezTo>
                <a:cubicBezTo>
                  <a:pt x="3674478" y="360843"/>
                  <a:pt x="3671406" y="381154"/>
                  <a:pt x="3657785" y="392051"/>
                </a:cubicBezTo>
                <a:cubicBezTo>
                  <a:pt x="3645838" y="401608"/>
                  <a:pt x="3627926" y="399723"/>
                  <a:pt x="3614242" y="406565"/>
                </a:cubicBezTo>
                <a:cubicBezTo>
                  <a:pt x="3598640" y="414366"/>
                  <a:pt x="3586301" y="427792"/>
                  <a:pt x="3570699" y="435593"/>
                </a:cubicBezTo>
                <a:cubicBezTo>
                  <a:pt x="3450516" y="495685"/>
                  <a:pt x="3608400" y="395946"/>
                  <a:pt x="3483613" y="479136"/>
                </a:cubicBezTo>
                <a:cubicBezTo>
                  <a:pt x="3280413" y="474298"/>
                  <a:pt x="3076820" y="478143"/>
                  <a:pt x="2874013" y="464622"/>
                </a:cubicBezTo>
                <a:cubicBezTo>
                  <a:pt x="2856608" y="463462"/>
                  <a:pt x="2846864" y="441554"/>
                  <a:pt x="2830470" y="435593"/>
                </a:cubicBezTo>
                <a:cubicBezTo>
                  <a:pt x="2792976" y="421959"/>
                  <a:pt x="2752846" y="417062"/>
                  <a:pt x="2714356" y="406565"/>
                </a:cubicBezTo>
                <a:cubicBezTo>
                  <a:pt x="2699596" y="402540"/>
                  <a:pt x="2685656" y="395762"/>
                  <a:pt x="2670813" y="392051"/>
                </a:cubicBezTo>
                <a:lnTo>
                  <a:pt x="2554699" y="363022"/>
                </a:lnTo>
                <a:cubicBezTo>
                  <a:pt x="2341736" y="386684"/>
                  <a:pt x="2106592" y="416460"/>
                  <a:pt x="1901556" y="392051"/>
                </a:cubicBezTo>
                <a:cubicBezTo>
                  <a:pt x="1860791" y="387198"/>
                  <a:pt x="1843499" y="333994"/>
                  <a:pt x="1814470" y="304965"/>
                </a:cubicBezTo>
                <a:cubicBezTo>
                  <a:pt x="1788317" y="278812"/>
                  <a:pt x="1762745" y="247547"/>
                  <a:pt x="1727385" y="232393"/>
                </a:cubicBezTo>
                <a:cubicBezTo>
                  <a:pt x="1709050" y="224535"/>
                  <a:pt x="1688680" y="222717"/>
                  <a:pt x="1669327" y="217879"/>
                </a:cubicBezTo>
                <a:cubicBezTo>
                  <a:pt x="1635460" y="222717"/>
                  <a:pt x="1601273" y="225684"/>
                  <a:pt x="1567727" y="232393"/>
                </a:cubicBezTo>
                <a:cubicBezTo>
                  <a:pt x="1537702" y="238398"/>
                  <a:pt x="1489723" y="261778"/>
                  <a:pt x="1466127" y="275936"/>
                </a:cubicBezTo>
                <a:cubicBezTo>
                  <a:pt x="1436211" y="293885"/>
                  <a:pt x="1379042" y="333993"/>
                  <a:pt x="1379042" y="333993"/>
                </a:cubicBezTo>
                <a:cubicBezTo>
                  <a:pt x="1344497" y="437628"/>
                  <a:pt x="1366986" y="395619"/>
                  <a:pt x="1320985" y="464622"/>
                </a:cubicBezTo>
                <a:cubicBezTo>
                  <a:pt x="1297489" y="558601"/>
                  <a:pt x="1324694" y="492101"/>
                  <a:pt x="1262927" y="566222"/>
                </a:cubicBezTo>
                <a:cubicBezTo>
                  <a:pt x="1251760" y="579623"/>
                  <a:pt x="1249501" y="601964"/>
                  <a:pt x="1233899" y="609765"/>
                </a:cubicBezTo>
                <a:cubicBezTo>
                  <a:pt x="1216590" y="618420"/>
                  <a:pt x="1192775" y="607346"/>
                  <a:pt x="1161327" y="595251"/>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4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Desktop\CAMCOSpresent\BadHop\epsilonslidepic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742" y="304800"/>
            <a:ext cx="6781800" cy="6228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0012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vid\Desktop\CAMCOSpresent\BadHop\epsilonslidepic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686" y="289810"/>
            <a:ext cx="6712828" cy="618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9148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avid\Desktop\CAMCOSpresent\BadHop\epsilonslidepic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568" y="265167"/>
            <a:ext cx="6673260" cy="614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5626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avid\Desktop\CAMCOSpresent\BadHop\epsilonslidepic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361" y="248618"/>
            <a:ext cx="6687825" cy="616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96603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avid\Desktop\CAMCOSpresent\BadHop\epsilonslidepics\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738" y="237192"/>
            <a:ext cx="6697617" cy="618493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4852759" y="3922031"/>
            <a:ext cx="242664"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810700" y="2382156"/>
            <a:ext cx="237882"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4928449" y="2496456"/>
            <a:ext cx="61124" cy="1539876"/>
          </a:xfrm>
          <a:prstGeom prst="straightConnector1">
            <a:avLst/>
          </a:prstGeom>
          <a:ln w="603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37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David\Desktop\CAMCOSpresent\BadHop\epsilonslidepics\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840" y="236045"/>
            <a:ext cx="6660503" cy="6131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2878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David\Desktop\CAMCOSpresent\BadHop\epsilonslidepics\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448" y="282466"/>
            <a:ext cx="6628117" cy="6099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12357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David\Desktop\CAMCOSpresent\BadHop\epsilonslidepics\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149" y="213676"/>
            <a:ext cx="6623448" cy="6124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5492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Goals</a:t>
            </a:r>
            <a:endParaRPr lang="en-CA" dirty="0">
              <a:solidFill>
                <a:schemeClr val="bg1"/>
              </a:solidFill>
            </a:endParaRPr>
          </a:p>
        </p:txBody>
      </p:sp>
      <p:sp>
        <p:nvSpPr>
          <p:cNvPr id="3" name="Content Placeholder 2"/>
          <p:cNvSpPr>
            <a:spLocks noGrp="1"/>
          </p:cNvSpPr>
          <p:nvPr>
            <p:ph idx="1"/>
          </p:nvPr>
        </p:nvSpPr>
        <p:spPr/>
        <p:txBody>
          <a:bodyPr/>
          <a:lstStyle/>
          <a:p>
            <a:pPr marL="0" indent="0">
              <a:buNone/>
            </a:pPr>
            <a:r>
              <a:rPr lang="en-CA" dirty="0" smtClean="0">
                <a:solidFill>
                  <a:schemeClr val="bg1"/>
                </a:solidFill>
              </a:rPr>
              <a:t>We want to find structures in the galaxy distribution</a:t>
            </a:r>
          </a:p>
          <a:p>
            <a:pPr marL="0" indent="0">
              <a:buNone/>
            </a:pPr>
            <a:endParaRPr lang="en-CA" dirty="0" smtClean="0">
              <a:solidFill>
                <a:schemeClr val="bg1"/>
              </a:solidFill>
            </a:endParaRPr>
          </a:p>
          <a:p>
            <a:pPr marL="514350" indent="-514350">
              <a:buFont typeface="+mj-lt"/>
              <a:buAutoNum type="arabicPeriod"/>
            </a:pPr>
            <a:r>
              <a:rPr lang="en-CA" dirty="0" smtClean="0">
                <a:solidFill>
                  <a:schemeClr val="bg1"/>
                </a:solidFill>
              </a:rPr>
              <a:t>Partition the space </a:t>
            </a:r>
          </a:p>
          <a:p>
            <a:pPr marL="514350" indent="-514350">
              <a:buFont typeface="+mj-lt"/>
              <a:buAutoNum type="arabicPeriod"/>
            </a:pPr>
            <a:r>
              <a:rPr lang="en-CA" dirty="0" smtClean="0">
                <a:solidFill>
                  <a:schemeClr val="bg1"/>
                </a:solidFill>
              </a:rPr>
              <a:t>Grouping</a:t>
            </a:r>
          </a:p>
          <a:p>
            <a:pPr marL="514350" indent="-514350">
              <a:buFont typeface="+mj-lt"/>
              <a:buAutoNum type="arabicPeriod"/>
            </a:pPr>
            <a:r>
              <a:rPr lang="en-CA" dirty="0" smtClean="0">
                <a:solidFill>
                  <a:schemeClr val="bg1"/>
                </a:solidFill>
              </a:rPr>
              <a:t>Classification of structures</a:t>
            </a:r>
          </a:p>
          <a:p>
            <a:pPr marL="0" indent="0">
              <a:buNone/>
            </a:pPr>
            <a:r>
              <a:rPr lang="en-CA" dirty="0">
                <a:solidFill>
                  <a:schemeClr val="bg1"/>
                </a:solidFill>
              </a:rPr>
              <a:t>a. Clusters	  b. Filaments	  c. Voids</a:t>
            </a:r>
          </a:p>
        </p:txBody>
      </p:sp>
      <p:pic>
        <p:nvPicPr>
          <p:cNvPr id="4" name="Picture 3"/>
          <p:cNvPicPr>
            <a:picLocks noChangeAspect="1"/>
          </p:cNvPicPr>
          <p:nvPr/>
        </p:nvPicPr>
        <p:blipFill>
          <a:blip r:embed="rId3"/>
          <a:stretch>
            <a:fillRect/>
          </a:stretch>
        </p:blipFill>
        <p:spPr>
          <a:xfrm>
            <a:off x="5911868" y="2362200"/>
            <a:ext cx="2774932" cy="253008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682134" y="5141433"/>
              <a:ext cx="1278720" cy="306360"/>
            </p14:xfrm>
          </p:contentPart>
        </mc:Choice>
        <mc:Fallback xmlns="">
          <p:pic>
            <p:nvPicPr>
              <p:cNvPr id="5" name="Ink 4"/>
              <p:cNvPicPr/>
              <p:nvPr/>
            </p:nvPicPr>
            <p:blipFill>
              <a:blip r:embed="rId5"/>
              <a:stretch>
                <a:fillRect/>
              </a:stretch>
            </p:blipFill>
            <p:spPr>
              <a:xfrm>
                <a:off x="6621294" y="4998873"/>
                <a:ext cx="141264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6742254" y="3012033"/>
              <a:ext cx="687960" cy="283680"/>
            </p14:xfrm>
          </p:contentPart>
        </mc:Choice>
        <mc:Fallback xmlns="">
          <p:pic>
            <p:nvPicPr>
              <p:cNvPr id="6" name="Ink 5"/>
              <p:cNvPicPr/>
              <p:nvPr/>
            </p:nvPicPr>
            <p:blipFill>
              <a:blip r:embed="rId7"/>
              <a:stretch>
                <a:fillRect/>
              </a:stretch>
            </p:blipFill>
            <p:spPr>
              <a:xfrm>
                <a:off x="6671334" y="2867673"/>
                <a:ext cx="83016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7000734" y="2965593"/>
              <a:ext cx="377640" cy="255960"/>
            </p14:xfrm>
          </p:contentPart>
        </mc:Choice>
        <mc:Fallback xmlns="">
          <p:pic>
            <p:nvPicPr>
              <p:cNvPr id="7" name="Ink 6"/>
              <p:cNvPicPr/>
              <p:nvPr/>
            </p:nvPicPr>
            <p:blipFill>
              <a:blip r:embed="rId9"/>
              <a:stretch>
                <a:fillRect/>
              </a:stretch>
            </p:blipFill>
            <p:spPr>
              <a:xfrm>
                <a:off x="6942414" y="2833113"/>
                <a:ext cx="45432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p14:cNvContentPartPr/>
              <p14:nvPr/>
            </p14:nvContentPartPr>
            <p14:xfrm>
              <a:off x="6827574" y="2947953"/>
              <a:ext cx="414360" cy="142560"/>
            </p14:xfrm>
          </p:contentPart>
        </mc:Choice>
        <mc:Fallback xmlns="">
          <p:pic>
            <p:nvPicPr>
              <p:cNvPr id="8" name="Ink 7"/>
              <p:cNvPicPr/>
              <p:nvPr/>
            </p:nvPicPr>
            <p:blipFill>
              <a:blip r:embed="rId11"/>
              <a:stretch>
                <a:fillRect/>
              </a:stretch>
            </p:blipFill>
            <p:spPr>
              <a:xfrm>
                <a:off x="6762054" y="2815113"/>
                <a:ext cx="5108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p14:cNvContentPartPr/>
              <p14:nvPr/>
            </p14:nvContentPartPr>
            <p14:xfrm>
              <a:off x="6938814" y="2938593"/>
              <a:ext cx="322560" cy="138960"/>
            </p14:xfrm>
          </p:contentPart>
        </mc:Choice>
        <mc:Fallback xmlns="">
          <p:pic>
            <p:nvPicPr>
              <p:cNvPr id="9" name="Ink 8"/>
              <p:cNvPicPr/>
              <p:nvPr/>
            </p:nvPicPr>
            <p:blipFill>
              <a:blip r:embed="rId13"/>
              <a:stretch>
                <a:fillRect/>
              </a:stretch>
            </p:blipFill>
            <p:spPr>
              <a:xfrm>
                <a:off x="6901014" y="2796753"/>
                <a:ext cx="38772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p14:cNvContentPartPr/>
              <p14:nvPr/>
            </p14:nvContentPartPr>
            <p14:xfrm>
              <a:off x="6956814" y="3052713"/>
              <a:ext cx="338400" cy="108720"/>
            </p14:xfrm>
          </p:contentPart>
        </mc:Choice>
        <mc:Fallback xmlns="">
          <p:pic>
            <p:nvPicPr>
              <p:cNvPr id="10" name="Ink 9"/>
              <p:cNvPicPr/>
              <p:nvPr/>
            </p:nvPicPr>
            <p:blipFill>
              <a:blip r:embed="rId15"/>
              <a:stretch>
                <a:fillRect/>
              </a:stretch>
            </p:blipFill>
            <p:spPr>
              <a:xfrm>
                <a:off x="6910014" y="2932473"/>
                <a:ext cx="4046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p14:cNvContentPartPr/>
              <p14:nvPr/>
            </p14:nvContentPartPr>
            <p14:xfrm>
              <a:off x="6803094" y="2967033"/>
              <a:ext cx="316800" cy="79920"/>
            </p14:xfrm>
          </p:contentPart>
        </mc:Choice>
        <mc:Fallback xmlns="">
          <p:pic>
            <p:nvPicPr>
              <p:cNvPr id="11" name="Ink 10"/>
              <p:cNvPicPr/>
              <p:nvPr/>
            </p:nvPicPr>
            <p:blipFill>
              <a:blip r:embed="rId17"/>
              <a:stretch>
                <a:fillRect/>
              </a:stretch>
            </p:blipFill>
            <p:spPr>
              <a:xfrm>
                <a:off x="6749454" y="2856873"/>
                <a:ext cx="3841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p14:cNvContentPartPr/>
              <p14:nvPr/>
            </p14:nvContentPartPr>
            <p14:xfrm>
              <a:off x="7894254" y="3184833"/>
              <a:ext cx="441000" cy="230400"/>
            </p14:xfrm>
          </p:contentPart>
        </mc:Choice>
        <mc:Fallback xmlns="">
          <p:pic>
            <p:nvPicPr>
              <p:cNvPr id="12" name="Ink 11"/>
              <p:cNvPicPr/>
              <p:nvPr/>
            </p:nvPicPr>
            <p:blipFill>
              <a:blip r:embed="rId19"/>
              <a:stretch>
                <a:fillRect/>
              </a:stretch>
            </p:blipFill>
            <p:spPr>
              <a:xfrm>
                <a:off x="7837734" y="3067473"/>
                <a:ext cx="55368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p14:cNvContentPartPr/>
              <p14:nvPr/>
            </p14:nvContentPartPr>
            <p14:xfrm>
              <a:off x="6830454" y="5233953"/>
              <a:ext cx="1038960" cy="235800"/>
            </p14:xfrm>
          </p:contentPart>
        </mc:Choice>
        <mc:Fallback xmlns="">
          <p:pic>
            <p:nvPicPr>
              <p:cNvPr id="13" name="Ink 12"/>
              <p:cNvPicPr/>
              <p:nvPr/>
            </p:nvPicPr>
            <p:blipFill>
              <a:blip r:embed="rId21"/>
              <a:stretch>
                <a:fillRect/>
              </a:stretch>
            </p:blipFill>
            <p:spPr>
              <a:xfrm>
                <a:off x="6760974" y="5098593"/>
                <a:ext cx="112896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p14:cNvContentPartPr/>
              <p14:nvPr/>
            </p14:nvContentPartPr>
            <p14:xfrm>
              <a:off x="6299627" y="5147813"/>
              <a:ext cx="2031480" cy="406800"/>
            </p14:xfrm>
          </p:contentPart>
        </mc:Choice>
        <mc:Fallback xmlns="">
          <p:pic>
            <p:nvPicPr>
              <p:cNvPr id="14" name="Ink 13"/>
              <p:cNvPicPr/>
              <p:nvPr/>
            </p:nvPicPr>
            <p:blipFill>
              <a:blip r:embed="rId23"/>
              <a:stretch>
                <a:fillRect/>
              </a:stretch>
            </p:blipFill>
            <p:spPr>
              <a:xfrm>
                <a:off x="6251387" y="5051693"/>
                <a:ext cx="2127960" cy="598680"/>
              </a:xfrm>
              <a:prstGeom prst="rect">
                <a:avLst/>
              </a:prstGeom>
            </p:spPr>
          </p:pic>
        </mc:Fallback>
      </mc:AlternateContent>
    </p:spTree>
    <p:extLst>
      <p:ext uri="{BB962C8B-B14F-4D97-AF65-F5344CB8AC3E}">
        <p14:creationId xmlns:p14="http://schemas.microsoft.com/office/powerpoint/2010/main" val="88623831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1366197" y="44244"/>
                <a:ext cx="6863403" cy="461665"/>
              </a:xfrm>
              <a:prstGeom prst="rect">
                <a:avLst/>
              </a:prstGeom>
              <a:noFill/>
            </p:spPr>
            <p:txBody>
              <a:bodyPr wrap="square" rtlCol="0">
                <a:spAutoFit/>
              </a:bodyPr>
              <a:lstStyle/>
              <a:p>
                <a:r>
                  <a:rPr lang="en-US" sz="2400" dirty="0" smtClean="0">
                    <a:solidFill>
                      <a:schemeClr val="bg1"/>
                    </a:solidFill>
                  </a:rPr>
                  <a:t>Varying </a:t>
                </a:r>
                <a14:m>
                  <m:oMath xmlns:m="http://schemas.openxmlformats.org/officeDocument/2006/math">
                    <m:r>
                      <a:rPr lang="en-US" sz="2400" b="0" i="1" smtClean="0">
                        <a:solidFill>
                          <a:schemeClr val="bg1"/>
                        </a:solidFill>
                        <a:latin typeface="Cambria Math"/>
                      </a:rPr>
                      <m:t>𝛼</m:t>
                    </m:r>
                  </m:oMath>
                </a14:m>
                <a:r>
                  <a:rPr lang="en-US" sz="2400" dirty="0" smtClean="0">
                    <a:solidFill>
                      <a:schemeClr val="bg1"/>
                    </a:solidFill>
                  </a:rPr>
                  <a:t> produces a spectrum of complexes</a:t>
                </a:r>
                <a:endParaRPr lang="en-US" sz="2400"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366197" y="44244"/>
                <a:ext cx="6863403" cy="461665"/>
              </a:xfrm>
              <a:prstGeom prst="rect">
                <a:avLst/>
              </a:prstGeom>
              <a:blipFill rotWithShape="0">
                <a:blip r:embed="rId4"/>
                <a:stretch>
                  <a:fillRect l="-1332" t="-9211" b="-3026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9327" y="1487269"/>
                <a:ext cx="1911873" cy="2031325"/>
              </a:xfrm>
              <a:prstGeom prst="rect">
                <a:avLst/>
              </a:prstGeom>
              <a:noFill/>
            </p:spPr>
            <p:txBody>
              <a:bodyPr wrap="square" rtlCol="0">
                <a:spAutoFit/>
              </a:bodyPr>
              <a:lstStyle/>
              <a:p>
                <a:r>
                  <a:rPr lang="en-US" dirty="0" smtClean="0">
                    <a:solidFill>
                      <a:schemeClr val="bg1"/>
                    </a:solidFill>
                  </a:rPr>
                  <a:t>Small </a:t>
                </a:r>
                <a14:m>
                  <m:oMath xmlns:m="http://schemas.openxmlformats.org/officeDocument/2006/math">
                    <m:r>
                      <a:rPr lang="en-US" b="0" i="1" smtClean="0">
                        <a:solidFill>
                          <a:schemeClr val="bg1"/>
                        </a:solidFill>
                        <a:latin typeface="Cambria Math"/>
                      </a:rPr>
                      <m:t>𝛼</m:t>
                    </m:r>
                  </m:oMath>
                </a14:m>
                <a:r>
                  <a:rPr lang="en-US" dirty="0" smtClean="0">
                    <a:solidFill>
                      <a:schemeClr val="bg1"/>
                    </a:solidFill>
                  </a:rPr>
                  <a:t> reveals small structures</a:t>
                </a:r>
              </a:p>
              <a:p>
                <a:endParaRPr lang="en-US" dirty="0">
                  <a:solidFill>
                    <a:schemeClr val="bg1"/>
                  </a:solidFill>
                </a:endParaRPr>
              </a:p>
              <a:p>
                <a:endParaRPr lang="en-US" dirty="0" smtClean="0">
                  <a:solidFill>
                    <a:schemeClr val="bg1"/>
                  </a:solidFill>
                </a:endParaRPr>
              </a:p>
              <a:p>
                <a:r>
                  <a:rPr lang="en-US" dirty="0" smtClean="0">
                    <a:solidFill>
                      <a:schemeClr val="bg1"/>
                    </a:solidFill>
                  </a:rPr>
                  <a:t>As </a:t>
                </a:r>
                <a14:m>
                  <m:oMath xmlns:m="http://schemas.openxmlformats.org/officeDocument/2006/math">
                    <m:r>
                      <a:rPr lang="en-US" b="0" i="1" smtClean="0">
                        <a:solidFill>
                          <a:schemeClr val="bg1"/>
                        </a:solidFill>
                        <a:latin typeface="Cambria Math"/>
                      </a:rPr>
                      <m:t>𝛼</m:t>
                    </m:r>
                  </m:oMath>
                </a14:m>
                <a:r>
                  <a:rPr lang="en-US" dirty="0" smtClean="0">
                    <a:solidFill>
                      <a:schemeClr val="bg1"/>
                    </a:solidFill>
                  </a:rPr>
                  <a:t> increases, larger structures are revealed</a:t>
                </a:r>
                <a:endParaRPr lang="en-US"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9327" y="1487269"/>
                <a:ext cx="1911873" cy="2031325"/>
              </a:xfrm>
              <a:prstGeom prst="rect">
                <a:avLst/>
              </a:prstGeom>
              <a:blipFill rotWithShape="0">
                <a:blip r:embed="rId5"/>
                <a:stretch>
                  <a:fillRect l="-2548" t="-1802" r="-1911" b="-3904"/>
                </a:stretch>
              </a:blipFill>
            </p:spPr>
            <p:txBody>
              <a:bodyPr/>
              <a:lstStyle/>
              <a:p>
                <a:r>
                  <a:rPr lang="en-CA">
                    <a:noFill/>
                  </a:rPr>
                  <a:t> </a:t>
                </a:r>
              </a:p>
            </p:txBody>
          </p:sp>
        </mc:Fallback>
      </mc:AlternateContent>
      <p:pic>
        <p:nvPicPr>
          <p:cNvPr id="5" name="EpsilonSlideAll-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2505" t="3293" r="10689"/>
          <a:stretch/>
        </p:blipFill>
        <p:spPr>
          <a:xfrm>
            <a:off x="2209800" y="679575"/>
            <a:ext cx="6267126" cy="5949825"/>
          </a:xfrm>
          <a:prstGeom prst="rect">
            <a:avLst/>
          </a:prstGeom>
        </p:spPr>
      </p:pic>
    </p:spTree>
    <p:extLst>
      <p:ext uri="{BB962C8B-B14F-4D97-AF65-F5344CB8AC3E}">
        <p14:creationId xmlns:p14="http://schemas.microsoft.com/office/powerpoint/2010/main" val="34094540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David\Desktop\CAMCOSpresent\GeodesicsFullDelaunay\delaunay.png"/>
          <p:cNvPicPr>
            <a:picLocks noChangeAspect="1" noChangeArrowheads="1"/>
          </p:cNvPicPr>
          <p:nvPr/>
        </p:nvPicPr>
        <p:blipFill rotWithShape="1">
          <a:blip r:embed="rId2">
            <a:extLst>
              <a:ext uri="{28A0092B-C50C-407E-A947-70E740481C1C}">
                <a14:useLocalDpi xmlns:a14="http://schemas.microsoft.com/office/drawing/2010/main" val="0"/>
              </a:ext>
            </a:extLst>
          </a:blip>
          <a:srcRect l="7187" t="3075" r="2688" b="4471"/>
          <a:stretch/>
        </p:blipFill>
        <p:spPr bwMode="auto">
          <a:xfrm>
            <a:off x="1477099" y="825660"/>
            <a:ext cx="6198238" cy="57356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76400" y="228600"/>
            <a:ext cx="5904180" cy="461665"/>
          </a:xfrm>
          <a:prstGeom prst="rect">
            <a:avLst/>
          </a:prstGeom>
          <a:noFill/>
        </p:spPr>
        <p:txBody>
          <a:bodyPr wrap="none" rtlCol="0">
            <a:spAutoFit/>
          </a:bodyPr>
          <a:lstStyle/>
          <a:p>
            <a:pPr algn="ctr"/>
            <a:r>
              <a:rPr lang="en-US" sz="2400" dirty="0" smtClean="0">
                <a:solidFill>
                  <a:schemeClr val="bg1"/>
                </a:solidFill>
              </a:rPr>
              <a:t>Edges from the full Delaunay triangulation</a:t>
            </a:r>
            <a:endParaRPr lang="en-US" sz="2400" dirty="0">
              <a:solidFill>
                <a:schemeClr val="bg1"/>
              </a:solidFill>
            </a:endParaRPr>
          </a:p>
        </p:txBody>
      </p:sp>
    </p:spTree>
    <p:extLst>
      <p:ext uri="{BB962C8B-B14F-4D97-AF65-F5344CB8AC3E}">
        <p14:creationId xmlns:p14="http://schemas.microsoft.com/office/powerpoint/2010/main" val="169338851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David\Desktop\CAMCOSpresent\HOPonAlphaComplex\AlphaComplexOnl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868" y="782433"/>
            <a:ext cx="6147864" cy="57512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p:cNvSpPr txBox="1"/>
              <p:nvPr/>
            </p:nvSpPr>
            <p:spPr>
              <a:xfrm>
                <a:off x="2958168" y="228600"/>
                <a:ext cx="3340658" cy="461665"/>
              </a:xfrm>
              <a:prstGeom prst="rect">
                <a:avLst/>
              </a:prstGeom>
              <a:noFill/>
            </p:spPr>
            <p:txBody>
              <a:bodyPr wrap="none" rtlCol="0">
                <a:spAutoFit/>
              </a:bodyPr>
              <a:lstStyle/>
              <a:p>
                <a:pPr algn="ctr"/>
                <a:r>
                  <a:rPr lang="en-US" sz="2400" dirty="0" smtClean="0">
                    <a:solidFill>
                      <a:schemeClr val="bg1"/>
                    </a:solidFill>
                  </a:rPr>
                  <a:t>Edges in an </a:t>
                </a:r>
                <a14:m>
                  <m:oMath xmlns:m="http://schemas.openxmlformats.org/officeDocument/2006/math">
                    <m:r>
                      <a:rPr lang="en-US" sz="2400" b="0" i="1" smtClean="0">
                        <a:solidFill>
                          <a:schemeClr val="bg1"/>
                        </a:solidFill>
                        <a:latin typeface="Cambria Math"/>
                      </a:rPr>
                      <m:t>𝛼</m:t>
                    </m:r>
                  </m:oMath>
                </a14:m>
                <a:r>
                  <a:rPr lang="en-US" sz="2400" dirty="0" smtClean="0">
                    <a:solidFill>
                      <a:schemeClr val="bg1"/>
                    </a:solidFill>
                  </a:rPr>
                  <a:t>-complex</a:t>
                </a:r>
              </a:p>
            </p:txBody>
          </p:sp>
        </mc:Choice>
        <mc:Fallback xmlns="">
          <p:sp>
            <p:nvSpPr>
              <p:cNvPr id="3" name="TextBox 2"/>
              <p:cNvSpPr txBox="1">
                <a:spLocks noRot="1" noChangeAspect="1" noMove="1" noResize="1" noEditPoints="1" noAdjustHandles="1" noChangeArrowheads="1" noChangeShapeType="1" noTextEdit="1"/>
              </p:cNvSpPr>
              <p:nvPr/>
            </p:nvSpPr>
            <p:spPr>
              <a:xfrm>
                <a:off x="2958168" y="228600"/>
                <a:ext cx="3340658" cy="461665"/>
              </a:xfrm>
              <a:prstGeom prst="rect">
                <a:avLst/>
              </a:prstGeom>
              <a:blipFill rotWithShape="0">
                <a:blip r:embed="rId3"/>
                <a:stretch>
                  <a:fillRect l="-2190" t="-9333" r="-2190" b="-30667"/>
                </a:stretch>
              </a:blipFill>
            </p:spPr>
            <p:txBody>
              <a:bodyPr/>
              <a:lstStyle/>
              <a:p>
                <a:r>
                  <a:rPr lang="en-CA">
                    <a:noFill/>
                  </a:rPr>
                  <a:t> </a:t>
                </a:r>
              </a:p>
            </p:txBody>
          </p:sp>
        </mc:Fallback>
      </mc:AlternateContent>
    </p:spTree>
    <p:extLst>
      <p:ext uri="{BB962C8B-B14F-4D97-AF65-F5344CB8AC3E}">
        <p14:creationId xmlns:p14="http://schemas.microsoft.com/office/powerpoint/2010/main" val="8161203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David\Desktop\CAMCOSpresent\HOPonAlphaComplex\AlphaComplexWithMAX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933" y="852948"/>
            <a:ext cx="6063067" cy="56254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p:cNvSpPr txBox="1"/>
              <p:nvPr/>
            </p:nvSpPr>
            <p:spPr>
              <a:xfrm>
                <a:off x="2012782" y="228600"/>
                <a:ext cx="5231432" cy="461665"/>
              </a:xfrm>
              <a:prstGeom prst="rect">
                <a:avLst/>
              </a:prstGeom>
              <a:noFill/>
            </p:spPr>
            <p:txBody>
              <a:bodyPr wrap="none" rtlCol="0">
                <a:spAutoFit/>
              </a:bodyPr>
              <a:lstStyle/>
              <a:p>
                <a:pPr algn="ctr"/>
                <a:r>
                  <a:rPr lang="en-US" sz="2400" dirty="0" smtClean="0">
                    <a:solidFill>
                      <a:schemeClr val="bg1"/>
                    </a:solidFill>
                  </a:rPr>
                  <a:t>Maxima from HOP on this </a:t>
                </a:r>
                <a14:m>
                  <m:oMath xmlns:m="http://schemas.openxmlformats.org/officeDocument/2006/math">
                    <m:r>
                      <a:rPr lang="en-US" sz="2400" b="0" i="1" smtClean="0">
                        <a:solidFill>
                          <a:schemeClr val="bg1"/>
                        </a:solidFill>
                        <a:latin typeface="Cambria Math"/>
                      </a:rPr>
                      <m:t>𝛼</m:t>
                    </m:r>
                  </m:oMath>
                </a14:m>
                <a:r>
                  <a:rPr lang="en-US" sz="2400" dirty="0" smtClean="0">
                    <a:solidFill>
                      <a:schemeClr val="bg1"/>
                    </a:solidFill>
                  </a:rPr>
                  <a:t>-complex</a:t>
                </a:r>
                <a:endParaRPr lang="en-US" sz="2400"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012782" y="228600"/>
                <a:ext cx="5231432" cy="461665"/>
              </a:xfrm>
              <a:prstGeom prst="rect">
                <a:avLst/>
              </a:prstGeom>
              <a:blipFill rotWithShape="0">
                <a:blip r:embed="rId3"/>
                <a:stretch>
                  <a:fillRect l="-1166" t="-9333" r="-1282" b="-30667"/>
                </a:stretch>
              </a:blipFill>
            </p:spPr>
            <p:txBody>
              <a:bodyPr/>
              <a:lstStyle/>
              <a:p>
                <a:r>
                  <a:rPr lang="en-CA">
                    <a:noFill/>
                  </a:rPr>
                  <a:t> </a:t>
                </a:r>
              </a:p>
            </p:txBody>
          </p:sp>
        </mc:Fallback>
      </mc:AlternateContent>
    </p:spTree>
    <p:extLst>
      <p:ext uri="{BB962C8B-B14F-4D97-AF65-F5344CB8AC3E}">
        <p14:creationId xmlns:p14="http://schemas.microsoft.com/office/powerpoint/2010/main" val="1158219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David\Desktop\CAMCOSpresent\HOPonAlphaComplex\RawWithAlphaHopMAX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775" y="816700"/>
            <a:ext cx="6077389" cy="5674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46972" y="228600"/>
            <a:ext cx="3163045" cy="461665"/>
          </a:xfrm>
          <a:prstGeom prst="rect">
            <a:avLst/>
          </a:prstGeom>
          <a:noFill/>
        </p:spPr>
        <p:txBody>
          <a:bodyPr wrap="none" rtlCol="0">
            <a:spAutoFit/>
          </a:bodyPr>
          <a:lstStyle/>
          <a:p>
            <a:pPr algn="ctr"/>
            <a:r>
              <a:rPr lang="en-US" sz="2400" dirty="0" smtClean="0">
                <a:solidFill>
                  <a:schemeClr val="bg1"/>
                </a:solidFill>
              </a:rPr>
              <a:t>Maxima with raw data</a:t>
            </a:r>
            <a:endParaRPr lang="en-US" sz="2400" dirty="0">
              <a:solidFill>
                <a:schemeClr val="bg1"/>
              </a:solidFill>
            </a:endParaRPr>
          </a:p>
        </p:txBody>
      </p:sp>
    </p:spTree>
    <p:extLst>
      <p:ext uri="{BB962C8B-B14F-4D97-AF65-F5344CB8AC3E}">
        <p14:creationId xmlns:p14="http://schemas.microsoft.com/office/powerpoint/2010/main" val="192510717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David\Desktop\CAMCOSpresent\GeodesicsOnAlpha\allgeodes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044" y="800697"/>
            <a:ext cx="6066473" cy="56683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p:cNvSpPr txBox="1"/>
              <p:nvPr/>
            </p:nvSpPr>
            <p:spPr>
              <a:xfrm>
                <a:off x="2444409" y="228600"/>
                <a:ext cx="4368183" cy="461665"/>
              </a:xfrm>
              <a:prstGeom prst="rect">
                <a:avLst/>
              </a:prstGeom>
              <a:noFill/>
            </p:spPr>
            <p:txBody>
              <a:bodyPr wrap="none" rtlCol="0">
                <a:spAutoFit/>
              </a:bodyPr>
              <a:lstStyle/>
              <a:p>
                <a:pPr algn="ctr"/>
                <a:r>
                  <a:rPr lang="en-US" sz="2400" dirty="0" smtClean="0">
                    <a:solidFill>
                      <a:schemeClr val="bg1"/>
                    </a:solidFill>
                  </a:rPr>
                  <a:t>All geodesics in the </a:t>
                </a:r>
                <a14:m>
                  <m:oMath xmlns:m="http://schemas.openxmlformats.org/officeDocument/2006/math">
                    <m:r>
                      <a:rPr lang="en-US" sz="2400" b="0" i="1" smtClean="0">
                        <a:solidFill>
                          <a:schemeClr val="bg1"/>
                        </a:solidFill>
                        <a:latin typeface="Cambria Math"/>
                      </a:rPr>
                      <m:t>𝛼</m:t>
                    </m:r>
                  </m:oMath>
                </a14:m>
                <a:r>
                  <a:rPr lang="en-US" sz="2400" dirty="0" smtClean="0">
                    <a:solidFill>
                      <a:schemeClr val="bg1"/>
                    </a:solidFill>
                  </a:rPr>
                  <a:t>-complex</a:t>
                </a:r>
                <a:endParaRPr lang="en-US" sz="2400"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444409" y="228600"/>
                <a:ext cx="4368183" cy="461665"/>
              </a:xfrm>
              <a:prstGeom prst="rect">
                <a:avLst/>
              </a:prstGeom>
              <a:blipFill rotWithShape="0">
                <a:blip r:embed="rId3"/>
                <a:stretch>
                  <a:fillRect l="-1534" t="-9333" r="-1534" b="-30667"/>
                </a:stretch>
              </a:blipFill>
            </p:spPr>
            <p:txBody>
              <a:bodyPr/>
              <a:lstStyle/>
              <a:p>
                <a:r>
                  <a:rPr lang="en-CA">
                    <a:noFill/>
                  </a:rPr>
                  <a:t> </a:t>
                </a:r>
              </a:p>
            </p:txBody>
          </p:sp>
        </mc:Fallback>
      </mc:AlternateContent>
    </p:spTree>
    <p:extLst>
      <p:ext uri="{BB962C8B-B14F-4D97-AF65-F5344CB8AC3E}">
        <p14:creationId xmlns:p14="http://schemas.microsoft.com/office/powerpoint/2010/main" val="373607752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Desktop\CAMCOSpresent\GeodesicsFullDelaunay\AllGeodesicsFullDelaun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756" y="790904"/>
            <a:ext cx="6096000" cy="56860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47139" y="228600"/>
            <a:ext cx="5562741" cy="461665"/>
          </a:xfrm>
          <a:prstGeom prst="rect">
            <a:avLst/>
          </a:prstGeom>
          <a:noFill/>
        </p:spPr>
        <p:txBody>
          <a:bodyPr wrap="none" rtlCol="0">
            <a:spAutoFit/>
          </a:bodyPr>
          <a:lstStyle/>
          <a:p>
            <a:pPr algn="ctr"/>
            <a:r>
              <a:rPr lang="en-US" sz="2400" dirty="0" smtClean="0">
                <a:solidFill>
                  <a:schemeClr val="bg1"/>
                </a:solidFill>
              </a:rPr>
              <a:t>All geodesics in the complete Delaunay</a:t>
            </a:r>
            <a:endParaRPr lang="en-US" sz="2400" dirty="0">
              <a:solidFill>
                <a:schemeClr val="bg1"/>
              </a:solidFill>
            </a:endParaRPr>
          </a:p>
        </p:txBody>
      </p:sp>
    </p:spTree>
    <p:extLst>
      <p:ext uri="{BB962C8B-B14F-4D97-AF65-F5344CB8AC3E}">
        <p14:creationId xmlns:p14="http://schemas.microsoft.com/office/powerpoint/2010/main" val="99651690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Desktop\CAMCOSpresent\GeodesicsOnAlpha\OnlyAllGeodes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727" y="780076"/>
            <a:ext cx="6127266" cy="57152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p:cNvSpPr txBox="1"/>
              <p:nvPr/>
            </p:nvSpPr>
            <p:spPr>
              <a:xfrm>
                <a:off x="1896196" y="228600"/>
                <a:ext cx="5464637" cy="461665"/>
              </a:xfrm>
              <a:prstGeom prst="rect">
                <a:avLst/>
              </a:prstGeom>
              <a:noFill/>
            </p:spPr>
            <p:txBody>
              <a:bodyPr wrap="none" rtlCol="0">
                <a:spAutoFit/>
              </a:bodyPr>
              <a:lstStyle/>
              <a:p>
                <a:pPr algn="ctr"/>
                <a:r>
                  <a:rPr lang="en-US" sz="2400" dirty="0" smtClean="0">
                    <a:solidFill>
                      <a:schemeClr val="bg1"/>
                    </a:solidFill>
                  </a:rPr>
                  <a:t>All geodesics in a particular </a:t>
                </a:r>
                <a14:m>
                  <m:oMath xmlns:m="http://schemas.openxmlformats.org/officeDocument/2006/math">
                    <m:r>
                      <a:rPr lang="en-US" sz="2400" b="0" i="1" smtClean="0">
                        <a:solidFill>
                          <a:schemeClr val="bg1"/>
                        </a:solidFill>
                        <a:latin typeface="Cambria Math"/>
                      </a:rPr>
                      <m:t>𝛼</m:t>
                    </m:r>
                  </m:oMath>
                </a14:m>
                <a:r>
                  <a:rPr lang="en-US" sz="2400" dirty="0" smtClean="0">
                    <a:solidFill>
                      <a:schemeClr val="bg1"/>
                    </a:solidFill>
                  </a:rPr>
                  <a:t>-complex</a:t>
                </a:r>
                <a:endParaRPr lang="en-US" sz="2400"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896196" y="228600"/>
                <a:ext cx="5464637" cy="461665"/>
              </a:xfrm>
              <a:prstGeom prst="rect">
                <a:avLst/>
              </a:prstGeom>
              <a:blipFill rotWithShape="0">
                <a:blip r:embed="rId3"/>
                <a:stretch>
                  <a:fillRect l="-1116" t="-9333" r="-1228" b="-30667"/>
                </a:stretch>
              </a:blipFill>
            </p:spPr>
            <p:txBody>
              <a:bodyPr/>
              <a:lstStyle/>
              <a:p>
                <a:r>
                  <a:rPr lang="en-CA">
                    <a:noFill/>
                  </a:rPr>
                  <a:t> </a:t>
                </a:r>
              </a:p>
            </p:txBody>
          </p:sp>
        </mc:Fallback>
      </mc:AlternateContent>
    </p:spTree>
    <p:extLst>
      <p:ext uri="{BB962C8B-B14F-4D97-AF65-F5344CB8AC3E}">
        <p14:creationId xmlns:p14="http://schemas.microsoft.com/office/powerpoint/2010/main" val="34211946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David\Desktop\CAMCOSpresent\GeodesicsFullDelaunay\rawdata.png"/>
          <p:cNvPicPr>
            <a:picLocks noChangeAspect="1" noChangeArrowheads="1"/>
          </p:cNvPicPr>
          <p:nvPr/>
        </p:nvPicPr>
        <p:blipFill rotWithShape="1">
          <a:blip r:embed="rId2">
            <a:extLst>
              <a:ext uri="{28A0092B-C50C-407E-A947-70E740481C1C}">
                <a14:useLocalDpi xmlns:a14="http://schemas.microsoft.com/office/drawing/2010/main" val="0"/>
              </a:ext>
            </a:extLst>
          </a:blip>
          <a:srcRect l="6263" t="1796" r="1362" b="5045"/>
          <a:stretch/>
        </p:blipFill>
        <p:spPr bwMode="auto">
          <a:xfrm>
            <a:off x="1422288" y="630755"/>
            <a:ext cx="6443318" cy="5874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14587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David\Desktop\CAMCOSpresent\GeodesicsOnAlpha\OnlyAllGeodes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413" y="602632"/>
            <a:ext cx="6412871" cy="598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6988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Partition the Space</a:t>
            </a:r>
            <a:endParaRPr lang="en-CA" dirty="0">
              <a:solidFill>
                <a:schemeClr val="bg1"/>
              </a:solidFill>
            </a:endParaRPr>
          </a:p>
        </p:txBody>
      </p:sp>
      <p:pic>
        <p:nvPicPr>
          <p:cNvPr id="5" name="Content Placeholder 4"/>
          <p:cNvPicPr>
            <a:picLocks noGrp="1" noChangeAspect="1"/>
          </p:cNvPicPr>
          <p:nvPr>
            <p:ph idx="1"/>
          </p:nvPr>
        </p:nvPicPr>
        <p:blipFill>
          <a:blip r:embed="rId3">
            <a:biLevel thresh="25000"/>
            <a:extLst>
              <a:ext uri="{28A0092B-C50C-407E-A947-70E740481C1C}">
                <a14:useLocalDpi xmlns:a14="http://schemas.microsoft.com/office/drawing/2010/main" val="0"/>
              </a:ext>
            </a:extLst>
          </a:blip>
          <a:stretch>
            <a:fillRect/>
          </a:stretch>
        </p:blipFill>
        <p:spPr>
          <a:xfrm>
            <a:off x="3105150" y="2560638"/>
            <a:ext cx="2705100" cy="2776663"/>
          </a:xfrm>
        </p:spPr>
      </p:pic>
      <p:sp>
        <p:nvSpPr>
          <p:cNvPr id="3" name="TextBox 2"/>
          <p:cNvSpPr txBox="1"/>
          <p:nvPr/>
        </p:nvSpPr>
        <p:spPr>
          <a:xfrm>
            <a:off x="990600" y="1417638"/>
            <a:ext cx="6934200" cy="461665"/>
          </a:xfrm>
          <a:prstGeom prst="rect">
            <a:avLst/>
          </a:prstGeom>
          <a:noFill/>
        </p:spPr>
        <p:txBody>
          <a:bodyPr wrap="square" rtlCol="0">
            <a:spAutoFit/>
          </a:bodyPr>
          <a:lstStyle/>
          <a:p>
            <a:r>
              <a:rPr lang="en-CA" sz="2400" dirty="0" smtClean="0">
                <a:solidFill>
                  <a:schemeClr val="bg1"/>
                </a:solidFill>
              </a:rPr>
              <a:t>Cells surround data points partitioning the space</a:t>
            </a:r>
            <a:endParaRPr lang="en-CA" sz="2400" dirty="0">
              <a:solidFill>
                <a:schemeClr val="bg1"/>
              </a:solidFill>
            </a:endParaRPr>
          </a:p>
        </p:txBody>
      </p:sp>
    </p:spTree>
    <p:extLst>
      <p:ext uri="{BB962C8B-B14F-4D97-AF65-F5344CB8AC3E}">
        <p14:creationId xmlns:p14="http://schemas.microsoft.com/office/powerpoint/2010/main" val="418436802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7904" y="3621076"/>
            <a:ext cx="962123" cy="523220"/>
          </a:xfrm>
          <a:prstGeom prst="rect">
            <a:avLst/>
          </a:prstGeom>
          <a:noFill/>
        </p:spPr>
        <p:txBody>
          <a:bodyPr wrap="none" rtlCol="0">
            <a:spAutoFit/>
          </a:bodyPr>
          <a:lstStyle/>
          <a:p>
            <a:r>
              <a:rPr lang="en-US" sz="2800" dirty="0" smtClean="0">
                <a:solidFill>
                  <a:schemeClr val="bg1"/>
                </a:solidFill>
              </a:rPr>
              <a:t>HOP</a:t>
            </a:r>
            <a:endParaRPr lang="en-US" sz="2800" dirty="0">
              <a:solidFill>
                <a:schemeClr val="bg1"/>
              </a:solidFill>
            </a:endParaRPr>
          </a:p>
        </p:txBody>
      </p:sp>
      <p:sp>
        <p:nvSpPr>
          <p:cNvPr id="3" name="TextBox 2"/>
          <p:cNvSpPr txBox="1"/>
          <p:nvPr/>
        </p:nvSpPr>
        <p:spPr>
          <a:xfrm>
            <a:off x="1643811" y="336399"/>
            <a:ext cx="1763624" cy="523220"/>
          </a:xfrm>
          <a:prstGeom prst="rect">
            <a:avLst/>
          </a:prstGeom>
          <a:noFill/>
        </p:spPr>
        <p:txBody>
          <a:bodyPr wrap="none" rtlCol="0">
            <a:spAutoFit/>
          </a:bodyPr>
          <a:lstStyle/>
          <a:p>
            <a:r>
              <a:rPr lang="en-US" sz="2800" dirty="0" smtClean="0">
                <a:solidFill>
                  <a:schemeClr val="bg1"/>
                </a:solidFill>
              </a:rPr>
              <a:t>Raw Data</a:t>
            </a:r>
            <a:endParaRPr lang="en-US" sz="2800" dirty="0">
              <a:solidFill>
                <a:schemeClr val="bg1"/>
              </a:solidFill>
            </a:endParaRPr>
          </a:p>
        </p:txBody>
      </p:sp>
      <p:sp>
        <p:nvSpPr>
          <p:cNvPr id="4" name="TextBox 3"/>
          <p:cNvSpPr txBox="1"/>
          <p:nvPr/>
        </p:nvSpPr>
        <p:spPr>
          <a:xfrm>
            <a:off x="1723084" y="1295400"/>
            <a:ext cx="1705916" cy="523220"/>
          </a:xfrm>
          <a:prstGeom prst="rect">
            <a:avLst/>
          </a:prstGeom>
          <a:noFill/>
        </p:spPr>
        <p:txBody>
          <a:bodyPr wrap="none" rtlCol="0">
            <a:spAutoFit/>
          </a:bodyPr>
          <a:lstStyle/>
          <a:p>
            <a:r>
              <a:rPr lang="en-US" sz="2800" dirty="0" smtClean="0">
                <a:solidFill>
                  <a:schemeClr val="bg1"/>
                </a:solidFill>
              </a:rPr>
              <a:t>Delaunay</a:t>
            </a:r>
            <a:endParaRPr lang="en-US" sz="2800" dirty="0">
              <a:solidFill>
                <a:schemeClr val="bg1"/>
              </a:solidFill>
            </a:endParaRPr>
          </a:p>
        </p:txBody>
      </p:sp>
      <p:sp>
        <p:nvSpPr>
          <p:cNvPr id="5" name="TextBox 4"/>
          <p:cNvSpPr txBox="1"/>
          <p:nvPr/>
        </p:nvSpPr>
        <p:spPr>
          <a:xfrm>
            <a:off x="1562410" y="4737318"/>
            <a:ext cx="2226892" cy="1815882"/>
          </a:xfrm>
          <a:prstGeom prst="rect">
            <a:avLst/>
          </a:prstGeom>
          <a:noFill/>
        </p:spPr>
        <p:txBody>
          <a:bodyPr wrap="none" rtlCol="0">
            <a:spAutoFit/>
          </a:bodyPr>
          <a:lstStyle/>
          <a:p>
            <a:r>
              <a:rPr lang="en-US" sz="2800" dirty="0" smtClean="0">
                <a:solidFill>
                  <a:schemeClr val="bg1"/>
                </a:solidFill>
              </a:rPr>
              <a:t>Geodesics </a:t>
            </a:r>
          </a:p>
          <a:p>
            <a:r>
              <a:rPr lang="en-US" sz="2800" dirty="0" smtClean="0">
                <a:solidFill>
                  <a:schemeClr val="bg1"/>
                </a:solidFill>
              </a:rPr>
              <a:t>Connecting </a:t>
            </a:r>
          </a:p>
          <a:p>
            <a:r>
              <a:rPr lang="en-US" sz="2800" dirty="0" smtClean="0">
                <a:solidFill>
                  <a:schemeClr val="bg1"/>
                </a:solidFill>
              </a:rPr>
              <a:t>Neighboring </a:t>
            </a:r>
          </a:p>
          <a:p>
            <a:r>
              <a:rPr lang="en-US" sz="2800" dirty="0" smtClean="0">
                <a:solidFill>
                  <a:schemeClr val="bg1"/>
                </a:solidFill>
              </a:rPr>
              <a:t>Max-classes</a:t>
            </a:r>
            <a:endParaRPr lang="en-US" sz="2800" dirty="0">
              <a:solidFill>
                <a:schemeClr val="bg1"/>
              </a:solidFill>
            </a:endParaRPr>
          </a:p>
        </p:txBody>
      </p:sp>
      <p:cxnSp>
        <p:nvCxnSpPr>
          <p:cNvPr id="7" name="Straight Arrow Connector 6"/>
          <p:cNvCxnSpPr/>
          <p:nvPr/>
        </p:nvCxnSpPr>
        <p:spPr>
          <a:xfrm>
            <a:off x="2525155" y="899652"/>
            <a:ext cx="0" cy="334793"/>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514600" y="3124200"/>
            <a:ext cx="0" cy="334793"/>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514600" y="4313407"/>
            <a:ext cx="0" cy="334793"/>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1600200" y="2524780"/>
                <a:ext cx="1870705" cy="523220"/>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𝛼</m:t>
                    </m:r>
                  </m:oMath>
                </a14:m>
                <a:r>
                  <a:rPr lang="en-US" sz="2800" dirty="0" smtClean="0">
                    <a:solidFill>
                      <a:schemeClr val="bg1"/>
                    </a:solidFill>
                  </a:rPr>
                  <a:t>-complex</a:t>
                </a:r>
                <a:endParaRPr lang="en-US" sz="28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600200" y="2524780"/>
                <a:ext cx="1870705" cy="523220"/>
              </a:xfrm>
              <a:prstGeom prst="rect">
                <a:avLst/>
              </a:prstGeom>
              <a:blipFill rotWithShape="0">
                <a:blip r:embed="rId2"/>
                <a:stretch>
                  <a:fillRect t="-11628" r="-4902" b="-31395"/>
                </a:stretch>
              </a:blipFill>
            </p:spPr>
            <p:txBody>
              <a:bodyPr/>
              <a:lstStyle/>
              <a:p>
                <a:r>
                  <a:rPr lang="en-CA">
                    <a:noFill/>
                  </a:rPr>
                  <a:t> </a:t>
                </a:r>
              </a:p>
            </p:txBody>
          </p:sp>
        </mc:Fallback>
      </mc:AlternateContent>
      <p:cxnSp>
        <p:nvCxnSpPr>
          <p:cNvPr id="11" name="Straight Arrow Connector 10"/>
          <p:cNvCxnSpPr/>
          <p:nvPr/>
        </p:nvCxnSpPr>
        <p:spPr>
          <a:xfrm>
            <a:off x="2529348" y="1980703"/>
            <a:ext cx="0" cy="334793"/>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6200000">
            <a:off x="4427637" y="5342038"/>
            <a:ext cx="0" cy="1050726"/>
          </a:xfrm>
          <a:prstGeom prst="straightConnector1">
            <a:avLst/>
          </a:prstGeom>
          <a:ln w="635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8639" y="5499040"/>
            <a:ext cx="3421961" cy="954107"/>
          </a:xfrm>
          <a:prstGeom prst="rect">
            <a:avLst/>
          </a:prstGeom>
          <a:noFill/>
        </p:spPr>
        <p:txBody>
          <a:bodyPr wrap="square" rtlCol="0">
            <a:spAutoFit/>
          </a:bodyPr>
          <a:lstStyle/>
          <a:p>
            <a:r>
              <a:rPr lang="en-US" sz="2800" dirty="0" smtClean="0">
                <a:solidFill>
                  <a:schemeClr val="bg1"/>
                </a:solidFill>
              </a:rPr>
              <a:t>Classification of structures?</a:t>
            </a:r>
            <a:endParaRPr lang="en-US" sz="2800" dirty="0">
              <a:solidFill>
                <a:schemeClr val="bg1"/>
              </a:solidFill>
            </a:endParaRPr>
          </a:p>
        </p:txBody>
      </p:sp>
    </p:spTree>
    <p:extLst>
      <p:ext uri="{BB962C8B-B14F-4D97-AF65-F5344CB8AC3E}">
        <p14:creationId xmlns:p14="http://schemas.microsoft.com/office/powerpoint/2010/main" val="285429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0" grpId="0"/>
      <p:bldP spid="1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Desktop\CAMCOSpresent\GeodesicsOnAlpha\OnlyAllGeodes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631" y="609661"/>
            <a:ext cx="6188539" cy="57724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548" y="596214"/>
            <a:ext cx="2138083" cy="1015663"/>
          </a:xfrm>
          <a:prstGeom prst="rect">
            <a:avLst/>
          </a:prstGeom>
          <a:noFill/>
        </p:spPr>
        <p:txBody>
          <a:bodyPr wrap="square" rtlCol="0">
            <a:spAutoFit/>
          </a:bodyPr>
          <a:lstStyle/>
          <a:p>
            <a:r>
              <a:rPr lang="en-US" sz="2000" dirty="0" smtClean="0">
                <a:solidFill>
                  <a:schemeClr val="bg1"/>
                </a:solidFill>
              </a:rPr>
              <a:t>The maxima with geodesics is a planar graph</a:t>
            </a:r>
            <a:endParaRPr lang="en-US" sz="2000" dirty="0">
              <a:solidFill>
                <a:schemeClr val="bg1"/>
              </a:solidFill>
            </a:endParaRPr>
          </a:p>
        </p:txBody>
      </p:sp>
    </p:spTree>
    <p:extLst>
      <p:ext uri="{BB962C8B-B14F-4D97-AF65-F5344CB8AC3E}">
        <p14:creationId xmlns:p14="http://schemas.microsoft.com/office/powerpoint/2010/main" val="200514066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vid\Desktop\CAMCOSpresent\classificationPics\ClusterGeoClose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86697"/>
            <a:ext cx="6172200" cy="575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548" y="596214"/>
            <a:ext cx="2138083" cy="1631216"/>
          </a:xfrm>
          <a:prstGeom prst="rect">
            <a:avLst/>
          </a:prstGeom>
          <a:noFill/>
        </p:spPr>
        <p:txBody>
          <a:bodyPr wrap="square" rtlCol="0">
            <a:spAutoFit/>
          </a:bodyPr>
          <a:lstStyle/>
          <a:p>
            <a:r>
              <a:rPr lang="en-US" sz="2000" dirty="0" smtClean="0">
                <a:solidFill>
                  <a:schemeClr val="bg1"/>
                </a:solidFill>
              </a:rPr>
              <a:t>Clusters have maxima that are connected to all of their neighbors.</a:t>
            </a:r>
            <a:endParaRPr lang="en-US" sz="2000" dirty="0">
              <a:solidFill>
                <a:schemeClr val="bg1"/>
              </a:solidFill>
            </a:endParaRPr>
          </a:p>
        </p:txBody>
      </p:sp>
    </p:spTree>
    <p:extLst>
      <p:ext uri="{BB962C8B-B14F-4D97-AF65-F5344CB8AC3E}">
        <p14:creationId xmlns:p14="http://schemas.microsoft.com/office/powerpoint/2010/main" val="396561021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avid\Desktop\CAMCOSpresent\classificationPics\FillimentGeoClose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527" y="503872"/>
            <a:ext cx="6066473" cy="5668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3548" y="596214"/>
            <a:ext cx="2138083" cy="1631216"/>
          </a:xfrm>
          <a:prstGeom prst="rect">
            <a:avLst/>
          </a:prstGeom>
          <a:noFill/>
        </p:spPr>
        <p:txBody>
          <a:bodyPr wrap="square" rtlCol="0">
            <a:spAutoFit/>
          </a:bodyPr>
          <a:lstStyle/>
          <a:p>
            <a:r>
              <a:rPr lang="en-US" sz="2000" dirty="0" smtClean="0">
                <a:solidFill>
                  <a:schemeClr val="bg1"/>
                </a:solidFill>
              </a:rPr>
              <a:t>In filamentary regions maxima are connected to only some of their neighbors.</a:t>
            </a:r>
            <a:endParaRPr lang="en-US" sz="2000" dirty="0">
              <a:solidFill>
                <a:schemeClr val="bg1"/>
              </a:solidFill>
            </a:endParaRPr>
          </a:p>
        </p:txBody>
      </p:sp>
    </p:spTree>
    <p:extLst>
      <p:ext uri="{BB962C8B-B14F-4D97-AF65-F5344CB8AC3E}">
        <p14:creationId xmlns:p14="http://schemas.microsoft.com/office/powerpoint/2010/main" val="416490127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7904" y="3621076"/>
            <a:ext cx="962123" cy="523220"/>
          </a:xfrm>
          <a:prstGeom prst="rect">
            <a:avLst/>
          </a:prstGeom>
          <a:noFill/>
        </p:spPr>
        <p:txBody>
          <a:bodyPr wrap="none" rtlCol="0">
            <a:spAutoFit/>
          </a:bodyPr>
          <a:lstStyle/>
          <a:p>
            <a:r>
              <a:rPr lang="en-US" sz="2800" dirty="0" smtClean="0">
                <a:solidFill>
                  <a:schemeClr val="bg1"/>
                </a:solidFill>
              </a:rPr>
              <a:t>HOP</a:t>
            </a:r>
            <a:endParaRPr lang="en-US" sz="2800" dirty="0">
              <a:solidFill>
                <a:schemeClr val="bg1"/>
              </a:solidFill>
            </a:endParaRPr>
          </a:p>
        </p:txBody>
      </p:sp>
      <p:sp>
        <p:nvSpPr>
          <p:cNvPr id="3" name="TextBox 2"/>
          <p:cNvSpPr txBox="1"/>
          <p:nvPr/>
        </p:nvSpPr>
        <p:spPr>
          <a:xfrm>
            <a:off x="1643811" y="336399"/>
            <a:ext cx="1763624" cy="523220"/>
          </a:xfrm>
          <a:prstGeom prst="rect">
            <a:avLst/>
          </a:prstGeom>
          <a:noFill/>
        </p:spPr>
        <p:txBody>
          <a:bodyPr wrap="none" rtlCol="0">
            <a:spAutoFit/>
          </a:bodyPr>
          <a:lstStyle/>
          <a:p>
            <a:r>
              <a:rPr lang="en-US" sz="2800" dirty="0" smtClean="0">
                <a:solidFill>
                  <a:schemeClr val="bg1"/>
                </a:solidFill>
              </a:rPr>
              <a:t>Raw Data</a:t>
            </a:r>
            <a:endParaRPr lang="en-US" sz="2800" dirty="0">
              <a:solidFill>
                <a:schemeClr val="bg1"/>
              </a:solidFill>
            </a:endParaRPr>
          </a:p>
        </p:txBody>
      </p:sp>
      <p:sp>
        <p:nvSpPr>
          <p:cNvPr id="4" name="TextBox 3"/>
          <p:cNvSpPr txBox="1"/>
          <p:nvPr/>
        </p:nvSpPr>
        <p:spPr>
          <a:xfrm>
            <a:off x="1162750" y="1295400"/>
            <a:ext cx="3026213" cy="523220"/>
          </a:xfrm>
          <a:prstGeom prst="rect">
            <a:avLst/>
          </a:prstGeom>
          <a:noFill/>
        </p:spPr>
        <p:txBody>
          <a:bodyPr wrap="none" rtlCol="0">
            <a:spAutoFit/>
          </a:bodyPr>
          <a:lstStyle/>
          <a:p>
            <a:r>
              <a:rPr lang="en-US" sz="2800" dirty="0" err="1" smtClean="0">
                <a:solidFill>
                  <a:schemeClr val="bg1"/>
                </a:solidFill>
              </a:rPr>
              <a:t>Voronoi</a:t>
            </a:r>
            <a:r>
              <a:rPr lang="en-US" sz="2800" dirty="0" smtClean="0">
                <a:solidFill>
                  <a:schemeClr val="bg1"/>
                </a:solidFill>
              </a:rPr>
              <a:t>/Delaunay</a:t>
            </a:r>
            <a:endParaRPr lang="en-US" sz="2800" dirty="0">
              <a:solidFill>
                <a:schemeClr val="bg1"/>
              </a:solidFill>
            </a:endParaRPr>
          </a:p>
        </p:txBody>
      </p:sp>
      <p:sp>
        <p:nvSpPr>
          <p:cNvPr id="5" name="TextBox 4"/>
          <p:cNvSpPr txBox="1"/>
          <p:nvPr/>
        </p:nvSpPr>
        <p:spPr>
          <a:xfrm>
            <a:off x="1562410" y="4737318"/>
            <a:ext cx="2226892" cy="1815882"/>
          </a:xfrm>
          <a:prstGeom prst="rect">
            <a:avLst/>
          </a:prstGeom>
          <a:noFill/>
        </p:spPr>
        <p:txBody>
          <a:bodyPr wrap="none" rtlCol="0">
            <a:spAutoFit/>
          </a:bodyPr>
          <a:lstStyle/>
          <a:p>
            <a:r>
              <a:rPr lang="en-US" sz="2800" dirty="0" smtClean="0">
                <a:solidFill>
                  <a:schemeClr val="bg1"/>
                </a:solidFill>
              </a:rPr>
              <a:t>Geodesics </a:t>
            </a:r>
          </a:p>
          <a:p>
            <a:r>
              <a:rPr lang="en-US" sz="2800" dirty="0" smtClean="0">
                <a:solidFill>
                  <a:schemeClr val="bg1"/>
                </a:solidFill>
              </a:rPr>
              <a:t>Connecting </a:t>
            </a:r>
          </a:p>
          <a:p>
            <a:r>
              <a:rPr lang="en-US" sz="2800" dirty="0" smtClean="0">
                <a:solidFill>
                  <a:schemeClr val="bg1"/>
                </a:solidFill>
              </a:rPr>
              <a:t>Neighboring </a:t>
            </a:r>
          </a:p>
          <a:p>
            <a:r>
              <a:rPr lang="en-US" sz="2800" dirty="0" smtClean="0">
                <a:solidFill>
                  <a:schemeClr val="bg1"/>
                </a:solidFill>
              </a:rPr>
              <a:t>Max-classes</a:t>
            </a:r>
            <a:endParaRPr lang="en-US" sz="2800" dirty="0">
              <a:solidFill>
                <a:schemeClr val="bg1"/>
              </a:solidFill>
            </a:endParaRPr>
          </a:p>
        </p:txBody>
      </p:sp>
      <p:cxnSp>
        <p:nvCxnSpPr>
          <p:cNvPr id="7" name="Straight Arrow Connector 6"/>
          <p:cNvCxnSpPr/>
          <p:nvPr/>
        </p:nvCxnSpPr>
        <p:spPr>
          <a:xfrm>
            <a:off x="2525155" y="899652"/>
            <a:ext cx="0" cy="334793"/>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514600" y="3124200"/>
            <a:ext cx="0" cy="334793"/>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514600" y="4313407"/>
            <a:ext cx="0" cy="334793"/>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1600200" y="2524780"/>
                <a:ext cx="1870705" cy="523220"/>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𝛼</m:t>
                    </m:r>
                  </m:oMath>
                </a14:m>
                <a:r>
                  <a:rPr lang="en-US" sz="2800" dirty="0" smtClean="0">
                    <a:solidFill>
                      <a:schemeClr val="bg1"/>
                    </a:solidFill>
                  </a:rPr>
                  <a:t>-complex</a:t>
                </a:r>
                <a:endParaRPr lang="en-US" sz="28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600200" y="2524780"/>
                <a:ext cx="1870705" cy="523220"/>
              </a:xfrm>
              <a:prstGeom prst="rect">
                <a:avLst/>
              </a:prstGeom>
              <a:blipFill rotWithShape="0">
                <a:blip r:embed="rId2"/>
                <a:stretch>
                  <a:fillRect t="-11628" r="-4902" b="-31395"/>
                </a:stretch>
              </a:blipFill>
            </p:spPr>
            <p:txBody>
              <a:bodyPr/>
              <a:lstStyle/>
              <a:p>
                <a:r>
                  <a:rPr lang="en-CA">
                    <a:noFill/>
                  </a:rPr>
                  <a:t> </a:t>
                </a:r>
              </a:p>
            </p:txBody>
          </p:sp>
        </mc:Fallback>
      </mc:AlternateContent>
      <p:cxnSp>
        <p:nvCxnSpPr>
          <p:cNvPr id="11" name="Straight Arrow Connector 10"/>
          <p:cNvCxnSpPr/>
          <p:nvPr/>
        </p:nvCxnSpPr>
        <p:spPr>
          <a:xfrm>
            <a:off x="2529348" y="1980703"/>
            <a:ext cx="0" cy="334793"/>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6200000">
            <a:off x="4427637" y="5342038"/>
            <a:ext cx="0" cy="1050726"/>
          </a:xfrm>
          <a:prstGeom prst="straightConnector1">
            <a:avLst/>
          </a:prstGeom>
          <a:ln w="635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8639" y="5499040"/>
            <a:ext cx="3421961" cy="954107"/>
          </a:xfrm>
          <a:prstGeom prst="rect">
            <a:avLst/>
          </a:prstGeom>
          <a:noFill/>
        </p:spPr>
        <p:txBody>
          <a:bodyPr wrap="square" rtlCol="0">
            <a:spAutoFit/>
          </a:bodyPr>
          <a:lstStyle/>
          <a:p>
            <a:r>
              <a:rPr lang="en-US" sz="2800" dirty="0" smtClean="0">
                <a:solidFill>
                  <a:schemeClr val="bg1"/>
                </a:solidFill>
              </a:rPr>
              <a:t>Classification of structures?</a:t>
            </a:r>
            <a:endParaRPr lang="en-US" sz="2800" dirty="0">
              <a:solidFill>
                <a:schemeClr val="bg1"/>
              </a:solidFill>
            </a:endParaRPr>
          </a:p>
        </p:txBody>
      </p:sp>
      <p:cxnSp>
        <p:nvCxnSpPr>
          <p:cNvPr id="14" name="Straight Arrow Connector 13"/>
          <p:cNvCxnSpPr/>
          <p:nvPr/>
        </p:nvCxnSpPr>
        <p:spPr>
          <a:xfrm>
            <a:off x="3470905" y="3048000"/>
            <a:ext cx="2396495" cy="2209800"/>
          </a:xfrm>
          <a:prstGeom prst="straightConnector1">
            <a:avLst/>
          </a:prstGeom>
          <a:ln w="66675">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54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ctrTitle"/>
          </p:nvPr>
        </p:nvSpPr>
        <p:spPr/>
        <p:txBody>
          <a:bodyPr/>
          <a:lstStyle/>
          <a:p>
            <a:pPr eaLnBrk="1" hangingPunct="1"/>
            <a:r>
              <a:rPr lang="en-US" altLang="en-US" sz="7200" smtClean="0">
                <a:solidFill>
                  <a:schemeClr val="bg1"/>
                </a:solidFill>
              </a:rPr>
              <a:t>Where do we go from here?</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Alpha Shapes – HOP – Geodesics </a:t>
            </a:r>
            <a:endParaRPr lang="en-CA" dirty="0">
              <a:solidFill>
                <a:schemeClr val="bg1"/>
              </a:solidFill>
            </a:endParaRPr>
          </a:p>
        </p:txBody>
      </p:sp>
      <p:sp>
        <p:nvSpPr>
          <p:cNvPr id="3" name="Content Placeholder 2"/>
          <p:cNvSpPr>
            <a:spLocks noGrp="1"/>
          </p:cNvSpPr>
          <p:nvPr>
            <p:ph idx="1"/>
          </p:nvPr>
        </p:nvSpPr>
        <p:spPr/>
        <p:txBody>
          <a:bodyPr/>
          <a:lstStyle/>
          <a:p>
            <a:pPr marL="0" indent="0">
              <a:buNone/>
            </a:pPr>
            <a:r>
              <a:rPr lang="en-CA" sz="2400" dirty="0" smtClean="0">
                <a:solidFill>
                  <a:schemeClr val="bg1"/>
                </a:solidFill>
              </a:rPr>
              <a:t>Benefits:</a:t>
            </a:r>
          </a:p>
          <a:p>
            <a:r>
              <a:rPr lang="en-CA" sz="2400" dirty="0" smtClean="0">
                <a:solidFill>
                  <a:schemeClr val="bg1"/>
                </a:solidFill>
              </a:rPr>
              <a:t>Computationally efficient</a:t>
            </a:r>
          </a:p>
          <a:p>
            <a:r>
              <a:rPr lang="en-CA" sz="2400" dirty="0" smtClean="0">
                <a:solidFill>
                  <a:schemeClr val="bg1"/>
                </a:solidFill>
              </a:rPr>
              <a:t>Visual and intuitive appeal</a:t>
            </a:r>
          </a:p>
          <a:p>
            <a:r>
              <a:rPr lang="en-CA" sz="2400" dirty="0" smtClean="0">
                <a:solidFill>
                  <a:schemeClr val="bg1"/>
                </a:solidFill>
              </a:rPr>
              <a:t>Potential filament finder</a:t>
            </a:r>
          </a:p>
          <a:p>
            <a:endParaRPr lang="en-CA" sz="2400" dirty="0">
              <a:solidFill>
                <a:schemeClr val="bg1"/>
              </a:solidFill>
            </a:endParaRPr>
          </a:p>
          <a:p>
            <a:pPr marL="0" indent="0">
              <a:buNone/>
            </a:pPr>
            <a:r>
              <a:rPr lang="en-CA" sz="2400" dirty="0" smtClean="0">
                <a:solidFill>
                  <a:schemeClr val="bg1"/>
                </a:solidFill>
              </a:rPr>
              <a:t>Drawbacks:</a:t>
            </a:r>
          </a:p>
          <a:p>
            <a:r>
              <a:rPr lang="en-CA" sz="2400" dirty="0" smtClean="0">
                <a:solidFill>
                  <a:schemeClr val="bg1"/>
                </a:solidFill>
              </a:rPr>
              <a:t>Inherits several of the drawbacks of HOP</a:t>
            </a:r>
          </a:p>
        </p:txBody>
      </p:sp>
    </p:spTree>
    <p:extLst>
      <p:ext uri="{BB962C8B-B14F-4D97-AF65-F5344CB8AC3E}">
        <p14:creationId xmlns:p14="http://schemas.microsoft.com/office/powerpoint/2010/main" val="314581596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altLang="en-US" dirty="0" smtClean="0">
                <a:solidFill>
                  <a:schemeClr val="bg1"/>
                </a:solidFill>
              </a:rPr>
              <a:t>Combinatorial Codes</a:t>
            </a:r>
          </a:p>
        </p:txBody>
      </p:sp>
      <mc:AlternateContent xmlns:mc="http://schemas.openxmlformats.org/markup-compatibility/2006" xmlns:a14="http://schemas.microsoft.com/office/drawing/2010/main">
        <mc:Choice Requires="a14">
          <p:sp>
            <p:nvSpPr>
              <p:cNvPr id="126979" name="Content Placeholder 2"/>
              <p:cNvSpPr>
                <a:spLocks noGrp="1"/>
              </p:cNvSpPr>
              <p:nvPr>
                <p:ph idx="1"/>
              </p:nvPr>
            </p:nvSpPr>
            <p:spPr/>
            <p:txBody>
              <a:bodyPr/>
              <a:lstStyle/>
              <a:p>
                <a:r>
                  <a:rPr lang="en-US" altLang="en-US" dirty="0" smtClean="0">
                    <a:solidFill>
                      <a:schemeClr val="bg1"/>
                    </a:solidFill>
                  </a:rPr>
                  <a:t>Assign a code to each galaxy based on how many </a:t>
                </a:r>
                <a:r>
                  <a:rPr lang="en-US" altLang="en-US" dirty="0" err="1" smtClean="0">
                    <a:solidFill>
                      <a:schemeClr val="bg1"/>
                    </a:solidFill>
                  </a:rPr>
                  <a:t>tetrahedra</a:t>
                </a:r>
                <a:r>
                  <a:rPr lang="en-US" altLang="en-US" dirty="0" smtClean="0">
                    <a:solidFill>
                      <a:schemeClr val="bg1"/>
                    </a:solidFill>
                  </a:rPr>
                  <a:t>, triangles, and edges are connected to it at a range of </a:t>
                </a:r>
                <a14:m>
                  <m:oMath xmlns:m="http://schemas.openxmlformats.org/officeDocument/2006/math">
                    <m:r>
                      <a:rPr lang="en-US" altLang="en-US" i="1" smtClean="0">
                        <a:solidFill>
                          <a:schemeClr val="bg1"/>
                        </a:solidFill>
                        <a:latin typeface="Cambria Math" panose="02040503050406030204" pitchFamily="18" charset="0"/>
                        <a:ea typeface="Cambria Math" panose="02040503050406030204" pitchFamily="18" charset="0"/>
                      </a:rPr>
                      <m:t>𝛼</m:t>
                    </m:r>
                  </m:oMath>
                </a14:m>
                <a:r>
                  <a:rPr lang="en-US" altLang="en-US" dirty="0" smtClean="0">
                    <a:solidFill>
                      <a:schemeClr val="bg1"/>
                    </a:solidFill>
                  </a:rPr>
                  <a:t>.</a:t>
                </a:r>
              </a:p>
              <a:p>
                <a:r>
                  <a:rPr lang="en-US" altLang="en-US" dirty="0" smtClean="0">
                    <a:solidFill>
                      <a:schemeClr val="bg1"/>
                    </a:solidFill>
                  </a:rPr>
                  <a:t>Use the codes to identify whether the galaxy lives in a cluster, filament, or void</a:t>
                </a:r>
              </a:p>
            </p:txBody>
          </p:sp>
        </mc:Choice>
        <mc:Fallback xmlns="">
          <p:sp>
            <p:nvSpPr>
              <p:cNvPr id="126979"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t="-1752" r="-3037"/>
                </a:stretch>
              </a:blipFill>
            </p:spPr>
            <p:txBody>
              <a:bodyPr/>
              <a:lstStyle/>
              <a:p>
                <a:r>
                  <a:rPr lang="en-CA">
                    <a:noFill/>
                  </a:rPr>
                  <a:t> </a:t>
                </a:r>
              </a:p>
            </p:txBody>
          </p:sp>
        </mc:Fallback>
      </mc:AlternateContent>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vid\Desktop\CAMCOSpresent\BadHop\badhoprawdata.png"/>
          <p:cNvPicPr>
            <a:picLocks noChangeAspect="1" noChangeArrowheads="1"/>
          </p:cNvPicPr>
          <p:nvPr/>
        </p:nvPicPr>
        <p:blipFill rotWithShape="1">
          <a:blip r:embed="rId3">
            <a:extLst>
              <a:ext uri="{28A0092B-C50C-407E-A947-70E740481C1C}">
                <a14:useLocalDpi xmlns:a14="http://schemas.microsoft.com/office/drawing/2010/main" val="0"/>
              </a:ext>
            </a:extLst>
          </a:blip>
          <a:srcRect l="6456" t="2014" r="3879" b="4098"/>
          <a:stretch/>
        </p:blipFill>
        <p:spPr bwMode="auto">
          <a:xfrm>
            <a:off x="1265412" y="598776"/>
            <a:ext cx="6766560" cy="603504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4902120" y="2489400"/>
            <a:ext cx="265320" cy="26496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7" name="Oval 16"/>
          <p:cNvSpPr/>
          <p:nvPr/>
        </p:nvSpPr>
        <p:spPr>
          <a:xfrm>
            <a:off x="7268040" y="3860280"/>
            <a:ext cx="241560" cy="24156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20" name="Oval 19"/>
          <p:cNvSpPr/>
          <p:nvPr/>
        </p:nvSpPr>
        <p:spPr>
          <a:xfrm>
            <a:off x="2491200" y="4029480"/>
            <a:ext cx="190800" cy="19080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21" name="TextBox 20"/>
              <p:cNvSpPr txBox="1"/>
              <p:nvPr/>
            </p:nvSpPr>
            <p:spPr>
              <a:xfrm>
                <a:off x="4600430" y="275436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0,0</m:t>
                          </m:r>
                        </m:e>
                      </m:d>
                    </m:oMath>
                  </m:oMathPara>
                </a14:m>
                <a:endParaRPr lang="en-CA" dirty="0"/>
              </a:p>
            </p:txBody>
          </p:sp>
        </mc:Choice>
        <mc:Fallback xmlns="">
          <p:sp>
            <p:nvSpPr>
              <p:cNvPr id="21" name="TextBox 20"/>
              <p:cNvSpPr txBox="1">
                <a:spLocks noRot="1" noChangeAspect="1" noMove="1" noResize="1" noEditPoints="1" noAdjustHandles="1" noChangeArrowheads="1" noChangeShapeType="1" noTextEdit="1"/>
              </p:cNvSpPr>
              <p:nvPr/>
            </p:nvSpPr>
            <p:spPr>
              <a:xfrm>
                <a:off x="4600430" y="2754360"/>
                <a:ext cx="868699" cy="430887"/>
              </a:xfrm>
              <a:prstGeom prst="rect">
                <a:avLst/>
              </a:prstGeom>
              <a:blipFill rotWithShape="0">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954470" y="402948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0,0</m:t>
                          </m:r>
                        </m:e>
                      </m:d>
                    </m:oMath>
                  </m:oMathPara>
                </a14:m>
                <a:endParaRPr lang="en-CA" dirty="0"/>
              </a:p>
            </p:txBody>
          </p:sp>
        </mc:Choice>
        <mc:Fallback xmlns="">
          <p:sp>
            <p:nvSpPr>
              <p:cNvPr id="23" name="TextBox 22"/>
              <p:cNvSpPr txBox="1">
                <a:spLocks noRot="1" noChangeAspect="1" noMove="1" noResize="1" noEditPoints="1" noAdjustHandles="1" noChangeArrowheads="1" noChangeShapeType="1" noTextEdit="1"/>
              </p:cNvSpPr>
              <p:nvPr/>
            </p:nvSpPr>
            <p:spPr>
              <a:xfrm>
                <a:off x="6954470" y="4029480"/>
                <a:ext cx="868699" cy="430887"/>
              </a:xfrm>
              <a:prstGeom prst="rect">
                <a:avLst/>
              </a:prstGeom>
              <a:blipFill rotWithShape="0">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152250" y="422028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0,0</m:t>
                          </m:r>
                        </m:e>
                      </m:d>
                    </m:oMath>
                  </m:oMathPara>
                </a14:m>
                <a:endParaRPr lang="en-CA" dirty="0"/>
              </a:p>
            </p:txBody>
          </p:sp>
        </mc:Choice>
        <mc:Fallback xmlns="">
          <p:sp>
            <p:nvSpPr>
              <p:cNvPr id="24" name="TextBox 23"/>
              <p:cNvSpPr txBox="1">
                <a:spLocks noRot="1" noChangeAspect="1" noMove="1" noResize="1" noEditPoints="1" noAdjustHandles="1" noChangeArrowheads="1" noChangeShapeType="1" noTextEdit="1"/>
              </p:cNvSpPr>
              <p:nvPr/>
            </p:nvSpPr>
            <p:spPr>
              <a:xfrm>
                <a:off x="2152250" y="4220280"/>
                <a:ext cx="868699" cy="430887"/>
              </a:xfrm>
              <a:prstGeom prst="rect">
                <a:avLst/>
              </a:prstGeom>
              <a:blipFill rotWithShape="0">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462800" y="838200"/>
                <a:ext cx="24384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m:t>
                          </m:r>
                          <m:r>
                            <a:rPr lang="en-CA" sz="2800" b="0" i="1" smtClean="0">
                              <a:latin typeface="Cambria Math" panose="02040503050406030204" pitchFamily="18" charset="0"/>
                            </a:rPr>
                            <m:t>𝑡𝑟𝑖𝑎𝑛𝑔𝑙𝑒𝑠</m:t>
                          </m:r>
                          <m:r>
                            <a:rPr lang="en-CA" sz="2800" b="0" i="1" smtClean="0">
                              <a:latin typeface="Cambria Math" panose="02040503050406030204" pitchFamily="18" charset="0"/>
                            </a:rPr>
                            <m:t>, #</m:t>
                          </m:r>
                          <m:r>
                            <a:rPr lang="en-CA" sz="2800" b="0" i="1" smtClean="0">
                              <a:latin typeface="Cambria Math" panose="02040503050406030204" pitchFamily="18" charset="0"/>
                            </a:rPr>
                            <m:t>𝑒𝑑𝑔𝑒𝑠</m:t>
                          </m:r>
                        </m:e>
                      </m:d>
                    </m:oMath>
                  </m:oMathPara>
                </a14:m>
                <a:endParaRPr lang="en-CA"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1462800" y="838200"/>
                <a:ext cx="2438400" cy="430887"/>
              </a:xfrm>
              <a:prstGeom prst="rect">
                <a:avLst/>
              </a:prstGeom>
              <a:blipFill rotWithShape="0">
                <a:blip r:embed="rId7"/>
                <a:stretch>
                  <a:fillRect r="-34750"/>
                </a:stretch>
              </a:blipFill>
            </p:spPr>
            <p:txBody>
              <a:bodyPr/>
              <a:lstStyle/>
              <a:p>
                <a:r>
                  <a:rPr lang="en-CA">
                    <a:noFill/>
                  </a:rPr>
                  <a:t> </a:t>
                </a:r>
              </a:p>
            </p:txBody>
          </p:sp>
        </mc:Fallback>
      </mc:AlternateContent>
    </p:spTree>
    <p:extLst>
      <p:ext uri="{BB962C8B-B14F-4D97-AF65-F5344CB8AC3E}">
        <p14:creationId xmlns:p14="http://schemas.microsoft.com/office/powerpoint/2010/main" val="252728547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Desktop\CAMCOSpresent\BadHop\epsilonslidepic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742" y="304800"/>
            <a:ext cx="6781800" cy="62286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4640930" y="267948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0,1</m:t>
                          </m:r>
                        </m:e>
                      </m:d>
                    </m:oMath>
                  </m:oMathPara>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4640930" y="2679480"/>
                <a:ext cx="868699" cy="430887"/>
              </a:xfrm>
              <a:prstGeom prst="rect">
                <a:avLst/>
              </a:prstGeom>
              <a:blipFill rotWithShape="0">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015850" y="404028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1,3</m:t>
                          </m:r>
                        </m:e>
                      </m:d>
                    </m:oMath>
                  </m:oMathPara>
                </a14:m>
                <a:endParaRPr lang="en-CA" dirty="0"/>
              </a:p>
            </p:txBody>
          </p:sp>
        </mc:Choice>
        <mc:Fallback xmlns="">
          <p:sp>
            <p:nvSpPr>
              <p:cNvPr id="6" name="TextBox 5"/>
              <p:cNvSpPr txBox="1">
                <a:spLocks noRot="1" noChangeAspect="1" noMove="1" noResize="1" noEditPoints="1" noAdjustHandles="1" noChangeArrowheads="1" noChangeShapeType="1" noTextEdit="1"/>
              </p:cNvSpPr>
              <p:nvPr/>
            </p:nvSpPr>
            <p:spPr>
              <a:xfrm>
                <a:off x="7015850" y="4040280"/>
                <a:ext cx="868699" cy="430887"/>
              </a:xfrm>
              <a:prstGeom prst="rect">
                <a:avLst/>
              </a:prstGeom>
              <a:blipFill rotWithShape="0">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181770" y="417636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1,2</m:t>
                          </m:r>
                        </m:e>
                      </m:d>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2181770" y="4176360"/>
                <a:ext cx="868699" cy="430887"/>
              </a:xfrm>
              <a:prstGeom prst="rect">
                <a:avLst/>
              </a:prstGeom>
              <a:blipFill rotWithShape="0">
                <a:blip r:embed="rId6"/>
                <a:stretch>
                  <a:fillRect/>
                </a:stretch>
              </a:blipFill>
            </p:spPr>
            <p:txBody>
              <a:bodyPr/>
              <a:lstStyle/>
              <a:p>
                <a:r>
                  <a:rPr lang="en-CA">
                    <a:noFill/>
                  </a:rPr>
                  <a:t> </a:t>
                </a:r>
              </a:p>
            </p:txBody>
          </p:sp>
        </mc:Fallback>
      </mc:AlternateContent>
      <p:sp>
        <p:nvSpPr>
          <p:cNvPr id="4" name="Oval 3"/>
          <p:cNvSpPr/>
          <p:nvPr/>
        </p:nvSpPr>
        <p:spPr>
          <a:xfrm>
            <a:off x="2515320" y="3974760"/>
            <a:ext cx="201600" cy="20160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1" name="Oval 10"/>
          <p:cNvSpPr/>
          <p:nvPr/>
        </p:nvSpPr>
        <p:spPr>
          <a:xfrm>
            <a:off x="4952160" y="2433240"/>
            <a:ext cx="246240" cy="24624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4" name="Oval 13"/>
          <p:cNvSpPr/>
          <p:nvPr/>
        </p:nvSpPr>
        <p:spPr>
          <a:xfrm>
            <a:off x="7337520" y="3814920"/>
            <a:ext cx="225360" cy="22536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9" name="TextBox 8"/>
              <p:cNvSpPr txBox="1"/>
              <p:nvPr/>
            </p:nvSpPr>
            <p:spPr>
              <a:xfrm>
                <a:off x="1396919" y="685800"/>
                <a:ext cx="24384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m:t>
                          </m:r>
                          <m:r>
                            <a:rPr lang="en-CA" sz="2800" b="0" i="1" smtClean="0">
                              <a:latin typeface="Cambria Math" panose="02040503050406030204" pitchFamily="18" charset="0"/>
                            </a:rPr>
                            <m:t>𝑡𝑟𝑖𝑎𝑛𝑔𝑙𝑒𝑠</m:t>
                          </m:r>
                          <m:r>
                            <a:rPr lang="en-CA" sz="2800" b="0" i="1" smtClean="0">
                              <a:latin typeface="Cambria Math" panose="02040503050406030204" pitchFamily="18" charset="0"/>
                            </a:rPr>
                            <m:t>, #</m:t>
                          </m:r>
                          <m:r>
                            <a:rPr lang="en-CA" sz="2800" b="0" i="1" smtClean="0">
                              <a:latin typeface="Cambria Math" panose="02040503050406030204" pitchFamily="18" charset="0"/>
                            </a:rPr>
                            <m:t>𝑒𝑑𝑔𝑒𝑠</m:t>
                          </m:r>
                        </m:e>
                      </m:d>
                    </m:oMath>
                  </m:oMathPara>
                </a14:m>
                <a:endParaRPr lang="en-CA"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1396919" y="685800"/>
                <a:ext cx="2438400" cy="430887"/>
              </a:xfrm>
              <a:prstGeom prst="rect">
                <a:avLst/>
              </a:prstGeom>
              <a:blipFill rotWithShape="0">
                <a:blip r:embed="rId7"/>
                <a:stretch>
                  <a:fillRect r="-35000"/>
                </a:stretch>
              </a:blipFill>
            </p:spPr>
            <p:txBody>
              <a:bodyPr/>
              <a:lstStyle/>
              <a:p>
                <a:r>
                  <a:rPr lang="en-CA">
                    <a:noFill/>
                  </a:rPr>
                  <a:t> </a:t>
                </a:r>
              </a:p>
            </p:txBody>
          </p:sp>
        </mc:Fallback>
      </mc:AlternateContent>
    </p:spTree>
    <p:extLst>
      <p:ext uri="{BB962C8B-B14F-4D97-AF65-F5344CB8AC3E}">
        <p14:creationId xmlns:p14="http://schemas.microsoft.com/office/powerpoint/2010/main" val="11053734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Finding Groups</a:t>
            </a:r>
            <a:endParaRPr lang="en-CA" dirty="0">
              <a:solidFill>
                <a:schemeClr val="bg1"/>
              </a:solidFill>
            </a:endParaRPr>
          </a:p>
        </p:txBody>
      </p:sp>
      <p:pic>
        <p:nvPicPr>
          <p:cNvPr id="5" name="Content Placeholder 9" descr="N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95400"/>
            <a:ext cx="6337664" cy="4865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rot="-2067000">
            <a:off x="2493374" y="4849940"/>
            <a:ext cx="1172493" cy="357080"/>
          </a:xfrm>
          <a:prstGeom prst="ellipse">
            <a:avLst/>
          </a:prstGeom>
          <a:noFill/>
          <a:ln w="38100">
            <a:solidFill>
              <a:srgbClr val="316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3165BB"/>
              </a:solidFill>
            </a:endParaRPr>
          </a:p>
        </p:txBody>
      </p:sp>
      <p:sp>
        <p:nvSpPr>
          <p:cNvPr id="13" name="Oval 12"/>
          <p:cNvSpPr/>
          <p:nvPr/>
        </p:nvSpPr>
        <p:spPr>
          <a:xfrm rot="-1309200">
            <a:off x="3084585" y="2927551"/>
            <a:ext cx="394350" cy="749459"/>
          </a:xfrm>
          <a:prstGeom prst="ellipse">
            <a:avLst/>
          </a:prstGeom>
          <a:noFill/>
          <a:ln w="381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6" name="Oval 15"/>
          <p:cNvSpPr/>
          <p:nvPr/>
        </p:nvSpPr>
        <p:spPr>
          <a:xfrm>
            <a:off x="3020760" y="3601440"/>
            <a:ext cx="418680" cy="1150920"/>
          </a:xfrm>
          <a:prstGeom prst="ellipse">
            <a:avLst/>
          </a:prstGeom>
          <a:noFill/>
          <a:ln w="38100">
            <a:solidFill>
              <a:srgbClr val="177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177D36"/>
              </a:solidFill>
            </a:endParaRPr>
          </a:p>
        </p:txBody>
      </p:sp>
      <p:sp>
        <p:nvSpPr>
          <p:cNvPr id="19" name="Oval 18"/>
          <p:cNvSpPr/>
          <p:nvPr/>
        </p:nvSpPr>
        <p:spPr>
          <a:xfrm>
            <a:off x="3250440" y="4908960"/>
            <a:ext cx="523800" cy="523800"/>
          </a:xfrm>
          <a:prstGeom prst="ellipse">
            <a:avLst/>
          </a:prstGeom>
          <a:noFill/>
          <a:ln w="3810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808080"/>
              </a:solidFill>
            </a:endParaRPr>
          </a:p>
        </p:txBody>
      </p:sp>
      <p:sp>
        <p:nvSpPr>
          <p:cNvPr id="22" name="Oval 21"/>
          <p:cNvSpPr/>
          <p:nvPr/>
        </p:nvSpPr>
        <p:spPr>
          <a:xfrm>
            <a:off x="4665600" y="1974960"/>
            <a:ext cx="1402560" cy="54756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C000"/>
              </a:solidFill>
            </a:endParaRPr>
          </a:p>
        </p:txBody>
      </p:sp>
      <p:sp>
        <p:nvSpPr>
          <p:cNvPr id="25" name="Oval 24"/>
          <p:cNvSpPr/>
          <p:nvPr/>
        </p:nvSpPr>
        <p:spPr>
          <a:xfrm>
            <a:off x="5058720" y="2377800"/>
            <a:ext cx="552240" cy="137412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50"/>
              </a:solidFill>
            </a:endParaRPr>
          </a:p>
        </p:txBody>
      </p:sp>
      <p:sp>
        <p:nvSpPr>
          <p:cNvPr id="28" name="Oval 27"/>
          <p:cNvSpPr/>
          <p:nvPr/>
        </p:nvSpPr>
        <p:spPr>
          <a:xfrm rot="-2284800">
            <a:off x="3051255" y="2585666"/>
            <a:ext cx="628770" cy="339549"/>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7030A0"/>
              </a:solidFill>
            </a:endParaRPr>
          </a:p>
        </p:txBody>
      </p:sp>
      <p:sp>
        <p:nvSpPr>
          <p:cNvPr id="31" name="Oval 30"/>
          <p:cNvSpPr/>
          <p:nvPr/>
        </p:nvSpPr>
        <p:spPr>
          <a:xfrm>
            <a:off x="3536280" y="2722320"/>
            <a:ext cx="487080" cy="487080"/>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92D050"/>
              </a:solidFill>
            </a:endParaRPr>
          </a:p>
        </p:txBody>
      </p:sp>
      <p:sp>
        <p:nvSpPr>
          <p:cNvPr id="34" name="Oval 33"/>
          <p:cNvSpPr/>
          <p:nvPr/>
        </p:nvSpPr>
        <p:spPr>
          <a:xfrm>
            <a:off x="5131800" y="3754800"/>
            <a:ext cx="450360" cy="4503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37" name="Oval 36"/>
          <p:cNvSpPr/>
          <p:nvPr/>
        </p:nvSpPr>
        <p:spPr>
          <a:xfrm>
            <a:off x="4520160" y="4101840"/>
            <a:ext cx="1261440" cy="1261440"/>
          </a:xfrm>
          <a:prstGeom prst="ellipse">
            <a:avLst/>
          </a:prstGeom>
          <a:noFill/>
          <a:ln w="38100">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333399"/>
              </a:solidFill>
            </a:endParaRPr>
          </a:p>
        </p:txBody>
      </p:sp>
      <p:sp>
        <p:nvSpPr>
          <p:cNvPr id="40" name="Oval 39"/>
          <p:cNvSpPr/>
          <p:nvPr/>
        </p:nvSpPr>
        <p:spPr>
          <a:xfrm rot="2274600">
            <a:off x="3582091" y="3322953"/>
            <a:ext cx="1515778" cy="7538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43" name="Oval 42"/>
          <p:cNvSpPr/>
          <p:nvPr/>
        </p:nvSpPr>
        <p:spPr>
          <a:xfrm rot="2533800">
            <a:off x="3495201" y="2589040"/>
            <a:ext cx="1102759" cy="34864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C000"/>
              </a:solidFill>
            </a:endParaRPr>
          </a:p>
        </p:txBody>
      </p:sp>
      <p:sp>
        <p:nvSpPr>
          <p:cNvPr id="46" name="Oval 45"/>
          <p:cNvSpPr/>
          <p:nvPr/>
        </p:nvSpPr>
        <p:spPr>
          <a:xfrm>
            <a:off x="2546640" y="2084940"/>
            <a:ext cx="1110960" cy="5968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50"/>
              </a:solidFill>
            </a:endParaRPr>
          </a:p>
        </p:txBody>
      </p:sp>
    </p:spTree>
    <p:extLst>
      <p:ext uri="{BB962C8B-B14F-4D97-AF65-F5344CB8AC3E}">
        <p14:creationId xmlns:p14="http://schemas.microsoft.com/office/powerpoint/2010/main" val="394495997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vid\Desktop\CAMCOSpresent\BadHop\epsilonslidepics\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686" y="289810"/>
            <a:ext cx="6712828" cy="618719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2474280" y="3914640"/>
            <a:ext cx="224640" cy="22500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8" name="Oval 7"/>
          <p:cNvSpPr/>
          <p:nvPr/>
        </p:nvSpPr>
        <p:spPr>
          <a:xfrm>
            <a:off x="4970880" y="2406240"/>
            <a:ext cx="236160" cy="23616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1" name="Oval 10"/>
          <p:cNvSpPr/>
          <p:nvPr/>
        </p:nvSpPr>
        <p:spPr>
          <a:xfrm>
            <a:off x="7305840" y="3779280"/>
            <a:ext cx="183600" cy="18324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18" name="TextBox 17"/>
              <p:cNvSpPr txBox="1"/>
              <p:nvPr/>
            </p:nvSpPr>
            <p:spPr>
              <a:xfrm>
                <a:off x="4659100" y="2645713"/>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0,1</m:t>
                          </m:r>
                        </m:e>
                      </m:d>
                    </m:oMath>
                  </m:oMathPara>
                </a14:m>
                <a:endParaRPr lang="en-CA" dirty="0"/>
              </a:p>
            </p:txBody>
          </p:sp>
        </mc:Choice>
        <mc:Fallback xmlns="">
          <p:sp>
            <p:nvSpPr>
              <p:cNvPr id="18" name="TextBox 17"/>
              <p:cNvSpPr txBox="1">
                <a:spLocks noRot="1" noChangeAspect="1" noMove="1" noResize="1" noEditPoints="1" noAdjustHandles="1" noChangeArrowheads="1" noChangeShapeType="1" noTextEdit="1"/>
              </p:cNvSpPr>
              <p:nvPr/>
            </p:nvSpPr>
            <p:spPr>
              <a:xfrm>
                <a:off x="4659100" y="2645713"/>
                <a:ext cx="868699" cy="430887"/>
              </a:xfrm>
              <a:prstGeom prst="rect">
                <a:avLst/>
              </a:prstGeom>
              <a:blipFill rotWithShape="0">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963290" y="396252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7,7</m:t>
                          </m:r>
                        </m:e>
                      </m:d>
                    </m:oMath>
                  </m:oMathPara>
                </a14:m>
                <a:endParaRPr lang="en-CA" dirty="0"/>
              </a:p>
            </p:txBody>
          </p:sp>
        </mc:Choice>
        <mc:Fallback xmlns="">
          <p:sp>
            <p:nvSpPr>
              <p:cNvPr id="19" name="TextBox 18"/>
              <p:cNvSpPr txBox="1">
                <a:spLocks noRot="1" noChangeAspect="1" noMove="1" noResize="1" noEditPoints="1" noAdjustHandles="1" noChangeArrowheads="1" noChangeShapeType="1" noTextEdit="1"/>
              </p:cNvSpPr>
              <p:nvPr/>
            </p:nvSpPr>
            <p:spPr>
              <a:xfrm>
                <a:off x="6963290" y="3962520"/>
                <a:ext cx="868699" cy="430887"/>
              </a:xfrm>
              <a:prstGeom prst="rect">
                <a:avLst/>
              </a:prstGeom>
              <a:blipFill rotWithShape="0">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152250" y="413964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2,3</m:t>
                          </m:r>
                        </m:e>
                      </m:d>
                    </m:oMath>
                  </m:oMathPara>
                </a14:m>
                <a:endParaRPr lang="en-CA" dirty="0"/>
              </a:p>
            </p:txBody>
          </p:sp>
        </mc:Choice>
        <mc:Fallback xmlns="">
          <p:sp>
            <p:nvSpPr>
              <p:cNvPr id="20" name="TextBox 19"/>
              <p:cNvSpPr txBox="1">
                <a:spLocks noRot="1" noChangeAspect="1" noMove="1" noResize="1" noEditPoints="1" noAdjustHandles="1" noChangeArrowheads="1" noChangeShapeType="1" noTextEdit="1"/>
              </p:cNvSpPr>
              <p:nvPr/>
            </p:nvSpPr>
            <p:spPr>
              <a:xfrm>
                <a:off x="2152250" y="4139640"/>
                <a:ext cx="868699" cy="430887"/>
              </a:xfrm>
              <a:prstGeom prst="rect">
                <a:avLst/>
              </a:prstGeom>
              <a:blipFill rotWithShape="0">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67399" y="609600"/>
                <a:ext cx="24384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m:t>
                          </m:r>
                          <m:r>
                            <a:rPr lang="en-CA" sz="2800" b="0" i="1" smtClean="0">
                              <a:latin typeface="Cambria Math" panose="02040503050406030204" pitchFamily="18" charset="0"/>
                            </a:rPr>
                            <m:t>𝑡𝑟𝑖𝑎𝑛𝑔𝑙𝑒𝑠</m:t>
                          </m:r>
                          <m:r>
                            <a:rPr lang="en-CA" sz="2800" b="0" i="1" smtClean="0">
                              <a:latin typeface="Cambria Math" panose="02040503050406030204" pitchFamily="18" charset="0"/>
                            </a:rPr>
                            <m:t>, #</m:t>
                          </m:r>
                          <m:r>
                            <a:rPr lang="en-CA" sz="2800" b="0" i="1" smtClean="0">
                              <a:latin typeface="Cambria Math" panose="02040503050406030204" pitchFamily="18" charset="0"/>
                            </a:rPr>
                            <m:t>𝑒𝑑𝑔𝑒𝑠</m:t>
                          </m:r>
                        </m:e>
                      </m:d>
                    </m:oMath>
                  </m:oMathPara>
                </a14:m>
                <a:endParaRPr lang="en-CA"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1367399" y="609600"/>
                <a:ext cx="2438400" cy="430887"/>
              </a:xfrm>
              <a:prstGeom prst="rect">
                <a:avLst/>
              </a:prstGeom>
              <a:blipFill rotWithShape="0">
                <a:blip r:embed="rId7"/>
                <a:stretch>
                  <a:fillRect r="-35000"/>
                </a:stretch>
              </a:blipFill>
            </p:spPr>
            <p:txBody>
              <a:bodyPr/>
              <a:lstStyle/>
              <a:p>
                <a:r>
                  <a:rPr lang="en-CA">
                    <a:noFill/>
                  </a:rPr>
                  <a:t> </a:t>
                </a:r>
              </a:p>
            </p:txBody>
          </p:sp>
        </mc:Fallback>
      </mc:AlternateContent>
    </p:spTree>
    <p:extLst>
      <p:ext uri="{BB962C8B-B14F-4D97-AF65-F5344CB8AC3E}">
        <p14:creationId xmlns:p14="http://schemas.microsoft.com/office/powerpoint/2010/main" val="400627141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avid\Desktop\CAMCOSpresent\BadHop\epsilonslidepic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568" y="265167"/>
            <a:ext cx="6673260" cy="614986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7222680" y="3738240"/>
            <a:ext cx="202680" cy="20268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10" name="TextBox 9"/>
              <p:cNvSpPr txBox="1"/>
              <p:nvPr/>
            </p:nvSpPr>
            <p:spPr>
              <a:xfrm>
                <a:off x="6889670" y="394092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7,7</m:t>
                          </m:r>
                        </m:e>
                      </m:d>
                    </m:oMath>
                  </m:oMathPara>
                </a14:m>
                <a:endParaRPr lang="en-CA" dirty="0"/>
              </a:p>
            </p:txBody>
          </p:sp>
        </mc:Choice>
        <mc:Fallback xmlns="">
          <p:sp>
            <p:nvSpPr>
              <p:cNvPr id="10" name="TextBox 9"/>
              <p:cNvSpPr txBox="1">
                <a:spLocks noRot="1" noChangeAspect="1" noMove="1" noResize="1" noEditPoints="1" noAdjustHandles="1" noChangeArrowheads="1" noChangeShapeType="1" noTextEdit="1"/>
              </p:cNvSpPr>
              <p:nvPr/>
            </p:nvSpPr>
            <p:spPr>
              <a:xfrm>
                <a:off x="6889670" y="3940920"/>
                <a:ext cx="868699" cy="430887"/>
              </a:xfrm>
              <a:prstGeom prst="rect">
                <a:avLst/>
              </a:prstGeom>
              <a:blipFill rotWithShape="0">
                <a:blip r:embed="rId3"/>
                <a:stretch>
                  <a:fillRect/>
                </a:stretch>
              </a:blipFill>
            </p:spPr>
            <p:txBody>
              <a:bodyPr/>
              <a:lstStyle/>
              <a:p>
                <a:r>
                  <a:rPr lang="en-CA">
                    <a:noFill/>
                  </a:rPr>
                  <a:t> </a:t>
                </a:r>
              </a:p>
            </p:txBody>
          </p:sp>
        </mc:Fallback>
      </mc:AlternateContent>
      <p:sp>
        <p:nvSpPr>
          <p:cNvPr id="11" name="Oval 10"/>
          <p:cNvSpPr/>
          <p:nvPr/>
        </p:nvSpPr>
        <p:spPr>
          <a:xfrm>
            <a:off x="4902120" y="2338200"/>
            <a:ext cx="261000" cy="26100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14" name="TextBox 13"/>
              <p:cNvSpPr txBox="1"/>
              <p:nvPr/>
            </p:nvSpPr>
            <p:spPr>
              <a:xfrm>
                <a:off x="4617198" y="2604224"/>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1,3</m:t>
                          </m:r>
                        </m:e>
                      </m:d>
                    </m:oMath>
                  </m:oMathPara>
                </a14:m>
                <a:endParaRPr lang="en-CA" dirty="0"/>
              </a:p>
            </p:txBody>
          </p:sp>
        </mc:Choice>
        <mc:Fallback xmlns="">
          <p:sp>
            <p:nvSpPr>
              <p:cNvPr id="14" name="TextBox 13"/>
              <p:cNvSpPr txBox="1">
                <a:spLocks noRot="1" noChangeAspect="1" noMove="1" noResize="1" noEditPoints="1" noAdjustHandles="1" noChangeArrowheads="1" noChangeShapeType="1" noTextEdit="1"/>
              </p:cNvSpPr>
              <p:nvPr/>
            </p:nvSpPr>
            <p:spPr>
              <a:xfrm>
                <a:off x="4617198" y="2604224"/>
                <a:ext cx="868699" cy="430887"/>
              </a:xfrm>
              <a:prstGeom prst="rect">
                <a:avLst/>
              </a:prstGeom>
              <a:blipFill rotWithShape="0">
                <a:blip r:embed="rId4"/>
                <a:stretch>
                  <a:fillRect/>
                </a:stretch>
              </a:blipFill>
            </p:spPr>
            <p:txBody>
              <a:bodyPr/>
              <a:lstStyle/>
              <a:p>
                <a:r>
                  <a:rPr lang="en-CA">
                    <a:noFill/>
                  </a:rPr>
                  <a:t> </a:t>
                </a:r>
              </a:p>
            </p:txBody>
          </p:sp>
        </mc:Fallback>
      </mc:AlternateContent>
      <p:sp>
        <p:nvSpPr>
          <p:cNvPr id="15" name="Oval 14"/>
          <p:cNvSpPr/>
          <p:nvPr/>
        </p:nvSpPr>
        <p:spPr>
          <a:xfrm>
            <a:off x="2452320" y="3835080"/>
            <a:ext cx="275040" cy="27540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18" name="TextBox 17"/>
              <p:cNvSpPr txBox="1"/>
              <p:nvPr/>
            </p:nvSpPr>
            <p:spPr>
              <a:xfrm>
                <a:off x="2155490" y="411048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4,5</m:t>
                          </m:r>
                        </m:e>
                      </m:d>
                    </m:oMath>
                  </m:oMathPara>
                </a14:m>
                <a:endParaRPr lang="en-CA" dirty="0"/>
              </a:p>
            </p:txBody>
          </p:sp>
        </mc:Choice>
        <mc:Fallback xmlns="">
          <p:sp>
            <p:nvSpPr>
              <p:cNvPr id="18" name="TextBox 17"/>
              <p:cNvSpPr txBox="1">
                <a:spLocks noRot="1" noChangeAspect="1" noMove="1" noResize="1" noEditPoints="1" noAdjustHandles="1" noChangeArrowheads="1" noChangeShapeType="1" noTextEdit="1"/>
              </p:cNvSpPr>
              <p:nvPr/>
            </p:nvSpPr>
            <p:spPr>
              <a:xfrm>
                <a:off x="2155490" y="4110480"/>
                <a:ext cx="868699" cy="430887"/>
              </a:xfrm>
              <a:prstGeom prst="rect">
                <a:avLst/>
              </a:prstGeom>
              <a:blipFill rotWithShape="0">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70639" y="609600"/>
                <a:ext cx="24384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m:t>
                          </m:r>
                          <m:r>
                            <a:rPr lang="en-CA" sz="2800" b="0" i="1" smtClean="0">
                              <a:latin typeface="Cambria Math" panose="02040503050406030204" pitchFamily="18" charset="0"/>
                            </a:rPr>
                            <m:t>𝑡𝑟𝑖𝑎𝑛𝑔𝑙𝑒𝑠</m:t>
                          </m:r>
                          <m:r>
                            <a:rPr lang="en-CA" sz="2800" b="0" i="1" smtClean="0">
                              <a:latin typeface="Cambria Math" panose="02040503050406030204" pitchFamily="18" charset="0"/>
                            </a:rPr>
                            <m:t>, #</m:t>
                          </m:r>
                          <m:r>
                            <a:rPr lang="en-CA" sz="2800" b="0" i="1" smtClean="0">
                              <a:latin typeface="Cambria Math" panose="02040503050406030204" pitchFamily="18" charset="0"/>
                            </a:rPr>
                            <m:t>𝑒𝑑𝑔𝑒𝑠</m:t>
                          </m:r>
                        </m:e>
                      </m:d>
                    </m:oMath>
                  </m:oMathPara>
                </a14:m>
                <a:endParaRPr lang="en-CA"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1370639" y="609600"/>
                <a:ext cx="2438400" cy="430887"/>
              </a:xfrm>
              <a:prstGeom prst="rect">
                <a:avLst/>
              </a:prstGeom>
              <a:blipFill rotWithShape="0">
                <a:blip r:embed="rId6"/>
                <a:stretch>
                  <a:fillRect r="-34750"/>
                </a:stretch>
              </a:blipFill>
            </p:spPr>
            <p:txBody>
              <a:bodyPr/>
              <a:lstStyle/>
              <a:p>
                <a:r>
                  <a:rPr lang="en-CA">
                    <a:noFill/>
                  </a:rPr>
                  <a:t> </a:t>
                </a:r>
              </a:p>
            </p:txBody>
          </p:sp>
        </mc:Fallback>
      </mc:AlternateContent>
    </p:spTree>
    <p:extLst>
      <p:ext uri="{BB962C8B-B14F-4D97-AF65-F5344CB8AC3E}">
        <p14:creationId xmlns:p14="http://schemas.microsoft.com/office/powerpoint/2010/main" val="40918770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avid\Desktop\CAMCOSpresent\BadHop\epsilonslidepics\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361" y="248618"/>
            <a:ext cx="6687825" cy="616669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7207560" y="3712320"/>
            <a:ext cx="199080" cy="19872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12" name="TextBox 11"/>
              <p:cNvSpPr txBox="1"/>
              <p:nvPr/>
            </p:nvSpPr>
            <p:spPr>
              <a:xfrm>
                <a:off x="6872750" y="3912689"/>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7,7</m:t>
                          </m:r>
                        </m:e>
                      </m:d>
                    </m:oMath>
                  </m:oMathPara>
                </a14:m>
                <a:endParaRPr lang="en-CA" dirty="0"/>
              </a:p>
            </p:txBody>
          </p:sp>
        </mc:Choice>
        <mc:Fallback xmlns="">
          <p:sp>
            <p:nvSpPr>
              <p:cNvPr id="12" name="TextBox 11"/>
              <p:cNvSpPr txBox="1">
                <a:spLocks noRot="1" noChangeAspect="1" noMove="1" noResize="1" noEditPoints="1" noAdjustHandles="1" noChangeArrowheads="1" noChangeShapeType="1" noTextEdit="1"/>
              </p:cNvSpPr>
              <p:nvPr/>
            </p:nvSpPr>
            <p:spPr>
              <a:xfrm>
                <a:off x="6872750" y="3912689"/>
                <a:ext cx="868699" cy="430887"/>
              </a:xfrm>
              <a:prstGeom prst="rect">
                <a:avLst/>
              </a:prstGeom>
              <a:blipFill rotWithShape="0">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160530" y="403848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5,6</m:t>
                          </m:r>
                        </m:e>
                      </m:d>
                    </m:oMath>
                  </m:oMathPara>
                </a14:m>
                <a:endParaRPr lang="en-CA" dirty="0"/>
              </a:p>
            </p:txBody>
          </p:sp>
        </mc:Choice>
        <mc:Fallback xmlns="">
          <p:sp>
            <p:nvSpPr>
              <p:cNvPr id="13" name="TextBox 12"/>
              <p:cNvSpPr txBox="1">
                <a:spLocks noRot="1" noChangeAspect="1" noMove="1" noResize="1" noEditPoints="1" noAdjustHandles="1" noChangeArrowheads="1" noChangeShapeType="1" noTextEdit="1"/>
              </p:cNvSpPr>
              <p:nvPr/>
            </p:nvSpPr>
            <p:spPr>
              <a:xfrm>
                <a:off x="2160530" y="4038480"/>
                <a:ext cx="868699" cy="430887"/>
              </a:xfrm>
              <a:prstGeom prst="rect">
                <a:avLst/>
              </a:prstGeom>
              <a:blipFill rotWithShape="0">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568210" y="259704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4,5</m:t>
                          </m:r>
                        </m:e>
                      </m:d>
                    </m:oMath>
                  </m:oMathPara>
                </a14:m>
                <a:endParaRPr lang="en-CA" dirty="0"/>
              </a:p>
            </p:txBody>
          </p:sp>
        </mc:Choice>
        <mc:Fallback xmlns="">
          <p:sp>
            <p:nvSpPr>
              <p:cNvPr id="14" name="TextBox 13"/>
              <p:cNvSpPr txBox="1">
                <a:spLocks noRot="1" noChangeAspect="1" noMove="1" noResize="1" noEditPoints="1" noAdjustHandles="1" noChangeArrowheads="1" noChangeShapeType="1" noTextEdit="1"/>
              </p:cNvSpPr>
              <p:nvPr/>
            </p:nvSpPr>
            <p:spPr>
              <a:xfrm>
                <a:off x="4568210" y="2597040"/>
                <a:ext cx="868699" cy="430887"/>
              </a:xfrm>
              <a:prstGeom prst="rect">
                <a:avLst/>
              </a:prstGeom>
              <a:blipFill rotWithShape="0">
                <a:blip r:embed="rId6"/>
                <a:stretch>
                  <a:fillRect/>
                </a:stretch>
              </a:blipFill>
            </p:spPr>
            <p:txBody>
              <a:bodyPr/>
              <a:lstStyle/>
              <a:p>
                <a:r>
                  <a:rPr lang="en-CA">
                    <a:noFill/>
                  </a:rPr>
                  <a:t> </a:t>
                </a:r>
              </a:p>
            </p:txBody>
          </p:sp>
        </mc:Fallback>
      </mc:AlternateContent>
      <p:sp>
        <p:nvSpPr>
          <p:cNvPr id="10" name="Oval 9"/>
          <p:cNvSpPr/>
          <p:nvPr/>
        </p:nvSpPr>
        <p:spPr>
          <a:xfrm>
            <a:off x="4878720" y="2349000"/>
            <a:ext cx="247680" cy="24804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8" name="Oval 17"/>
          <p:cNvSpPr/>
          <p:nvPr/>
        </p:nvSpPr>
        <p:spPr>
          <a:xfrm>
            <a:off x="2502720" y="3854160"/>
            <a:ext cx="184320" cy="18432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9" name="TextBox 8"/>
              <p:cNvSpPr txBox="1"/>
              <p:nvPr/>
            </p:nvSpPr>
            <p:spPr>
              <a:xfrm>
                <a:off x="1375679" y="533400"/>
                <a:ext cx="24384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m:t>
                          </m:r>
                          <m:r>
                            <a:rPr lang="en-CA" sz="2800" b="0" i="1" smtClean="0">
                              <a:latin typeface="Cambria Math" panose="02040503050406030204" pitchFamily="18" charset="0"/>
                            </a:rPr>
                            <m:t>𝑡𝑟𝑖𝑎𝑛𝑔𝑙𝑒𝑠</m:t>
                          </m:r>
                          <m:r>
                            <a:rPr lang="en-CA" sz="2800" b="0" i="1" smtClean="0">
                              <a:latin typeface="Cambria Math" panose="02040503050406030204" pitchFamily="18" charset="0"/>
                            </a:rPr>
                            <m:t>, #</m:t>
                          </m:r>
                          <m:r>
                            <a:rPr lang="en-CA" sz="2800" b="0" i="1" smtClean="0">
                              <a:latin typeface="Cambria Math" panose="02040503050406030204" pitchFamily="18" charset="0"/>
                            </a:rPr>
                            <m:t>𝑒𝑑𝑔𝑒𝑠</m:t>
                          </m:r>
                        </m:e>
                      </m:d>
                    </m:oMath>
                  </m:oMathPara>
                </a14:m>
                <a:endParaRPr lang="en-CA"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1375679" y="533400"/>
                <a:ext cx="2438400" cy="430887"/>
              </a:xfrm>
              <a:prstGeom prst="rect">
                <a:avLst/>
              </a:prstGeom>
              <a:blipFill rotWithShape="0">
                <a:blip r:embed="rId7"/>
                <a:stretch>
                  <a:fillRect r="-34750"/>
                </a:stretch>
              </a:blipFill>
            </p:spPr>
            <p:txBody>
              <a:bodyPr/>
              <a:lstStyle/>
              <a:p>
                <a:r>
                  <a:rPr lang="en-CA">
                    <a:noFill/>
                  </a:rPr>
                  <a:t> </a:t>
                </a:r>
              </a:p>
            </p:txBody>
          </p:sp>
        </mc:Fallback>
      </mc:AlternateContent>
    </p:spTree>
    <p:extLst>
      <p:ext uri="{BB962C8B-B14F-4D97-AF65-F5344CB8AC3E}">
        <p14:creationId xmlns:p14="http://schemas.microsoft.com/office/powerpoint/2010/main" val="174129042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avid\Desktop\CAMCOSpresent\BadHop\epsilonslidepics\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401" y="228600"/>
            <a:ext cx="6697617" cy="61849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6825950" y="385020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7,7</m:t>
                          </m:r>
                        </m:e>
                      </m:d>
                    </m:oMath>
                  </m:oMathPara>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6825950" y="3850200"/>
                <a:ext cx="868699" cy="430887"/>
              </a:xfrm>
              <a:prstGeom prst="rect">
                <a:avLst/>
              </a:prstGeom>
              <a:blipFill rotWithShape="0">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83130" y="408780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5,6</m:t>
                          </m:r>
                        </m:e>
                      </m:d>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2083130" y="4087800"/>
                <a:ext cx="868699" cy="430887"/>
              </a:xfrm>
              <a:prstGeom prst="rect">
                <a:avLst/>
              </a:prstGeom>
              <a:blipFill rotWithShape="0">
                <a:blip r:embed="rId4"/>
                <a:stretch>
                  <a:fillRect/>
                </a:stretch>
              </a:blipFill>
            </p:spPr>
            <p:txBody>
              <a:bodyPr/>
              <a:lstStyle/>
              <a:p>
                <a:r>
                  <a:rPr lang="en-CA">
                    <a:noFill/>
                  </a:rPr>
                  <a:t> </a:t>
                </a:r>
              </a:p>
            </p:txBody>
          </p:sp>
        </mc:Fallback>
      </mc:AlternateContent>
      <p:sp>
        <p:nvSpPr>
          <p:cNvPr id="4" name="Oval 3"/>
          <p:cNvSpPr/>
          <p:nvPr/>
        </p:nvSpPr>
        <p:spPr>
          <a:xfrm>
            <a:off x="2398680" y="3850200"/>
            <a:ext cx="237600" cy="23760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0" name="Oval 9"/>
          <p:cNvSpPr/>
          <p:nvPr/>
        </p:nvSpPr>
        <p:spPr>
          <a:xfrm>
            <a:off x="7145640" y="3704400"/>
            <a:ext cx="229320" cy="22932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3" name="Oval 12"/>
          <p:cNvSpPr/>
          <p:nvPr/>
        </p:nvSpPr>
        <p:spPr>
          <a:xfrm>
            <a:off x="4830120" y="2286360"/>
            <a:ext cx="294480" cy="29448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16" name="TextBox 15"/>
              <p:cNvSpPr txBox="1"/>
              <p:nvPr/>
            </p:nvSpPr>
            <p:spPr>
              <a:xfrm>
                <a:off x="4543010" y="258084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4,5</m:t>
                          </m:r>
                        </m:e>
                      </m:d>
                    </m:oMath>
                  </m:oMathPara>
                </a14:m>
                <a:endParaRPr lang="en-CA" dirty="0"/>
              </a:p>
            </p:txBody>
          </p:sp>
        </mc:Choice>
        <mc:Fallback xmlns="">
          <p:sp>
            <p:nvSpPr>
              <p:cNvPr id="16" name="TextBox 15"/>
              <p:cNvSpPr txBox="1">
                <a:spLocks noRot="1" noChangeAspect="1" noMove="1" noResize="1" noEditPoints="1" noAdjustHandles="1" noChangeArrowheads="1" noChangeShapeType="1" noTextEdit="1"/>
              </p:cNvSpPr>
              <p:nvPr/>
            </p:nvSpPr>
            <p:spPr>
              <a:xfrm>
                <a:off x="4543010" y="2580840"/>
                <a:ext cx="868699" cy="430887"/>
              </a:xfrm>
              <a:prstGeom prst="rect">
                <a:avLst/>
              </a:prstGeom>
              <a:blipFill rotWithShape="0">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298279" y="457200"/>
                <a:ext cx="24384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m:t>
                          </m:r>
                          <m:r>
                            <a:rPr lang="en-CA" sz="2800" b="0" i="1" smtClean="0">
                              <a:latin typeface="Cambria Math" panose="02040503050406030204" pitchFamily="18" charset="0"/>
                            </a:rPr>
                            <m:t>𝑡𝑟𝑖𝑎𝑛𝑔𝑙𝑒𝑠</m:t>
                          </m:r>
                          <m:r>
                            <a:rPr lang="en-CA" sz="2800" b="0" i="1" smtClean="0">
                              <a:latin typeface="Cambria Math" panose="02040503050406030204" pitchFamily="18" charset="0"/>
                            </a:rPr>
                            <m:t>, #</m:t>
                          </m:r>
                          <m:r>
                            <a:rPr lang="en-CA" sz="2800" b="0" i="1" smtClean="0">
                              <a:latin typeface="Cambria Math" panose="02040503050406030204" pitchFamily="18" charset="0"/>
                            </a:rPr>
                            <m:t>𝑒𝑑𝑔𝑒𝑠</m:t>
                          </m:r>
                        </m:e>
                      </m:d>
                    </m:oMath>
                  </m:oMathPara>
                </a14:m>
                <a:endParaRPr lang="en-CA" sz="2800" dirty="0"/>
              </a:p>
            </p:txBody>
          </p:sp>
        </mc:Choice>
        <mc:Fallback xmlns="">
          <p:sp>
            <p:nvSpPr>
              <p:cNvPr id="17" name="TextBox 16"/>
              <p:cNvSpPr txBox="1">
                <a:spLocks noRot="1" noChangeAspect="1" noMove="1" noResize="1" noEditPoints="1" noAdjustHandles="1" noChangeArrowheads="1" noChangeShapeType="1" noTextEdit="1"/>
              </p:cNvSpPr>
              <p:nvPr/>
            </p:nvSpPr>
            <p:spPr>
              <a:xfrm>
                <a:off x="1298279" y="457200"/>
                <a:ext cx="2438400" cy="430887"/>
              </a:xfrm>
              <a:prstGeom prst="rect">
                <a:avLst/>
              </a:prstGeom>
              <a:blipFill rotWithShape="0">
                <a:blip r:embed="rId6"/>
                <a:stretch>
                  <a:fillRect r="-34750"/>
                </a:stretch>
              </a:blipFill>
            </p:spPr>
            <p:txBody>
              <a:bodyPr/>
              <a:lstStyle/>
              <a:p>
                <a:r>
                  <a:rPr lang="en-CA">
                    <a:noFill/>
                  </a:rPr>
                  <a:t> </a:t>
                </a:r>
              </a:p>
            </p:txBody>
          </p:sp>
        </mc:Fallback>
      </mc:AlternateContent>
    </p:spTree>
    <p:extLst>
      <p:ext uri="{BB962C8B-B14F-4D97-AF65-F5344CB8AC3E}">
        <p14:creationId xmlns:p14="http://schemas.microsoft.com/office/powerpoint/2010/main" val="15250357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David\Desktop\CAMCOSpresent\BadHop\epsilonslidepics\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840" y="236045"/>
            <a:ext cx="6660503" cy="613154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4824000" y="2329560"/>
            <a:ext cx="248040" cy="24804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1" name="Oval 10"/>
          <p:cNvSpPr/>
          <p:nvPr/>
        </p:nvSpPr>
        <p:spPr>
          <a:xfrm>
            <a:off x="2429640" y="3873600"/>
            <a:ext cx="204480" cy="20448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4" name="Oval 13"/>
          <p:cNvSpPr/>
          <p:nvPr/>
        </p:nvSpPr>
        <p:spPr>
          <a:xfrm>
            <a:off x="7110000" y="3672360"/>
            <a:ext cx="212400" cy="21204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18" name="TextBox 17"/>
              <p:cNvSpPr txBox="1"/>
              <p:nvPr/>
            </p:nvSpPr>
            <p:spPr>
              <a:xfrm>
                <a:off x="2083130" y="408780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5,6</m:t>
                          </m:r>
                        </m:e>
                      </m:d>
                    </m:oMath>
                  </m:oMathPara>
                </a14:m>
                <a:endParaRPr lang="en-CA" dirty="0"/>
              </a:p>
            </p:txBody>
          </p:sp>
        </mc:Choice>
        <mc:Fallback xmlns="">
          <p:sp>
            <p:nvSpPr>
              <p:cNvPr id="18" name="TextBox 17"/>
              <p:cNvSpPr txBox="1">
                <a:spLocks noRot="1" noChangeAspect="1" noMove="1" noResize="1" noEditPoints="1" noAdjustHandles="1" noChangeArrowheads="1" noChangeShapeType="1" noTextEdit="1"/>
              </p:cNvSpPr>
              <p:nvPr/>
            </p:nvSpPr>
            <p:spPr>
              <a:xfrm>
                <a:off x="2083130" y="4087800"/>
                <a:ext cx="868699" cy="430887"/>
              </a:xfrm>
              <a:prstGeom prst="rect">
                <a:avLst/>
              </a:prstGeom>
              <a:blipFill rotWithShape="0">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781850" y="388440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7,7</m:t>
                          </m:r>
                        </m:e>
                      </m:d>
                    </m:oMath>
                  </m:oMathPara>
                </a14:m>
                <a:endParaRPr lang="en-CA" dirty="0"/>
              </a:p>
            </p:txBody>
          </p:sp>
        </mc:Choice>
        <mc:Fallback xmlns="">
          <p:sp>
            <p:nvSpPr>
              <p:cNvPr id="21" name="TextBox 20"/>
              <p:cNvSpPr txBox="1">
                <a:spLocks noRot="1" noChangeAspect="1" noMove="1" noResize="1" noEditPoints="1" noAdjustHandles="1" noChangeArrowheads="1" noChangeShapeType="1" noTextEdit="1"/>
              </p:cNvSpPr>
              <p:nvPr/>
            </p:nvSpPr>
            <p:spPr>
              <a:xfrm>
                <a:off x="6781850" y="3884400"/>
                <a:ext cx="868699" cy="430887"/>
              </a:xfrm>
              <a:prstGeom prst="rect">
                <a:avLst/>
              </a:prstGeom>
              <a:blipFill rotWithShape="0">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513670" y="2583827"/>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6,7</m:t>
                          </m:r>
                        </m:e>
                      </m:d>
                    </m:oMath>
                  </m:oMathPara>
                </a14:m>
                <a:endParaRPr lang="en-CA" dirty="0"/>
              </a:p>
            </p:txBody>
          </p:sp>
        </mc:Choice>
        <mc:Fallback xmlns="">
          <p:sp>
            <p:nvSpPr>
              <p:cNvPr id="22" name="TextBox 21"/>
              <p:cNvSpPr txBox="1">
                <a:spLocks noRot="1" noChangeAspect="1" noMove="1" noResize="1" noEditPoints="1" noAdjustHandles="1" noChangeArrowheads="1" noChangeShapeType="1" noTextEdit="1"/>
              </p:cNvSpPr>
              <p:nvPr/>
            </p:nvSpPr>
            <p:spPr>
              <a:xfrm>
                <a:off x="4513670" y="2583827"/>
                <a:ext cx="868699" cy="430887"/>
              </a:xfrm>
              <a:prstGeom prst="rect">
                <a:avLst/>
              </a:prstGeom>
              <a:blipFill rotWithShape="0">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298279" y="533400"/>
                <a:ext cx="24384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m:t>
                          </m:r>
                          <m:r>
                            <a:rPr lang="en-CA" sz="2800" b="0" i="1" smtClean="0">
                              <a:latin typeface="Cambria Math" panose="02040503050406030204" pitchFamily="18" charset="0"/>
                            </a:rPr>
                            <m:t>𝑡𝑟𝑖𝑎𝑛𝑔𝑙𝑒𝑠</m:t>
                          </m:r>
                          <m:r>
                            <a:rPr lang="en-CA" sz="2800" b="0" i="1" smtClean="0">
                              <a:latin typeface="Cambria Math" panose="02040503050406030204" pitchFamily="18" charset="0"/>
                            </a:rPr>
                            <m:t>, #</m:t>
                          </m:r>
                          <m:r>
                            <a:rPr lang="en-CA" sz="2800" b="0" i="1" smtClean="0">
                              <a:latin typeface="Cambria Math" panose="02040503050406030204" pitchFamily="18" charset="0"/>
                            </a:rPr>
                            <m:t>𝑒𝑑𝑔𝑒𝑠</m:t>
                          </m:r>
                        </m:e>
                      </m:d>
                    </m:oMath>
                  </m:oMathPara>
                </a14:m>
                <a:endParaRPr lang="en-CA" sz="2800" dirty="0"/>
              </a:p>
            </p:txBody>
          </p:sp>
        </mc:Choice>
        <mc:Fallback xmlns="">
          <p:sp>
            <p:nvSpPr>
              <p:cNvPr id="23" name="TextBox 22"/>
              <p:cNvSpPr txBox="1">
                <a:spLocks noRot="1" noChangeAspect="1" noMove="1" noResize="1" noEditPoints="1" noAdjustHandles="1" noChangeArrowheads="1" noChangeShapeType="1" noTextEdit="1"/>
              </p:cNvSpPr>
              <p:nvPr/>
            </p:nvSpPr>
            <p:spPr>
              <a:xfrm>
                <a:off x="1298279" y="533400"/>
                <a:ext cx="2438400" cy="430887"/>
              </a:xfrm>
              <a:prstGeom prst="rect">
                <a:avLst/>
              </a:prstGeom>
              <a:blipFill rotWithShape="0">
                <a:blip r:embed="rId6"/>
                <a:stretch>
                  <a:fillRect r="-34750"/>
                </a:stretch>
              </a:blipFill>
            </p:spPr>
            <p:txBody>
              <a:bodyPr/>
              <a:lstStyle/>
              <a:p>
                <a:r>
                  <a:rPr lang="en-CA">
                    <a:noFill/>
                  </a:rPr>
                  <a:t> </a:t>
                </a:r>
              </a:p>
            </p:txBody>
          </p:sp>
        </mc:Fallback>
      </mc:AlternateContent>
    </p:spTree>
    <p:extLst>
      <p:ext uri="{BB962C8B-B14F-4D97-AF65-F5344CB8AC3E}">
        <p14:creationId xmlns:p14="http://schemas.microsoft.com/office/powerpoint/2010/main" val="143093893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David\Desktop\CAMCOSpresent\BadHop\epsilonslidepics\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448" y="282466"/>
            <a:ext cx="6628117" cy="6099164"/>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4826880" y="2336760"/>
            <a:ext cx="280080" cy="28008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8" name="Oval 7"/>
          <p:cNvSpPr/>
          <p:nvPr/>
        </p:nvSpPr>
        <p:spPr>
          <a:xfrm>
            <a:off x="2410560" y="3851280"/>
            <a:ext cx="197640" cy="19728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11" name="TextBox 10"/>
              <p:cNvSpPr txBox="1"/>
              <p:nvPr/>
            </p:nvSpPr>
            <p:spPr>
              <a:xfrm>
                <a:off x="2083130" y="408780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7,7</m:t>
                          </m:r>
                        </m:e>
                      </m:d>
                    </m:oMath>
                  </m:oMathPara>
                </a14:m>
                <a:endParaRPr lang="en-CA" dirty="0"/>
              </a:p>
            </p:txBody>
          </p:sp>
        </mc:Choice>
        <mc:Fallback xmlns="">
          <p:sp>
            <p:nvSpPr>
              <p:cNvPr id="11" name="TextBox 10"/>
              <p:cNvSpPr txBox="1">
                <a:spLocks noRot="1" noChangeAspect="1" noMove="1" noResize="1" noEditPoints="1" noAdjustHandles="1" noChangeArrowheads="1" noChangeShapeType="1" noTextEdit="1"/>
              </p:cNvSpPr>
              <p:nvPr/>
            </p:nvSpPr>
            <p:spPr>
              <a:xfrm>
                <a:off x="2083130" y="4087800"/>
                <a:ext cx="868699" cy="430887"/>
              </a:xfrm>
              <a:prstGeom prst="rect">
                <a:avLst/>
              </a:prstGeom>
              <a:blipFill rotWithShape="0">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752150" y="3931993"/>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7,7</m:t>
                          </m:r>
                        </m:e>
                      </m:d>
                    </m:oMath>
                  </m:oMathPara>
                </a14:m>
                <a:endParaRPr lang="en-CA" dirty="0"/>
              </a:p>
            </p:txBody>
          </p:sp>
        </mc:Choice>
        <mc:Fallback xmlns="">
          <p:sp>
            <p:nvSpPr>
              <p:cNvPr id="12" name="TextBox 11"/>
              <p:cNvSpPr txBox="1">
                <a:spLocks noRot="1" noChangeAspect="1" noMove="1" noResize="1" noEditPoints="1" noAdjustHandles="1" noChangeArrowheads="1" noChangeShapeType="1" noTextEdit="1"/>
              </p:cNvSpPr>
              <p:nvPr/>
            </p:nvSpPr>
            <p:spPr>
              <a:xfrm>
                <a:off x="6752150" y="3931993"/>
                <a:ext cx="868699" cy="430887"/>
              </a:xfrm>
              <a:prstGeom prst="rect">
                <a:avLst/>
              </a:prstGeom>
              <a:blipFill rotWithShape="0">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532570" y="2616840"/>
                <a:ext cx="8686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7,7</m:t>
                          </m:r>
                        </m:e>
                      </m:d>
                    </m:oMath>
                  </m:oMathPara>
                </a14:m>
                <a:endParaRPr lang="en-CA" dirty="0"/>
              </a:p>
            </p:txBody>
          </p:sp>
        </mc:Choice>
        <mc:Fallback xmlns="">
          <p:sp>
            <p:nvSpPr>
              <p:cNvPr id="13" name="TextBox 12"/>
              <p:cNvSpPr txBox="1">
                <a:spLocks noRot="1" noChangeAspect="1" noMove="1" noResize="1" noEditPoints="1" noAdjustHandles="1" noChangeArrowheads="1" noChangeShapeType="1" noTextEdit="1"/>
              </p:cNvSpPr>
              <p:nvPr/>
            </p:nvSpPr>
            <p:spPr>
              <a:xfrm>
                <a:off x="4532570" y="2616840"/>
                <a:ext cx="868699" cy="430887"/>
              </a:xfrm>
              <a:prstGeom prst="rect">
                <a:avLst/>
              </a:prstGeom>
              <a:blipFill rotWithShape="0">
                <a:blip r:embed="rId6"/>
                <a:stretch>
                  <a:fillRect/>
                </a:stretch>
              </a:blipFill>
            </p:spPr>
            <p:txBody>
              <a:bodyPr/>
              <a:lstStyle/>
              <a:p>
                <a:r>
                  <a:rPr lang="en-CA">
                    <a:noFill/>
                  </a:rPr>
                  <a:t> </a:t>
                </a:r>
              </a:p>
            </p:txBody>
          </p:sp>
        </mc:Fallback>
      </mc:AlternateContent>
      <p:sp>
        <p:nvSpPr>
          <p:cNvPr id="14" name="Oval 13"/>
          <p:cNvSpPr/>
          <p:nvPr/>
        </p:nvSpPr>
        <p:spPr>
          <a:xfrm>
            <a:off x="7095240" y="3746520"/>
            <a:ext cx="182520" cy="182160"/>
          </a:xfrm>
          <a:prstGeom prst="ellipse">
            <a:avLst/>
          </a:prstGeom>
          <a:noFill/>
          <a:ln w="168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mc:AlternateContent xmlns:mc="http://schemas.openxmlformats.org/markup-compatibility/2006" xmlns:a14="http://schemas.microsoft.com/office/drawing/2010/main">
        <mc:Choice Requires="a14">
          <p:sp>
            <p:nvSpPr>
              <p:cNvPr id="17" name="TextBox 16"/>
              <p:cNvSpPr txBox="1"/>
              <p:nvPr/>
            </p:nvSpPr>
            <p:spPr>
              <a:xfrm>
                <a:off x="1298279" y="533400"/>
                <a:ext cx="243840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CA" sz="2800" i="1" smtClean="0">
                              <a:latin typeface="Cambria Math" panose="02040503050406030204" pitchFamily="18" charset="0"/>
                            </a:rPr>
                          </m:ctrlPr>
                        </m:dPr>
                        <m:e>
                          <m:r>
                            <a:rPr lang="en-CA" sz="2800" b="0" i="1" smtClean="0">
                              <a:latin typeface="Cambria Math" panose="02040503050406030204" pitchFamily="18" charset="0"/>
                            </a:rPr>
                            <m:t>#</m:t>
                          </m:r>
                          <m:r>
                            <a:rPr lang="en-CA" sz="2800" b="0" i="1" smtClean="0">
                              <a:latin typeface="Cambria Math" panose="02040503050406030204" pitchFamily="18" charset="0"/>
                            </a:rPr>
                            <m:t>𝑡𝑟𝑖𝑎𝑛𝑔𝑙𝑒𝑠</m:t>
                          </m:r>
                          <m:r>
                            <a:rPr lang="en-CA" sz="2800" b="0" i="1" smtClean="0">
                              <a:latin typeface="Cambria Math" panose="02040503050406030204" pitchFamily="18" charset="0"/>
                            </a:rPr>
                            <m:t>, #</m:t>
                          </m:r>
                          <m:r>
                            <a:rPr lang="en-CA" sz="2800" b="0" i="1" smtClean="0">
                              <a:latin typeface="Cambria Math" panose="02040503050406030204" pitchFamily="18" charset="0"/>
                            </a:rPr>
                            <m:t>𝑒𝑑𝑔𝑒𝑠</m:t>
                          </m:r>
                        </m:e>
                      </m:d>
                    </m:oMath>
                  </m:oMathPara>
                </a14:m>
                <a:endParaRPr lang="en-CA" sz="2800" dirty="0"/>
              </a:p>
            </p:txBody>
          </p:sp>
        </mc:Choice>
        <mc:Fallback xmlns="">
          <p:sp>
            <p:nvSpPr>
              <p:cNvPr id="17" name="TextBox 16"/>
              <p:cNvSpPr txBox="1">
                <a:spLocks noRot="1" noChangeAspect="1" noMove="1" noResize="1" noEditPoints="1" noAdjustHandles="1" noChangeArrowheads="1" noChangeShapeType="1" noTextEdit="1"/>
              </p:cNvSpPr>
              <p:nvPr/>
            </p:nvSpPr>
            <p:spPr>
              <a:xfrm>
                <a:off x="1298279" y="533400"/>
                <a:ext cx="2438400" cy="430887"/>
              </a:xfrm>
              <a:prstGeom prst="rect">
                <a:avLst/>
              </a:prstGeom>
              <a:blipFill rotWithShape="0">
                <a:blip r:embed="rId7"/>
                <a:stretch>
                  <a:fillRect r="-34750"/>
                </a:stretch>
              </a:blipFill>
            </p:spPr>
            <p:txBody>
              <a:bodyPr/>
              <a:lstStyle/>
              <a:p>
                <a:r>
                  <a:rPr lang="en-CA">
                    <a:noFill/>
                  </a:rPr>
                  <a:t> </a:t>
                </a:r>
              </a:p>
            </p:txBody>
          </p:sp>
        </mc:Fallback>
      </mc:AlternateContent>
    </p:spTree>
    <p:extLst>
      <p:ext uri="{BB962C8B-B14F-4D97-AF65-F5344CB8AC3E}">
        <p14:creationId xmlns:p14="http://schemas.microsoft.com/office/powerpoint/2010/main" val="98954868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Compare Algorithms</a:t>
            </a:r>
            <a:endParaRPr lang="en-CA" dirty="0">
              <a:solidFill>
                <a:schemeClr val="bg1"/>
              </a:solidFill>
            </a:endParaRPr>
          </a:p>
        </p:txBody>
      </p:sp>
      <p:sp>
        <p:nvSpPr>
          <p:cNvPr id="3" name="Content Placeholder 2"/>
          <p:cNvSpPr>
            <a:spLocks noGrp="1"/>
          </p:cNvSpPr>
          <p:nvPr>
            <p:ph idx="1"/>
          </p:nvPr>
        </p:nvSpPr>
        <p:spPr/>
        <p:txBody>
          <a:bodyPr/>
          <a:lstStyle/>
          <a:p>
            <a:r>
              <a:rPr lang="en-CA" dirty="0" smtClean="0">
                <a:solidFill>
                  <a:schemeClr val="bg1"/>
                </a:solidFill>
              </a:rPr>
              <a:t>Find a framework to comparatively analyze the outputs of HOP, Discrete Morse Theory, 321-HOP, and geodesics</a:t>
            </a:r>
            <a:endParaRPr lang="en-CA" dirty="0">
              <a:solidFill>
                <a:schemeClr val="bg1"/>
              </a:solidFill>
            </a:endParaRPr>
          </a:p>
        </p:txBody>
      </p:sp>
    </p:spTree>
    <p:extLst>
      <p:ext uri="{BB962C8B-B14F-4D97-AF65-F5344CB8AC3E}">
        <p14:creationId xmlns:p14="http://schemas.microsoft.com/office/powerpoint/2010/main" val="250386684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Apply algorithms to more data</a:t>
            </a:r>
            <a:endParaRPr lang="en-CA" dirty="0">
              <a:solidFill>
                <a:schemeClr val="bg1"/>
              </a:solidFill>
            </a:endParaRPr>
          </a:p>
        </p:txBody>
      </p:sp>
      <p:sp>
        <p:nvSpPr>
          <p:cNvPr id="3" name="Content Placeholder 2"/>
          <p:cNvSpPr>
            <a:spLocks noGrp="1"/>
          </p:cNvSpPr>
          <p:nvPr>
            <p:ph idx="1"/>
          </p:nvPr>
        </p:nvSpPr>
        <p:spPr/>
        <p:txBody>
          <a:bodyPr/>
          <a:lstStyle/>
          <a:p>
            <a:r>
              <a:rPr lang="en-CA" dirty="0" smtClean="0">
                <a:solidFill>
                  <a:schemeClr val="bg1"/>
                </a:solidFill>
              </a:rPr>
              <a:t>Test algorithms against </a:t>
            </a:r>
          </a:p>
          <a:p>
            <a:pPr lvl="1"/>
            <a:r>
              <a:rPr lang="en-CA" dirty="0">
                <a:solidFill>
                  <a:schemeClr val="bg1"/>
                </a:solidFill>
              </a:rPr>
              <a:t>S</a:t>
            </a:r>
            <a:r>
              <a:rPr lang="en-CA" dirty="0" smtClean="0">
                <a:solidFill>
                  <a:schemeClr val="bg1"/>
                </a:solidFill>
              </a:rPr>
              <a:t>imulations of the evolution of the galactic distribution</a:t>
            </a:r>
          </a:p>
          <a:p>
            <a:pPr lvl="1"/>
            <a:r>
              <a:rPr lang="en-CA" dirty="0" smtClean="0">
                <a:solidFill>
                  <a:schemeClr val="bg1"/>
                </a:solidFill>
              </a:rPr>
              <a:t>Other sky surveys with more data points</a:t>
            </a:r>
          </a:p>
          <a:p>
            <a:endParaRPr lang="en-CA" dirty="0">
              <a:solidFill>
                <a:schemeClr val="bg1"/>
              </a:solidFill>
            </a:endParaRPr>
          </a:p>
        </p:txBody>
      </p:sp>
    </p:spTree>
    <p:extLst>
      <p:ext uri="{BB962C8B-B14F-4D97-AF65-F5344CB8AC3E}">
        <p14:creationId xmlns:p14="http://schemas.microsoft.com/office/powerpoint/2010/main" val="192099768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Acknowledgements	</a:t>
            </a:r>
            <a:endParaRPr lang="en-CA" dirty="0">
              <a:solidFill>
                <a:schemeClr val="bg1"/>
              </a:solidFill>
            </a:endParaRPr>
          </a:p>
        </p:txBody>
      </p:sp>
      <p:sp>
        <p:nvSpPr>
          <p:cNvPr id="3" name="Content Placeholder 2"/>
          <p:cNvSpPr>
            <a:spLocks noGrp="1"/>
          </p:cNvSpPr>
          <p:nvPr>
            <p:ph idx="1"/>
          </p:nvPr>
        </p:nvSpPr>
        <p:spPr/>
        <p:txBody>
          <a:bodyPr/>
          <a:lstStyle/>
          <a:p>
            <a:r>
              <a:rPr lang="en-CA" dirty="0" smtClean="0">
                <a:solidFill>
                  <a:schemeClr val="bg1"/>
                </a:solidFill>
              </a:rPr>
              <a:t>We would like to thank the following people for their support in our research</a:t>
            </a:r>
          </a:p>
          <a:p>
            <a:pPr lvl="1"/>
            <a:r>
              <a:rPr lang="en-CA" dirty="0" err="1" smtClean="0">
                <a:solidFill>
                  <a:schemeClr val="bg1"/>
                </a:solidFill>
              </a:rPr>
              <a:t>Attilla</a:t>
            </a:r>
            <a:r>
              <a:rPr lang="en-CA" dirty="0" smtClean="0">
                <a:solidFill>
                  <a:schemeClr val="bg1"/>
                </a:solidFill>
              </a:rPr>
              <a:t> </a:t>
            </a:r>
            <a:r>
              <a:rPr lang="en-CA" dirty="0" err="1" smtClean="0">
                <a:solidFill>
                  <a:schemeClr val="bg1"/>
                </a:solidFill>
              </a:rPr>
              <a:t>Gyulassy</a:t>
            </a:r>
            <a:r>
              <a:rPr lang="en-CA" dirty="0" smtClean="0">
                <a:solidFill>
                  <a:schemeClr val="bg1"/>
                </a:solidFill>
              </a:rPr>
              <a:t>, LLNL</a:t>
            </a:r>
          </a:p>
          <a:p>
            <a:pPr lvl="1"/>
            <a:r>
              <a:rPr lang="en-CA" dirty="0" err="1" smtClean="0">
                <a:solidFill>
                  <a:schemeClr val="bg1"/>
                </a:solidFill>
              </a:rPr>
              <a:t>Timo</a:t>
            </a:r>
            <a:r>
              <a:rPr lang="en-CA" dirty="0" smtClean="0">
                <a:solidFill>
                  <a:schemeClr val="bg1"/>
                </a:solidFill>
              </a:rPr>
              <a:t> Bremer, LLNL</a:t>
            </a:r>
          </a:p>
          <a:p>
            <a:pPr lvl="1"/>
            <a:r>
              <a:rPr lang="en-CA" dirty="0" smtClean="0">
                <a:solidFill>
                  <a:schemeClr val="bg1"/>
                </a:solidFill>
              </a:rPr>
              <a:t>Gunnar Carlson, Stanford</a:t>
            </a:r>
          </a:p>
          <a:p>
            <a:pPr lvl="1"/>
            <a:r>
              <a:rPr lang="en-CA" dirty="0" smtClean="0">
                <a:solidFill>
                  <a:schemeClr val="bg1"/>
                </a:solidFill>
              </a:rPr>
              <a:t>Thierry </a:t>
            </a:r>
            <a:r>
              <a:rPr lang="en-CA" dirty="0" err="1" smtClean="0">
                <a:solidFill>
                  <a:schemeClr val="bg1"/>
                </a:solidFill>
              </a:rPr>
              <a:t>Sousbie</a:t>
            </a:r>
            <a:r>
              <a:rPr lang="en-CA" dirty="0" smtClean="0">
                <a:solidFill>
                  <a:schemeClr val="bg1"/>
                </a:solidFill>
              </a:rPr>
              <a:t>, University of Tokyo</a:t>
            </a:r>
          </a:p>
          <a:p>
            <a:pPr lvl="1"/>
            <a:endParaRPr lang="en-CA" dirty="0" smtClean="0">
              <a:solidFill>
                <a:schemeClr val="bg1"/>
              </a:solidFill>
            </a:endParaRPr>
          </a:p>
        </p:txBody>
      </p:sp>
    </p:spTree>
    <p:extLst>
      <p:ext uri="{BB962C8B-B14F-4D97-AF65-F5344CB8AC3E}">
        <p14:creationId xmlns:p14="http://schemas.microsoft.com/office/powerpoint/2010/main" val="17900584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06562"/>
          </a:xfrm>
        </p:spPr>
        <p:txBody>
          <a:bodyPr/>
          <a:lstStyle/>
          <a:p>
            <a:r>
              <a:rPr lang="en-US" smtClean="0">
                <a:solidFill>
                  <a:schemeClr val="bg1"/>
                </a:solidFill>
              </a:rPr>
              <a:t>Lunch:</a:t>
            </a:r>
            <a:br>
              <a:rPr lang="en-US" smtClean="0">
                <a:solidFill>
                  <a:schemeClr val="bg1"/>
                </a:solidFill>
              </a:rPr>
            </a:br>
            <a:r>
              <a:rPr lang="en-US" smtClean="0">
                <a:solidFill>
                  <a:schemeClr val="bg1"/>
                </a:solidFill>
              </a:rPr>
              <a:t>Flames </a:t>
            </a:r>
            <a:r>
              <a:rPr lang="en-US" dirty="0" smtClean="0">
                <a:solidFill>
                  <a:schemeClr val="bg1"/>
                </a:solidFill>
              </a:rPr>
              <a:t>Eatery, 88 S. 4</a:t>
            </a:r>
            <a:r>
              <a:rPr lang="en-US" baseline="30000" dirty="0" smtClean="0">
                <a:solidFill>
                  <a:schemeClr val="bg1"/>
                </a:solidFill>
              </a:rPr>
              <a:t>th</a:t>
            </a:r>
            <a:r>
              <a:rPr lang="en-US" dirty="0" smtClean="0">
                <a:solidFill>
                  <a:schemeClr val="bg1"/>
                </a:solidFill>
              </a:rPr>
              <a:t> Street</a:t>
            </a:r>
            <a:endParaRPr lang="en-US" dirty="0"/>
          </a:p>
        </p:txBody>
      </p:sp>
      <p:pic>
        <p:nvPicPr>
          <p:cNvPr id="4" name="Content Placeholder 3" descr="Flames.pdf"/>
          <p:cNvPicPr>
            <a:picLocks noGrp="1" noChangeAspect="1"/>
          </p:cNvPicPr>
          <p:nvPr>
            <p:ph idx="1"/>
          </p:nvPr>
        </p:nvPicPr>
        <p:blipFill>
          <a:blip r:embed="rId2">
            <a:extLst>
              <a:ext uri="{28A0092B-C50C-407E-A947-70E740481C1C}">
                <a14:useLocalDpi xmlns:a14="http://schemas.microsoft.com/office/drawing/2010/main" val="0"/>
              </a:ext>
            </a:extLst>
          </a:blip>
          <a:srcRect t="5221" b="5221"/>
          <a:stretch>
            <a:fillRect/>
          </a:stretch>
        </p:blipFill>
        <p:spPr>
          <a:xfrm>
            <a:off x="1295400" y="2209800"/>
            <a:ext cx="6324600" cy="3657600"/>
          </a:xfrm>
        </p:spPr>
      </p:pic>
    </p:spTree>
    <p:extLst>
      <p:ext uri="{BB962C8B-B14F-4D97-AF65-F5344CB8AC3E}">
        <p14:creationId xmlns:p14="http://schemas.microsoft.com/office/powerpoint/2010/main" val="19973415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Finding Groups</a:t>
            </a:r>
            <a:endParaRPr lang="en-CA" dirty="0">
              <a:solidFill>
                <a:schemeClr val="bg1"/>
              </a:solidFill>
            </a:endParaRPr>
          </a:p>
        </p:txBody>
      </p:sp>
      <p:pic>
        <p:nvPicPr>
          <p:cNvPr id="5" name="Content Placeholder 9" descr="N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95400"/>
            <a:ext cx="6337664" cy="4865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4466880" y="1984680"/>
            <a:ext cx="1756800" cy="513360"/>
          </a:xfrm>
          <a:prstGeom prst="ellipse">
            <a:avLst/>
          </a:prstGeom>
          <a:noFill/>
          <a:ln w="381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4" name="Oval 13"/>
          <p:cNvSpPr/>
          <p:nvPr/>
        </p:nvSpPr>
        <p:spPr>
          <a:xfrm>
            <a:off x="5123520" y="2359800"/>
            <a:ext cx="446760" cy="1966320"/>
          </a:xfrm>
          <a:prstGeom prst="ellipse">
            <a:avLst/>
          </a:prstGeom>
          <a:noFill/>
          <a:ln w="38100">
            <a:solidFill>
              <a:srgbClr val="316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3165BB"/>
              </a:solidFill>
            </a:endParaRPr>
          </a:p>
        </p:txBody>
      </p:sp>
      <p:sp>
        <p:nvSpPr>
          <p:cNvPr id="18" name="Oval 17"/>
          <p:cNvSpPr/>
          <p:nvPr/>
        </p:nvSpPr>
        <p:spPr>
          <a:xfrm>
            <a:off x="3014280" y="2743920"/>
            <a:ext cx="432720" cy="2100240"/>
          </a:xfrm>
          <a:prstGeom prst="ellipse">
            <a:avLst/>
          </a:prstGeom>
          <a:noFill/>
          <a:ln w="38100">
            <a:solidFill>
              <a:srgbClr val="316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3165BB"/>
              </a:solidFill>
            </a:endParaRPr>
          </a:p>
        </p:txBody>
      </p:sp>
      <p:sp>
        <p:nvSpPr>
          <p:cNvPr id="23" name="Oval 22"/>
          <p:cNvSpPr/>
          <p:nvPr/>
        </p:nvSpPr>
        <p:spPr>
          <a:xfrm>
            <a:off x="2583720" y="4730940"/>
            <a:ext cx="1480320" cy="722880"/>
          </a:xfrm>
          <a:prstGeom prst="ellipse">
            <a:avLst/>
          </a:prstGeom>
          <a:noFill/>
          <a:ln w="381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27" name="Oval 26"/>
          <p:cNvSpPr/>
          <p:nvPr/>
        </p:nvSpPr>
        <p:spPr>
          <a:xfrm rot="-2265000">
            <a:off x="3792286" y="1177145"/>
            <a:ext cx="1102949" cy="519275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50"/>
              </a:solidFill>
            </a:endParaRPr>
          </a:p>
        </p:txBody>
      </p:sp>
    </p:spTree>
    <p:extLst>
      <p:ext uri="{BB962C8B-B14F-4D97-AF65-F5344CB8AC3E}">
        <p14:creationId xmlns:p14="http://schemas.microsoft.com/office/powerpoint/2010/main" val="1054857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Classify Structures</a:t>
            </a:r>
            <a:endParaRPr lang="en-CA" dirty="0">
              <a:solidFill>
                <a:schemeClr val="bg1"/>
              </a:solidFill>
            </a:endParaRPr>
          </a:p>
        </p:txBody>
      </p:sp>
      <p:pic>
        <p:nvPicPr>
          <p:cNvPr id="5" name="Content Placeholder 9" descr="N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95400"/>
            <a:ext cx="6337664" cy="4865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4466880" y="1984680"/>
            <a:ext cx="1756800" cy="513360"/>
          </a:xfrm>
          <a:prstGeom prst="ellipse">
            <a:avLst/>
          </a:prstGeom>
          <a:noFill/>
          <a:ln w="381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14" name="Oval 13"/>
          <p:cNvSpPr/>
          <p:nvPr/>
        </p:nvSpPr>
        <p:spPr>
          <a:xfrm>
            <a:off x="5123520" y="2359800"/>
            <a:ext cx="446760" cy="1966320"/>
          </a:xfrm>
          <a:prstGeom prst="ellipse">
            <a:avLst/>
          </a:prstGeom>
          <a:noFill/>
          <a:ln w="38100">
            <a:solidFill>
              <a:srgbClr val="316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3165BB"/>
              </a:solidFill>
            </a:endParaRPr>
          </a:p>
        </p:txBody>
      </p:sp>
      <p:sp>
        <p:nvSpPr>
          <p:cNvPr id="18" name="Oval 17"/>
          <p:cNvSpPr/>
          <p:nvPr/>
        </p:nvSpPr>
        <p:spPr>
          <a:xfrm>
            <a:off x="3014280" y="2743920"/>
            <a:ext cx="432720" cy="2100240"/>
          </a:xfrm>
          <a:prstGeom prst="ellipse">
            <a:avLst/>
          </a:prstGeom>
          <a:noFill/>
          <a:ln w="38100">
            <a:solidFill>
              <a:srgbClr val="316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3165BB"/>
              </a:solidFill>
            </a:endParaRPr>
          </a:p>
        </p:txBody>
      </p:sp>
      <p:sp>
        <p:nvSpPr>
          <p:cNvPr id="23" name="Oval 22"/>
          <p:cNvSpPr/>
          <p:nvPr/>
        </p:nvSpPr>
        <p:spPr>
          <a:xfrm>
            <a:off x="2583720" y="4730940"/>
            <a:ext cx="1480320" cy="722880"/>
          </a:xfrm>
          <a:prstGeom prst="ellipse">
            <a:avLst/>
          </a:prstGeom>
          <a:noFill/>
          <a:ln w="381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ED1C24"/>
              </a:solidFill>
            </a:endParaRPr>
          </a:p>
        </p:txBody>
      </p:sp>
      <p:sp>
        <p:nvSpPr>
          <p:cNvPr id="27" name="Oval 26"/>
          <p:cNvSpPr/>
          <p:nvPr/>
        </p:nvSpPr>
        <p:spPr>
          <a:xfrm rot="-2265000">
            <a:off x="3792286" y="1177145"/>
            <a:ext cx="1102949" cy="519275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50"/>
              </a:solidFill>
            </a:endParaRPr>
          </a:p>
        </p:txBody>
      </p:sp>
      <p:sp>
        <p:nvSpPr>
          <p:cNvPr id="3" name="TextBox 2"/>
          <p:cNvSpPr txBox="1"/>
          <p:nvPr/>
        </p:nvSpPr>
        <p:spPr>
          <a:xfrm>
            <a:off x="1379643" y="4921792"/>
            <a:ext cx="1828800" cy="1200329"/>
          </a:xfrm>
          <a:prstGeom prst="rect">
            <a:avLst/>
          </a:prstGeom>
          <a:noFill/>
        </p:spPr>
        <p:txBody>
          <a:bodyPr wrap="square" rtlCol="0">
            <a:spAutoFit/>
          </a:bodyPr>
          <a:lstStyle/>
          <a:p>
            <a:r>
              <a:rPr lang="en-CA" sz="2400" b="1" dirty="0" smtClean="0">
                <a:solidFill>
                  <a:srgbClr val="FF0000"/>
                </a:solidFill>
              </a:rPr>
              <a:t>Feet</a:t>
            </a:r>
          </a:p>
          <a:p>
            <a:r>
              <a:rPr lang="en-CA" sz="2400" b="1" dirty="0" smtClean="0">
                <a:solidFill>
                  <a:srgbClr val="002060"/>
                </a:solidFill>
              </a:rPr>
              <a:t>Legs</a:t>
            </a:r>
          </a:p>
          <a:p>
            <a:r>
              <a:rPr lang="en-CA" sz="2400" b="1" dirty="0" smtClean="0">
                <a:solidFill>
                  <a:srgbClr val="002E15"/>
                </a:solidFill>
              </a:rPr>
              <a:t>Body</a:t>
            </a:r>
            <a:endParaRPr lang="en-CA" sz="2400" b="1" dirty="0">
              <a:solidFill>
                <a:srgbClr val="002E15"/>
              </a:solidFill>
            </a:endParaRPr>
          </a:p>
        </p:txBody>
      </p:sp>
    </p:spTree>
    <p:extLst>
      <p:ext uri="{BB962C8B-B14F-4D97-AF65-F5344CB8AC3E}">
        <p14:creationId xmlns:p14="http://schemas.microsoft.com/office/powerpoint/2010/main" val="1926068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dirty="0" err="1" smtClean="0">
                <a:solidFill>
                  <a:schemeClr val="bg1"/>
                </a:solidFill>
              </a:rPr>
              <a:t>Voronoi</a:t>
            </a:r>
            <a:r>
              <a:rPr lang="en-US" altLang="en-US" dirty="0" smtClean="0">
                <a:solidFill>
                  <a:schemeClr val="bg1"/>
                </a:solidFill>
              </a:rPr>
              <a:t> and Delaunay</a:t>
            </a:r>
          </a:p>
        </p:txBody>
      </p:sp>
      <p:pic>
        <p:nvPicPr>
          <p:cNvPr id="26627" name="Content Placeholder 5" descr="voronoisimple.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57200" y="2284413"/>
            <a:ext cx="4038600" cy="3157537"/>
          </a:xfrm>
        </p:spPr>
      </p:pic>
      <p:pic>
        <p:nvPicPr>
          <p:cNvPr id="26628" name="Content Placeholder 8" descr="delaunaysimple.jpg"/>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648200" y="2286000"/>
            <a:ext cx="4303713" cy="3114675"/>
          </a:xfrm>
        </p:spPr>
      </p:pic>
      <p:sp>
        <p:nvSpPr>
          <p:cNvPr id="2" name="TextBox 1"/>
          <p:cNvSpPr txBox="1"/>
          <p:nvPr/>
        </p:nvSpPr>
        <p:spPr>
          <a:xfrm>
            <a:off x="457200" y="1417638"/>
            <a:ext cx="3810000" cy="646331"/>
          </a:xfrm>
          <a:prstGeom prst="rect">
            <a:avLst/>
          </a:prstGeom>
          <a:noFill/>
        </p:spPr>
        <p:txBody>
          <a:bodyPr wrap="square" rtlCol="0">
            <a:spAutoFit/>
          </a:bodyPr>
          <a:lstStyle/>
          <a:p>
            <a:r>
              <a:rPr lang="en-CA" dirty="0" err="1" smtClean="0">
                <a:solidFill>
                  <a:schemeClr val="bg1"/>
                </a:solidFill>
              </a:rPr>
              <a:t>Voronoi</a:t>
            </a:r>
            <a:r>
              <a:rPr lang="en-CA" dirty="0" smtClean="0">
                <a:solidFill>
                  <a:schemeClr val="bg1"/>
                </a:solidFill>
              </a:rPr>
              <a:t> – colorful polygons surround black galaxies</a:t>
            </a:r>
            <a:endParaRPr lang="en-CA" dirty="0">
              <a:solidFill>
                <a:schemeClr val="bg1"/>
              </a:solidFill>
            </a:endParaRPr>
          </a:p>
        </p:txBody>
      </p:sp>
      <p:sp>
        <p:nvSpPr>
          <p:cNvPr id="6" name="TextBox 5"/>
          <p:cNvSpPr txBox="1"/>
          <p:nvPr/>
        </p:nvSpPr>
        <p:spPr>
          <a:xfrm>
            <a:off x="4678017" y="1417637"/>
            <a:ext cx="3810000" cy="646331"/>
          </a:xfrm>
          <a:prstGeom prst="rect">
            <a:avLst/>
          </a:prstGeom>
          <a:noFill/>
        </p:spPr>
        <p:txBody>
          <a:bodyPr wrap="square" rtlCol="0">
            <a:spAutoFit/>
          </a:bodyPr>
          <a:lstStyle/>
          <a:p>
            <a:r>
              <a:rPr lang="en-CA" dirty="0" smtClean="0">
                <a:solidFill>
                  <a:schemeClr val="bg1"/>
                </a:solidFill>
              </a:rPr>
              <a:t>Delaunay – corners of triangles are galaxies, edges connect neighbors</a:t>
            </a:r>
            <a:endParaRPr lang="en-CA"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676400"/>
            <a:ext cx="7772400" cy="1470025"/>
          </a:xfrm>
        </p:spPr>
        <p:txBody>
          <a:bodyPr/>
          <a:lstStyle/>
          <a:p>
            <a:pPr eaLnBrk="1" hangingPunct="1"/>
            <a:r>
              <a:rPr lang="en-US" altLang="en-US" sz="6600" dirty="0" smtClean="0">
                <a:solidFill>
                  <a:schemeClr val="bg1"/>
                </a:solidFill>
              </a:rPr>
              <a:t>The Geometry and Topology of the Cosmic Web</a:t>
            </a:r>
          </a:p>
        </p:txBody>
      </p:sp>
      <p:sp>
        <p:nvSpPr>
          <p:cNvPr id="4099" name="Rectangle 3"/>
          <p:cNvSpPr>
            <a:spLocks noGrp="1" noChangeArrowheads="1"/>
          </p:cNvSpPr>
          <p:nvPr>
            <p:ph type="subTitle" idx="1"/>
          </p:nvPr>
        </p:nvSpPr>
        <p:spPr>
          <a:xfrm>
            <a:off x="762000" y="4191000"/>
            <a:ext cx="7772400" cy="1752600"/>
          </a:xfrm>
        </p:spPr>
        <p:txBody>
          <a:bodyPr/>
          <a:lstStyle/>
          <a:p>
            <a:pPr eaLnBrk="1" hangingPunct="1"/>
            <a:r>
              <a:rPr lang="en-US" altLang="en-US" sz="2400" dirty="0" smtClean="0">
                <a:solidFill>
                  <a:schemeClr val="bg1"/>
                </a:solidFill>
              </a:rPr>
              <a:t>CAMCOS NASA team: </a:t>
            </a:r>
            <a:r>
              <a:rPr lang="en-US" altLang="en-US" sz="2400" dirty="0" err="1" smtClean="0">
                <a:solidFill>
                  <a:schemeClr val="bg1"/>
                </a:solidFill>
              </a:rPr>
              <a:t>Hái</a:t>
            </a:r>
            <a:r>
              <a:rPr lang="en-US" altLang="en-US" sz="2400" dirty="0" smtClean="0">
                <a:solidFill>
                  <a:schemeClr val="bg1"/>
                </a:solidFill>
              </a:rPr>
              <a:t> </a:t>
            </a:r>
            <a:r>
              <a:rPr lang="en-US" altLang="en-US" sz="2400" dirty="0" err="1" smtClean="0">
                <a:solidFill>
                  <a:schemeClr val="bg1"/>
                </a:solidFill>
              </a:rPr>
              <a:t>Nguyên</a:t>
            </a:r>
            <a:r>
              <a:rPr lang="en-US" altLang="en-US" sz="2400" dirty="0" smtClean="0">
                <a:solidFill>
                  <a:schemeClr val="bg1"/>
                </a:solidFill>
              </a:rPr>
              <a:t> </a:t>
            </a:r>
            <a:r>
              <a:rPr lang="en-US" altLang="en-US" sz="2400" dirty="0" err="1" smtClean="0">
                <a:solidFill>
                  <a:schemeClr val="bg1"/>
                </a:solidFill>
              </a:rPr>
              <a:t>Âu</a:t>
            </a:r>
            <a:r>
              <a:rPr lang="en-US" altLang="en-US" sz="2400" dirty="0" smtClean="0">
                <a:solidFill>
                  <a:schemeClr val="bg1"/>
                </a:solidFill>
              </a:rPr>
              <a:t>, Joey Fitch, David </a:t>
            </a:r>
            <a:r>
              <a:rPr lang="en-US" altLang="en-US" sz="2400" dirty="0" err="1" smtClean="0">
                <a:solidFill>
                  <a:schemeClr val="bg1"/>
                </a:solidFill>
              </a:rPr>
              <a:t>Goulette</a:t>
            </a:r>
            <a:r>
              <a:rPr lang="en-US" altLang="en-US" sz="2400" dirty="0" smtClean="0">
                <a:solidFill>
                  <a:schemeClr val="bg1"/>
                </a:solidFill>
              </a:rPr>
              <a:t>, Matthew </a:t>
            </a:r>
            <a:r>
              <a:rPr lang="en-US" altLang="en-US" sz="2400" dirty="0" err="1" smtClean="0">
                <a:solidFill>
                  <a:schemeClr val="bg1"/>
                </a:solidFill>
              </a:rPr>
              <a:t>Litrus</a:t>
            </a:r>
            <a:r>
              <a:rPr lang="en-US" altLang="en-US" sz="2400" dirty="0" smtClean="0">
                <a:solidFill>
                  <a:schemeClr val="bg1"/>
                </a:solidFill>
              </a:rPr>
              <a:t>, Jian-Long Liu, </a:t>
            </a:r>
            <a:br>
              <a:rPr lang="en-US" altLang="en-US" sz="2400" dirty="0" smtClean="0">
                <a:solidFill>
                  <a:schemeClr val="bg1"/>
                </a:solidFill>
              </a:rPr>
            </a:br>
            <a:r>
              <a:rPr lang="en-US" altLang="en-US" sz="2400" dirty="0" smtClean="0">
                <a:solidFill>
                  <a:schemeClr val="bg1"/>
                </a:solidFill>
              </a:rPr>
              <a:t>Brandon Morrison, and Catherine </a:t>
            </a:r>
            <a:r>
              <a:rPr lang="en-US" altLang="en-US" sz="2400" dirty="0" err="1" smtClean="0">
                <a:solidFill>
                  <a:schemeClr val="bg1"/>
                </a:solidFill>
              </a:rPr>
              <a:t>Parayil</a:t>
            </a:r>
            <a:r>
              <a:rPr lang="en-US" altLang="en-US" sz="2400" dirty="0" smtClean="0">
                <a:solidFill>
                  <a:schemeClr val="bg1"/>
                </a:solidFill>
              </a:rPr>
              <a:t>  </a:t>
            </a:r>
          </a:p>
        </p:txBody>
      </p:sp>
    </p:spTree>
    <p:extLst>
      <p:ext uri="{BB962C8B-B14F-4D97-AF65-F5344CB8AC3E}">
        <p14:creationId xmlns:p14="http://schemas.microsoft.com/office/powerpoint/2010/main" val="35479205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dirty="0" err="1" smtClean="0">
                <a:solidFill>
                  <a:schemeClr val="bg1"/>
                </a:solidFill>
              </a:rPr>
              <a:t>Voronoi</a:t>
            </a:r>
            <a:r>
              <a:rPr lang="en-US" altLang="en-US" dirty="0" smtClean="0">
                <a:solidFill>
                  <a:schemeClr val="bg1"/>
                </a:solidFill>
              </a:rPr>
              <a:t> and Delaunay are Dual</a:t>
            </a:r>
          </a:p>
        </p:txBody>
      </p:sp>
      <p:pic>
        <p:nvPicPr>
          <p:cNvPr id="28675" name="Content Placeholder 9" descr="voronoisimpledelaunay.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43000" y="1317414"/>
            <a:ext cx="6780213" cy="482145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dirty="0" err="1" smtClean="0">
                <a:solidFill>
                  <a:schemeClr val="bg1"/>
                </a:solidFill>
              </a:rPr>
              <a:t>Voronoi</a:t>
            </a:r>
            <a:r>
              <a:rPr lang="en-US" altLang="en-US" dirty="0" smtClean="0">
                <a:solidFill>
                  <a:schemeClr val="bg1"/>
                </a:solidFill>
              </a:rPr>
              <a:t> Cells</a:t>
            </a:r>
          </a:p>
        </p:txBody>
      </p:sp>
      <p:pic>
        <p:nvPicPr>
          <p:cNvPr id="28675" name="Content Placeholder 9" descr="voronoisimpledelaunay.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23768" y="1349515"/>
            <a:ext cx="6780213" cy="4821450"/>
          </a:xfrm>
        </p:spPr>
      </p:pic>
      <p:cxnSp>
        <p:nvCxnSpPr>
          <p:cNvPr id="23" name="Straight Connector 22"/>
          <p:cNvCxnSpPr/>
          <p:nvPr/>
        </p:nvCxnSpPr>
        <p:spPr>
          <a:xfrm flipH="1">
            <a:off x="2948040" y="4880876"/>
            <a:ext cx="266409" cy="1267564"/>
          </a:xfrm>
          <a:prstGeom prst="line">
            <a:avLst/>
          </a:prstGeom>
          <a:ln w="240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286000" y="3640970"/>
            <a:ext cx="539620" cy="619223"/>
          </a:xfrm>
          <a:prstGeom prst="line">
            <a:avLst/>
          </a:prstGeom>
          <a:ln w="960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864106" y="4881743"/>
            <a:ext cx="290140" cy="1495940"/>
          </a:xfrm>
          <a:prstGeom prst="line">
            <a:avLst/>
          </a:prstGeom>
          <a:ln w="96000">
            <a:solidFill>
              <a:srgbClr val="000000"/>
            </a:solidFill>
          </a:ln>
        </p:spPr>
        <p:style>
          <a:lnRef idx="1">
            <a:schemeClr val="accent1"/>
          </a:lnRef>
          <a:fillRef idx="0">
            <a:schemeClr val="accent1"/>
          </a:fillRef>
          <a:effectRef idx="0">
            <a:schemeClr val="accent1"/>
          </a:effectRef>
          <a:fontRef idx="minor">
            <a:schemeClr val="tx1"/>
          </a:fontRef>
        </p:style>
      </p:cxnSp>
      <p:sp>
        <p:nvSpPr>
          <p:cNvPr id="28679" name="Regular Pentagon 28678"/>
          <p:cNvSpPr/>
          <p:nvPr/>
        </p:nvSpPr>
        <p:spPr>
          <a:xfrm>
            <a:off x="2825620" y="3499581"/>
            <a:ext cx="1611961" cy="1405279"/>
          </a:xfrm>
          <a:custGeom>
            <a:avLst/>
            <a:gdLst>
              <a:gd name="connsiteX0" fmla="*/ 2 w 1519200"/>
              <a:gd name="connsiteY0" fmla="*/ 551955 h 1445040"/>
              <a:gd name="connsiteX1" fmla="*/ 759600 w 1519200"/>
              <a:gd name="connsiteY1" fmla="*/ 0 h 1445040"/>
              <a:gd name="connsiteX2" fmla="*/ 1519198 w 1519200"/>
              <a:gd name="connsiteY2" fmla="*/ 551955 h 1445040"/>
              <a:gd name="connsiteX3" fmla="*/ 1229058 w 1519200"/>
              <a:gd name="connsiteY3" fmla="*/ 1445036 h 1445040"/>
              <a:gd name="connsiteX4" fmla="*/ 290142 w 1519200"/>
              <a:gd name="connsiteY4" fmla="*/ 1445036 h 1445040"/>
              <a:gd name="connsiteX5" fmla="*/ 2 w 1519200"/>
              <a:gd name="connsiteY5" fmla="*/ 551955 h 1445040"/>
              <a:gd name="connsiteX0" fmla="*/ 0 w 1585457"/>
              <a:gd name="connsiteY0" fmla="*/ 843503 h 1445036"/>
              <a:gd name="connsiteX1" fmla="*/ 825859 w 1585457"/>
              <a:gd name="connsiteY1" fmla="*/ 0 h 1445036"/>
              <a:gd name="connsiteX2" fmla="*/ 1585457 w 1585457"/>
              <a:gd name="connsiteY2" fmla="*/ 551955 h 1445036"/>
              <a:gd name="connsiteX3" fmla="*/ 1295317 w 1585457"/>
              <a:gd name="connsiteY3" fmla="*/ 1445036 h 1445036"/>
              <a:gd name="connsiteX4" fmla="*/ 356401 w 1585457"/>
              <a:gd name="connsiteY4" fmla="*/ 1445036 h 1445036"/>
              <a:gd name="connsiteX5" fmla="*/ 0 w 1585457"/>
              <a:gd name="connsiteY5" fmla="*/ 843503 h 1445036"/>
              <a:gd name="connsiteX0" fmla="*/ 0 w 1585457"/>
              <a:gd name="connsiteY0" fmla="*/ 843503 h 1471540"/>
              <a:gd name="connsiteX1" fmla="*/ 825859 w 1585457"/>
              <a:gd name="connsiteY1" fmla="*/ 0 h 1471540"/>
              <a:gd name="connsiteX2" fmla="*/ 1585457 w 1585457"/>
              <a:gd name="connsiteY2" fmla="*/ 551955 h 1471540"/>
              <a:gd name="connsiteX3" fmla="*/ 1295317 w 1585457"/>
              <a:gd name="connsiteY3" fmla="*/ 1445036 h 1471540"/>
              <a:gd name="connsiteX4" fmla="*/ 290140 w 1585457"/>
              <a:gd name="connsiteY4" fmla="*/ 1471540 h 1471540"/>
              <a:gd name="connsiteX5" fmla="*/ 0 w 1585457"/>
              <a:gd name="connsiteY5" fmla="*/ 843503 h 1471540"/>
              <a:gd name="connsiteX0" fmla="*/ 0 w 1585457"/>
              <a:gd name="connsiteY0" fmla="*/ 843503 h 1471540"/>
              <a:gd name="connsiteX1" fmla="*/ 825859 w 1585457"/>
              <a:gd name="connsiteY1" fmla="*/ 0 h 1471540"/>
              <a:gd name="connsiteX2" fmla="*/ 1585457 w 1585457"/>
              <a:gd name="connsiteY2" fmla="*/ 551955 h 1471540"/>
              <a:gd name="connsiteX3" fmla="*/ 1441091 w 1585457"/>
              <a:gd name="connsiteY3" fmla="*/ 1206497 h 1471540"/>
              <a:gd name="connsiteX4" fmla="*/ 290140 w 1585457"/>
              <a:gd name="connsiteY4" fmla="*/ 1471540 h 1471540"/>
              <a:gd name="connsiteX5" fmla="*/ 0 w 1585457"/>
              <a:gd name="connsiteY5" fmla="*/ 843503 h 1471540"/>
              <a:gd name="connsiteX0" fmla="*/ 0 w 1611961"/>
              <a:gd name="connsiteY0" fmla="*/ 843503 h 1471540"/>
              <a:gd name="connsiteX1" fmla="*/ 825859 w 1611961"/>
              <a:gd name="connsiteY1" fmla="*/ 0 h 1471540"/>
              <a:gd name="connsiteX2" fmla="*/ 1611961 w 1611961"/>
              <a:gd name="connsiteY2" fmla="*/ 379677 h 1471540"/>
              <a:gd name="connsiteX3" fmla="*/ 1441091 w 1611961"/>
              <a:gd name="connsiteY3" fmla="*/ 1206497 h 1471540"/>
              <a:gd name="connsiteX4" fmla="*/ 290140 w 1611961"/>
              <a:gd name="connsiteY4" fmla="*/ 1471540 h 1471540"/>
              <a:gd name="connsiteX5" fmla="*/ 0 w 1611961"/>
              <a:gd name="connsiteY5" fmla="*/ 843503 h 1471540"/>
              <a:gd name="connsiteX0" fmla="*/ 0 w 1611961"/>
              <a:gd name="connsiteY0" fmla="*/ 777242 h 1405279"/>
              <a:gd name="connsiteX1" fmla="*/ 1104155 w 1611961"/>
              <a:gd name="connsiteY1" fmla="*/ 0 h 1405279"/>
              <a:gd name="connsiteX2" fmla="*/ 1611961 w 1611961"/>
              <a:gd name="connsiteY2" fmla="*/ 313416 h 1405279"/>
              <a:gd name="connsiteX3" fmla="*/ 1441091 w 1611961"/>
              <a:gd name="connsiteY3" fmla="*/ 1140236 h 1405279"/>
              <a:gd name="connsiteX4" fmla="*/ 290140 w 1611961"/>
              <a:gd name="connsiteY4" fmla="*/ 1405279 h 1405279"/>
              <a:gd name="connsiteX5" fmla="*/ 0 w 1611961"/>
              <a:gd name="connsiteY5" fmla="*/ 777242 h 140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1961" h="1405279">
                <a:moveTo>
                  <a:pt x="0" y="777242"/>
                </a:moveTo>
                <a:lnTo>
                  <a:pt x="1104155" y="0"/>
                </a:lnTo>
                <a:lnTo>
                  <a:pt x="1611961" y="313416"/>
                </a:lnTo>
                <a:lnTo>
                  <a:pt x="1441091" y="1140236"/>
                </a:lnTo>
                <a:lnTo>
                  <a:pt x="290140" y="1405279"/>
                </a:lnTo>
                <a:lnTo>
                  <a:pt x="0" y="777242"/>
                </a:lnTo>
                <a:close/>
              </a:path>
            </a:pathLst>
          </a:custGeom>
          <a:noFill/>
          <a:ln w="96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0000"/>
              </a:solidFill>
            </a:endParaRPr>
          </a:p>
        </p:txBody>
      </p:sp>
      <p:cxnSp>
        <p:nvCxnSpPr>
          <p:cNvPr id="54" name="Straight Connector 53"/>
          <p:cNvCxnSpPr/>
          <p:nvPr/>
        </p:nvCxnSpPr>
        <p:spPr>
          <a:xfrm>
            <a:off x="1092460" y="3221285"/>
            <a:ext cx="1193540" cy="419685"/>
          </a:xfrm>
          <a:prstGeom prst="line">
            <a:avLst/>
          </a:prstGeom>
          <a:ln w="960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8699" name="Ink 28698"/>
              <p14:cNvContentPartPr/>
              <p14:nvPr/>
            </p14:nvContentPartPr>
            <p14:xfrm>
              <a:off x="4039085" y="3912010"/>
              <a:ext cx="6120" cy="1440"/>
            </p14:xfrm>
          </p:contentPart>
        </mc:Choice>
        <mc:Fallback xmlns="">
          <p:pic>
            <p:nvPicPr>
              <p:cNvPr id="28699" name="Ink 28698"/>
              <p:cNvPicPr/>
              <p:nvPr/>
            </p:nvPicPr>
            <p:blipFill>
              <a:blip r:embed="rId5"/>
              <a:stretch>
                <a:fillRect/>
              </a:stretch>
            </p:blipFill>
            <p:spPr>
              <a:xfrm>
                <a:off x="3919205" y="3792130"/>
                <a:ext cx="240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701" name="Ink 28700"/>
              <p14:cNvContentPartPr/>
              <p14:nvPr/>
            </p14:nvContentPartPr>
            <p14:xfrm>
              <a:off x="1675685" y="4962490"/>
              <a:ext cx="360" cy="4680"/>
            </p14:xfrm>
          </p:contentPart>
        </mc:Choice>
        <mc:Fallback xmlns="">
          <p:pic>
            <p:nvPicPr>
              <p:cNvPr id="28701" name="Ink 28700"/>
              <p:cNvPicPr/>
              <p:nvPr/>
            </p:nvPicPr>
            <p:blipFill>
              <a:blip r:embed="rId7"/>
              <a:stretch>
                <a:fillRect/>
              </a:stretch>
            </p:blipFill>
            <p:spPr>
              <a:xfrm>
                <a:off x="1554005" y="4840810"/>
                <a:ext cx="243720" cy="243720"/>
              </a:xfrm>
              <a:prstGeom prst="rect">
                <a:avLst/>
              </a:prstGeom>
            </p:spPr>
          </p:pic>
        </mc:Fallback>
      </mc:AlternateContent>
    </p:spTree>
    <p:extLst>
      <p:ext uri="{BB962C8B-B14F-4D97-AF65-F5344CB8AC3E}">
        <p14:creationId xmlns:p14="http://schemas.microsoft.com/office/powerpoint/2010/main" val="39091932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dirty="0" smtClean="0">
                <a:solidFill>
                  <a:schemeClr val="bg1"/>
                </a:solidFill>
              </a:rPr>
              <a:t>Delaunay Edge</a:t>
            </a:r>
          </a:p>
        </p:txBody>
      </p:sp>
      <p:pic>
        <p:nvPicPr>
          <p:cNvPr id="28675" name="Content Placeholder 9" descr="voronoisimpledelaunay.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43000" y="1317414"/>
            <a:ext cx="6780213" cy="4821450"/>
          </a:xfrm>
        </p:spPr>
      </p:pic>
      <p:cxnSp>
        <p:nvCxnSpPr>
          <p:cNvPr id="7" name="Straight Connector 6"/>
          <p:cNvCxnSpPr/>
          <p:nvPr/>
        </p:nvCxnSpPr>
        <p:spPr>
          <a:xfrm flipH="1">
            <a:off x="1752600" y="3886200"/>
            <a:ext cx="2286000" cy="10668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1695125" y="4931170"/>
              <a:ext cx="25200" cy="4320"/>
            </p14:xfrm>
          </p:contentPart>
        </mc:Choice>
        <mc:Fallback xmlns="">
          <p:pic>
            <p:nvPicPr>
              <p:cNvPr id="10" name="Ink 9"/>
              <p:cNvPicPr/>
              <p:nvPr/>
            </p:nvPicPr>
            <p:blipFill>
              <a:blip r:embed="rId5"/>
              <a:stretch>
                <a:fillRect/>
              </a:stretch>
            </p:blipFill>
            <p:spPr>
              <a:xfrm>
                <a:off x="1583885" y="4821730"/>
                <a:ext cx="222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4069685" y="3859810"/>
              <a:ext cx="4680" cy="360"/>
            </p14:xfrm>
          </p:contentPart>
        </mc:Choice>
        <mc:Fallback xmlns="">
          <p:pic>
            <p:nvPicPr>
              <p:cNvPr id="12" name="Ink 11"/>
              <p:cNvPicPr/>
              <p:nvPr/>
            </p:nvPicPr>
            <p:blipFill>
              <a:blip r:embed="rId7"/>
              <a:stretch>
                <a:fillRect/>
              </a:stretch>
            </p:blipFill>
            <p:spPr>
              <a:xfrm>
                <a:off x="3942965" y="3733090"/>
                <a:ext cx="253800" cy="253800"/>
              </a:xfrm>
              <a:prstGeom prst="rect">
                <a:avLst/>
              </a:prstGeom>
            </p:spPr>
          </p:pic>
        </mc:Fallback>
      </mc:AlternateContent>
    </p:spTree>
    <p:extLst>
      <p:ext uri="{BB962C8B-B14F-4D97-AF65-F5344CB8AC3E}">
        <p14:creationId xmlns:p14="http://schemas.microsoft.com/office/powerpoint/2010/main" val="3678822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Defining Neighborhoods</a:t>
            </a:r>
            <a:endParaRPr lang="en-CA" dirty="0">
              <a:solidFill>
                <a:schemeClr val="bg1"/>
              </a:solidFill>
            </a:endParaRPr>
          </a:p>
        </p:txBody>
      </p:sp>
      <p:sp>
        <p:nvSpPr>
          <p:cNvPr id="4" name="Text Placeholder 3"/>
          <p:cNvSpPr>
            <a:spLocks noGrp="1"/>
          </p:cNvSpPr>
          <p:nvPr>
            <p:ph type="body" idx="1"/>
          </p:nvPr>
        </p:nvSpPr>
        <p:spPr/>
        <p:txBody>
          <a:bodyPr/>
          <a:lstStyle/>
          <a:p>
            <a:r>
              <a:rPr lang="en-CA" dirty="0" smtClean="0">
                <a:solidFill>
                  <a:schemeClr val="bg1"/>
                </a:solidFill>
              </a:rPr>
              <a:t>Cells surround points</a:t>
            </a:r>
            <a:endParaRPr lang="en-CA" dirty="0">
              <a:solidFill>
                <a:schemeClr val="bg1"/>
              </a:solidFill>
            </a:endParaRPr>
          </a:p>
        </p:txBody>
      </p:sp>
      <p:sp>
        <p:nvSpPr>
          <p:cNvPr id="6" name="Text Placeholder 5"/>
          <p:cNvSpPr>
            <a:spLocks noGrp="1"/>
          </p:cNvSpPr>
          <p:nvPr>
            <p:ph type="body" sz="quarter" idx="3"/>
          </p:nvPr>
        </p:nvSpPr>
        <p:spPr/>
        <p:txBody>
          <a:bodyPr/>
          <a:lstStyle/>
          <a:p>
            <a:r>
              <a:rPr lang="en-CA" sz="2000" dirty="0" smtClean="0">
                <a:solidFill>
                  <a:schemeClr val="bg1"/>
                </a:solidFill>
              </a:rPr>
              <a:t>White edges connect points</a:t>
            </a:r>
            <a:endParaRPr lang="en-CA" dirty="0">
              <a:solidFill>
                <a:schemeClr val="bg1"/>
              </a:solidFill>
            </a:endParaRP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0330" y="2194753"/>
            <a:ext cx="3700670" cy="3798571"/>
          </a:xfrm>
        </p:spPr>
      </p:pic>
      <p:pic>
        <p:nvPicPr>
          <p:cNvPr id="10" name="Content Placeholder 9"/>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645025" y="2201379"/>
            <a:ext cx="3791945" cy="3791945"/>
          </a:xfrm>
        </p:spPr>
      </p:pic>
    </p:spTree>
    <p:extLst>
      <p:ext uri="{BB962C8B-B14F-4D97-AF65-F5344CB8AC3E}">
        <p14:creationId xmlns:p14="http://schemas.microsoft.com/office/powerpoint/2010/main" val="1439214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dirty="0" smtClean="0">
                <a:solidFill>
                  <a:schemeClr val="bg1"/>
                </a:solidFill>
              </a:rPr>
              <a:t>Point Density</a:t>
            </a:r>
          </a:p>
        </p:txBody>
      </p:sp>
      <mc:AlternateContent xmlns:mc="http://schemas.openxmlformats.org/markup-compatibility/2006" xmlns:a14="http://schemas.microsoft.com/office/drawing/2010/main">
        <mc:Choice Requires="a14">
          <p:sp>
            <p:nvSpPr>
              <p:cNvPr id="6" name="Content Placeholder 5"/>
              <p:cNvSpPr>
                <a:spLocks noGrp="1"/>
              </p:cNvSpPr>
              <p:nvPr>
                <p:ph sz="half" idx="1"/>
              </p:nvPr>
            </p:nvSpPr>
            <p:spPr/>
            <p:txBody>
              <a:bodyPr/>
              <a:lstStyle/>
              <a:p>
                <a:pPr>
                  <a:defRPr/>
                </a:pPr>
                <a:r>
                  <a:rPr lang="en-CA" dirty="0" smtClean="0">
                    <a:solidFill>
                      <a:schemeClr val="accent3"/>
                    </a:solidFill>
                  </a:rPr>
                  <a:t>We define point density as </a:t>
                </a:r>
              </a:p>
              <a:p>
                <a:pPr marL="0" indent="0">
                  <a:buNone/>
                  <a:defRPr/>
                </a:pPr>
                <a:endParaRPr lang="en-CA" sz="3600" i="1" dirty="0">
                  <a:solidFill>
                    <a:schemeClr val="accent3"/>
                  </a:solidFill>
                  <a:latin typeface="Cambria Math" panose="02040503050406030204" pitchFamily="18" charset="0"/>
                  <a:ea typeface="Cambria Math" panose="02040503050406030204" pitchFamily="18" charset="0"/>
                </a:endParaRPr>
              </a:p>
              <a:p>
                <a:pPr marL="0" indent="0">
                  <a:buNone/>
                  <a:defRPr/>
                </a:pPr>
                <a14:m>
                  <m:oMathPara xmlns:m="http://schemas.openxmlformats.org/officeDocument/2006/math">
                    <m:oMathParaPr>
                      <m:jc m:val="left"/>
                    </m:oMathParaPr>
                    <m:oMath xmlns:m="http://schemas.openxmlformats.org/officeDocument/2006/math">
                      <m:r>
                        <m:rPr>
                          <m:sty m:val="p"/>
                        </m:rPr>
                        <a:rPr lang="el-GR" sz="3200" i="1" smtClean="0">
                          <a:solidFill>
                            <a:schemeClr val="accent3"/>
                          </a:solidFill>
                          <a:latin typeface="Cambria Math" panose="02040503050406030204" pitchFamily="18" charset="0"/>
                          <a:ea typeface="Cambria Math" panose="02040503050406030204" pitchFamily="18" charset="0"/>
                        </a:rPr>
                        <m:t>ρ</m:t>
                      </m:r>
                      <m:r>
                        <a:rPr lang="en-CA" sz="3200" b="0" i="1" smtClean="0">
                          <a:solidFill>
                            <a:schemeClr val="accent3"/>
                          </a:solidFill>
                          <a:latin typeface="Cambria Math" panose="02040503050406030204" pitchFamily="18" charset="0"/>
                          <a:ea typeface="Cambria Math" panose="02040503050406030204" pitchFamily="18" charset="0"/>
                        </a:rPr>
                        <m:t>=</m:t>
                      </m:r>
                      <m:f>
                        <m:fPr>
                          <m:ctrlPr>
                            <a:rPr lang="en-CA" sz="3200" i="1" smtClean="0">
                              <a:solidFill>
                                <a:schemeClr val="accent3"/>
                              </a:solidFill>
                              <a:latin typeface="Cambria Math" panose="02040503050406030204" pitchFamily="18" charset="0"/>
                            </a:rPr>
                          </m:ctrlPr>
                        </m:fPr>
                        <m:num>
                          <m:r>
                            <a:rPr lang="en-CA" sz="3200" b="0" i="1" smtClean="0">
                              <a:solidFill>
                                <a:schemeClr val="accent3"/>
                              </a:solidFill>
                              <a:latin typeface="Cambria Math" panose="02040503050406030204" pitchFamily="18" charset="0"/>
                            </a:rPr>
                            <m:t>𝑀𝑎𝑠𝑠</m:t>
                          </m:r>
                        </m:num>
                        <m:den>
                          <m:r>
                            <a:rPr lang="en-CA" sz="3200" b="0" i="1" smtClean="0">
                              <a:solidFill>
                                <a:schemeClr val="accent3"/>
                              </a:solidFill>
                              <a:latin typeface="Cambria Math" panose="02040503050406030204" pitchFamily="18" charset="0"/>
                            </a:rPr>
                            <m:t>𝑉𝑜𝑙𝑢𝑚𝑒</m:t>
                          </m:r>
                        </m:den>
                      </m:f>
                    </m:oMath>
                  </m:oMathPara>
                </a14:m>
                <a:endParaRPr lang="en-CA" sz="4400" dirty="0" smtClean="0">
                  <a:solidFill>
                    <a:schemeClr val="accent3"/>
                  </a:solidFill>
                </a:endParaRPr>
              </a:p>
              <a:p>
                <a:pPr marL="0" indent="0">
                  <a:buNone/>
                  <a:defRPr/>
                </a:pPr>
                <a:endParaRPr lang="en-CA" sz="3600" i="1" dirty="0" smtClean="0">
                  <a:solidFill>
                    <a:schemeClr val="accent3"/>
                  </a:solidFill>
                  <a:latin typeface="Cambria Math" panose="02040503050406030204" pitchFamily="18" charset="0"/>
                </a:endParaRPr>
              </a:p>
              <a:p>
                <a:pPr marL="0" indent="0">
                  <a:buNone/>
                  <a:defRPr/>
                </a:pPr>
                <a14:m>
                  <m:oMathPara xmlns:m="http://schemas.openxmlformats.org/officeDocument/2006/math">
                    <m:oMathParaPr>
                      <m:jc m:val="left"/>
                    </m:oMathParaPr>
                    <m:oMath xmlns:m="http://schemas.openxmlformats.org/officeDocument/2006/math">
                      <m:r>
                        <m:rPr>
                          <m:sty m:val="p"/>
                        </m:rPr>
                        <a:rPr lang="el-GR" i="1">
                          <a:solidFill>
                            <a:schemeClr val="accent3"/>
                          </a:solidFill>
                          <a:latin typeface="Cambria Math" panose="02040503050406030204" pitchFamily="18" charset="0"/>
                          <a:ea typeface="Cambria Math" panose="02040503050406030204" pitchFamily="18" charset="0"/>
                        </a:rPr>
                        <m:t>ρ</m:t>
                      </m:r>
                      <m:r>
                        <a:rPr lang="en-CA" b="0" i="1" smtClean="0">
                          <a:solidFill>
                            <a:schemeClr val="accent3"/>
                          </a:solidFill>
                          <a:latin typeface="Cambria Math" panose="02040503050406030204" pitchFamily="18" charset="0"/>
                          <a:ea typeface="Cambria Math" panose="02040503050406030204" pitchFamily="18" charset="0"/>
                        </a:rPr>
                        <m:t>=</m:t>
                      </m:r>
                      <m:f>
                        <m:fPr>
                          <m:ctrlPr>
                            <a:rPr lang="en-CA" i="1" smtClean="0">
                              <a:solidFill>
                                <a:schemeClr val="accent3"/>
                              </a:solidFill>
                              <a:latin typeface="Cambria Math" panose="02040503050406030204" pitchFamily="18" charset="0"/>
                            </a:rPr>
                          </m:ctrlPr>
                        </m:fPr>
                        <m:num>
                          <m:r>
                            <a:rPr lang="en-CA" b="0" i="1" smtClean="0">
                              <a:solidFill>
                                <a:schemeClr val="accent3"/>
                              </a:solidFill>
                              <a:latin typeface="Cambria Math" panose="02040503050406030204" pitchFamily="18" charset="0"/>
                            </a:rPr>
                            <m:t>1</m:t>
                          </m:r>
                        </m:num>
                        <m:den>
                          <m:r>
                            <a:rPr lang="en-CA" b="0" i="1" smtClean="0">
                              <a:solidFill>
                                <a:schemeClr val="accent3"/>
                              </a:solidFill>
                              <a:latin typeface="Cambria Math" panose="02040503050406030204" pitchFamily="18" charset="0"/>
                            </a:rPr>
                            <m:t>𝑉𝑜𝑟𝑜𝑛𝑜𝑖</m:t>
                          </m:r>
                          <m:r>
                            <a:rPr lang="en-CA" b="0" i="1" smtClean="0">
                              <a:solidFill>
                                <a:schemeClr val="accent3"/>
                              </a:solidFill>
                              <a:latin typeface="Cambria Math" panose="02040503050406030204" pitchFamily="18" charset="0"/>
                            </a:rPr>
                            <m:t> </m:t>
                          </m:r>
                          <m:r>
                            <a:rPr lang="en-CA" b="0" i="1" smtClean="0">
                              <a:solidFill>
                                <a:schemeClr val="accent3"/>
                              </a:solidFill>
                              <a:latin typeface="Cambria Math" panose="02040503050406030204" pitchFamily="18" charset="0"/>
                            </a:rPr>
                            <m:t>𝑐𝑒𝑙𝑙</m:t>
                          </m:r>
                          <m:r>
                            <a:rPr lang="en-CA" b="0" i="1" smtClean="0">
                              <a:solidFill>
                                <a:schemeClr val="accent3"/>
                              </a:solidFill>
                              <a:latin typeface="Cambria Math" panose="02040503050406030204" pitchFamily="18" charset="0"/>
                            </a:rPr>
                            <m:t> </m:t>
                          </m:r>
                          <m:r>
                            <a:rPr lang="en-CA" b="0" i="1" smtClean="0">
                              <a:solidFill>
                                <a:schemeClr val="accent3"/>
                              </a:solidFill>
                              <a:latin typeface="Cambria Math" panose="02040503050406030204" pitchFamily="18" charset="0"/>
                            </a:rPr>
                            <m:t>𝑣𝑜𝑙𝑢𝑚𝑒</m:t>
                          </m:r>
                        </m:den>
                      </m:f>
                    </m:oMath>
                  </m:oMathPara>
                </a14:m>
                <a:endParaRPr lang="en-CA" sz="3200" dirty="0" smtClean="0">
                  <a:solidFill>
                    <a:schemeClr val="accent3"/>
                  </a:solidFill>
                </a:endParaRPr>
              </a:p>
              <a:p>
                <a:pPr>
                  <a:defRPr/>
                </a:pPr>
                <a:endParaRPr lang="en-CA" sz="2000" dirty="0">
                  <a:solidFill>
                    <a:schemeClr val="accent3"/>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blipFill rotWithShape="0">
                <a:blip r:embed="rId3"/>
                <a:stretch>
                  <a:fillRect l="-2715" t="-1482"/>
                </a:stretch>
              </a:blipFill>
            </p:spPr>
            <p:txBody>
              <a:bodyPr/>
              <a:lstStyle/>
              <a:p>
                <a:r>
                  <a:rPr lang="en-CA">
                    <a:noFill/>
                  </a:rPr>
                  <a:t> </a:t>
                </a:r>
              </a:p>
            </p:txBody>
          </p:sp>
        </mc:Fallback>
      </mc:AlternateContent>
      <p:pic>
        <p:nvPicPr>
          <p:cNvPr id="30724" name="Picture 3" descr="voronoi.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752600"/>
            <a:ext cx="4332288"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CA" altLang="en-US" sz="1800"/>
          </a:p>
        </p:txBody>
      </p:sp>
      <p:sp>
        <p:nvSpPr>
          <p:cNvPr id="30727"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CA" altLang="en-US" sz="18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187748" y="553927"/>
            <a:ext cx="5988428" cy="3886199"/>
          </a:xfrm>
          <a:prstGeom prst="rect">
            <a:avLst/>
          </a:prstGeom>
        </p:spPr>
      </p:pic>
      <p:pic>
        <p:nvPicPr>
          <p:cNvPr id="7" name="Picture 6"/>
          <p:cNvPicPr>
            <a:picLocks noChangeAspect="1"/>
          </p:cNvPicPr>
          <p:nvPr/>
        </p:nvPicPr>
        <p:blipFill>
          <a:blip r:embed="rId4"/>
          <a:stretch>
            <a:fillRect/>
          </a:stretch>
        </p:blipFill>
        <p:spPr>
          <a:xfrm>
            <a:off x="55246" y="1698611"/>
            <a:ext cx="5468210" cy="2741515"/>
          </a:xfrm>
          <a:prstGeom prst="rect">
            <a:avLst/>
          </a:prstGeom>
        </p:spPr>
      </p:pic>
      <p:sp>
        <p:nvSpPr>
          <p:cNvPr id="2" name="Title 1"/>
          <p:cNvSpPr>
            <a:spLocks noGrp="1"/>
          </p:cNvSpPr>
          <p:nvPr>
            <p:ph type="title"/>
          </p:nvPr>
        </p:nvSpPr>
        <p:spPr/>
        <p:txBody>
          <a:bodyPr/>
          <a:lstStyle/>
          <a:p>
            <a:r>
              <a:rPr lang="en-CA" dirty="0" smtClean="0">
                <a:solidFill>
                  <a:schemeClr val="bg1"/>
                </a:solidFill>
              </a:rPr>
              <a:t>What We Tried</a:t>
            </a:r>
            <a:endParaRPr lang="en-CA" dirty="0">
              <a:solidFill>
                <a:schemeClr val="bg1"/>
              </a:solidFill>
            </a:endParaRP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CA" sz="1800" dirty="0">
                <a:solidFill>
                  <a:sysClr val="windowText" lastClr="000000"/>
                </a:solidFill>
              </a:rPr>
              <a:t>1. Discrete Morse Theory</a:t>
            </a:r>
          </a:p>
          <a:p>
            <a:pPr lvl="0"/>
            <a:r>
              <a:rPr lang="en-CA" dirty="0" smtClean="0"/>
              <a:t>1</a:t>
            </a:r>
            <a:r>
              <a:rPr lang="en-CA" dirty="0"/>
              <a:t>. Discrete Morse Theory</a:t>
            </a:r>
          </a:p>
          <a:p>
            <a:endParaRPr lang="en-CA" dirty="0"/>
          </a:p>
        </p:txBody>
      </p:sp>
      <p:pic>
        <p:nvPicPr>
          <p:cNvPr id="4" name="Picture 3"/>
          <p:cNvPicPr>
            <a:picLocks noChangeAspect="1"/>
          </p:cNvPicPr>
          <p:nvPr/>
        </p:nvPicPr>
        <p:blipFill>
          <a:blip r:embed="rId5"/>
          <a:stretch>
            <a:fillRect/>
          </a:stretch>
        </p:blipFill>
        <p:spPr>
          <a:xfrm>
            <a:off x="-966636" y="1229153"/>
            <a:ext cx="4167036" cy="1649550"/>
          </a:xfrm>
          <a:prstGeom prst="rect">
            <a:avLst/>
          </a:prstGeom>
        </p:spPr>
      </p:pic>
      <p:pic>
        <p:nvPicPr>
          <p:cNvPr id="5" name="Picture 4"/>
          <p:cNvPicPr>
            <a:picLocks noChangeAspect="1"/>
          </p:cNvPicPr>
          <p:nvPr/>
        </p:nvPicPr>
        <p:blipFill>
          <a:blip r:embed="rId6"/>
          <a:stretch>
            <a:fillRect/>
          </a:stretch>
        </p:blipFill>
        <p:spPr>
          <a:xfrm>
            <a:off x="1574183" y="146164"/>
            <a:ext cx="4000541" cy="2725511"/>
          </a:xfrm>
          <a:prstGeom prst="rect">
            <a:avLst/>
          </a:prstGeom>
        </p:spPr>
      </p:pic>
      <p:pic>
        <p:nvPicPr>
          <p:cNvPr id="6" name="Picture 5"/>
          <p:cNvPicPr>
            <a:picLocks noChangeAspect="1"/>
          </p:cNvPicPr>
          <p:nvPr/>
        </p:nvPicPr>
        <p:blipFill>
          <a:blip r:embed="rId7"/>
          <a:stretch>
            <a:fillRect/>
          </a:stretch>
        </p:blipFill>
        <p:spPr>
          <a:xfrm>
            <a:off x="-1436928" y="2838556"/>
            <a:ext cx="5410200" cy="1630729"/>
          </a:xfrm>
          <a:prstGeom prst="rect">
            <a:avLst/>
          </a:prstGeom>
        </p:spPr>
      </p:pic>
      <p:pic>
        <p:nvPicPr>
          <p:cNvPr id="10" name="Picture 9"/>
          <p:cNvPicPr>
            <a:picLocks noChangeAspect="1"/>
          </p:cNvPicPr>
          <p:nvPr/>
        </p:nvPicPr>
        <p:blipFill>
          <a:blip r:embed="rId8"/>
          <a:stretch>
            <a:fillRect/>
          </a:stretch>
        </p:blipFill>
        <p:spPr>
          <a:xfrm>
            <a:off x="343997" y="2092864"/>
            <a:ext cx="2113694" cy="2391349"/>
          </a:xfrm>
          <a:prstGeom prst="rect">
            <a:avLst/>
          </a:prstGeom>
        </p:spPr>
      </p:pic>
      <p:pic>
        <p:nvPicPr>
          <p:cNvPr id="11" name="Picture 10"/>
          <p:cNvPicPr>
            <a:picLocks noChangeAspect="1"/>
          </p:cNvPicPr>
          <p:nvPr/>
        </p:nvPicPr>
        <p:blipFill>
          <a:blip r:embed="rId9"/>
          <a:stretch>
            <a:fillRect/>
          </a:stretch>
        </p:blipFill>
        <p:spPr>
          <a:xfrm>
            <a:off x="6367453" y="-656660"/>
            <a:ext cx="2074701" cy="3535363"/>
          </a:xfrm>
          <a:prstGeom prst="rect">
            <a:avLst/>
          </a:prstGeom>
        </p:spPr>
      </p:pic>
      <p:pic>
        <p:nvPicPr>
          <p:cNvPr id="13" name="Picture 12"/>
          <p:cNvPicPr>
            <a:picLocks noChangeAspect="1"/>
          </p:cNvPicPr>
          <p:nvPr/>
        </p:nvPicPr>
        <p:blipFill>
          <a:blip r:embed="rId10"/>
          <a:stretch>
            <a:fillRect/>
          </a:stretch>
        </p:blipFill>
        <p:spPr>
          <a:xfrm>
            <a:off x="7259722" y="-137818"/>
            <a:ext cx="1929640" cy="4607103"/>
          </a:xfrm>
          <a:prstGeom prst="rect">
            <a:avLst/>
          </a:prstGeom>
        </p:spPr>
      </p:pic>
      <p:cxnSp>
        <p:nvCxnSpPr>
          <p:cNvPr id="21" name="Straight Connector 20"/>
          <p:cNvCxnSpPr/>
          <p:nvPr/>
        </p:nvCxnSpPr>
        <p:spPr>
          <a:xfrm flipH="1">
            <a:off x="1752600" y="2838556"/>
            <a:ext cx="304800" cy="438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581400" y="2838556"/>
            <a:ext cx="533400" cy="514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24400" y="2838556"/>
            <a:ext cx="0" cy="438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257800" y="2838556"/>
            <a:ext cx="685800" cy="514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391400" y="2838556"/>
            <a:ext cx="304800" cy="438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38636" y="2743200"/>
            <a:ext cx="1815957" cy="547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09800" y="2743200"/>
            <a:ext cx="1676400" cy="533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8719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3"/>
          <p:cNvSpPr>
            <a:spLocks noGrp="1"/>
          </p:cNvSpPr>
          <p:nvPr>
            <p:ph type="ctrTitle"/>
          </p:nvPr>
        </p:nvSpPr>
        <p:spPr/>
        <p:txBody>
          <a:bodyPr/>
          <a:lstStyle/>
          <a:p>
            <a:r>
              <a:rPr lang="en-US" altLang="en-US" dirty="0" smtClean="0">
                <a:solidFill>
                  <a:schemeClr val="bg1"/>
                </a:solidFill>
              </a:rPr>
              <a:t>Morse Theory</a:t>
            </a:r>
          </a:p>
        </p:txBody>
      </p:sp>
    </p:spTree>
    <p:extLst>
      <p:ext uri="{BB962C8B-B14F-4D97-AF65-F5344CB8AC3E}">
        <p14:creationId xmlns:p14="http://schemas.microsoft.com/office/powerpoint/2010/main" val="30443620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dirty="0" smtClean="0">
                <a:solidFill>
                  <a:schemeClr val="bg1"/>
                </a:solidFill>
              </a:rPr>
              <a:t>Morse Theory</a:t>
            </a:r>
          </a:p>
        </p:txBody>
      </p:sp>
      <p:sp>
        <p:nvSpPr>
          <p:cNvPr id="32771" name="Content Placeholder 3"/>
          <p:cNvSpPr>
            <a:spLocks noGrp="1"/>
          </p:cNvSpPr>
          <p:nvPr>
            <p:ph idx="1"/>
          </p:nvPr>
        </p:nvSpPr>
        <p:spPr/>
        <p:txBody>
          <a:bodyPr/>
          <a:lstStyle/>
          <a:p>
            <a:r>
              <a:rPr lang="en-CA" altLang="en-US" dirty="0" smtClean="0">
                <a:solidFill>
                  <a:schemeClr val="bg1"/>
                </a:solidFill>
              </a:rPr>
              <a:t>Morse theory finds the topology (or shape) of a smooth space by studying smooth functions on that space</a:t>
            </a:r>
          </a:p>
          <a:p>
            <a:r>
              <a:rPr lang="en-CA" altLang="en-US" dirty="0" smtClean="0">
                <a:solidFill>
                  <a:schemeClr val="bg1"/>
                </a:solidFill>
              </a:rPr>
              <a:t>To do that, Morse theory uses information about critical points of the smooth function (maxima, minima, and saddles)</a:t>
            </a:r>
          </a:p>
          <a:p>
            <a:endParaRPr lang="en-CA" altLang="en-US" dirty="0" smtClean="0">
              <a:solidFill>
                <a:schemeClr val="bg1"/>
              </a:solidFill>
            </a:endParaRPr>
          </a:p>
        </p:txBody>
      </p:sp>
    </p:spTree>
    <p:extLst>
      <p:ext uri="{BB962C8B-B14F-4D97-AF65-F5344CB8AC3E}">
        <p14:creationId xmlns:p14="http://schemas.microsoft.com/office/powerpoint/2010/main" val="2413328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solidFill>
                  <a:schemeClr val="bg1"/>
                </a:solidFill>
              </a:rPr>
              <a:t>Morse Functions</a:t>
            </a:r>
            <a:endParaRPr lang="en-CA" dirty="0">
              <a:solidFill>
                <a:schemeClr val="bg1"/>
              </a:solidFill>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66065" y="2286000"/>
            <a:ext cx="4282135" cy="2679684"/>
          </a:xfrm>
        </p:spPr>
      </p:pic>
      <p:sp>
        <p:nvSpPr>
          <p:cNvPr id="3" name="Content Placeholder 2"/>
          <p:cNvSpPr>
            <a:spLocks noGrp="1"/>
          </p:cNvSpPr>
          <p:nvPr>
            <p:ph sz="half" idx="2"/>
          </p:nvPr>
        </p:nvSpPr>
        <p:spPr/>
        <p:txBody>
          <a:bodyPr/>
          <a:lstStyle/>
          <a:p>
            <a:endParaRPr lang="en-CA" dirty="0" smtClean="0">
              <a:solidFill>
                <a:schemeClr val="bg1"/>
              </a:solidFill>
            </a:endParaRPr>
          </a:p>
          <a:p>
            <a:r>
              <a:rPr lang="en-CA" dirty="0" smtClean="0">
                <a:solidFill>
                  <a:schemeClr val="bg1"/>
                </a:solidFill>
              </a:rPr>
              <a:t>In the image on the left, the scalar function is height</a:t>
            </a:r>
          </a:p>
          <a:p>
            <a:endParaRPr lang="en-CA" dirty="0">
              <a:solidFill>
                <a:schemeClr val="bg1"/>
              </a:solidFill>
            </a:endParaRPr>
          </a:p>
          <a:p>
            <a:r>
              <a:rPr lang="en-CA" dirty="0" smtClean="0">
                <a:solidFill>
                  <a:schemeClr val="bg1"/>
                </a:solidFill>
              </a:rPr>
              <a:t>In our data, the scalar function is point density</a:t>
            </a:r>
            <a:endParaRPr lang="en-CA" dirty="0">
              <a:solidFill>
                <a:schemeClr val="bg1"/>
              </a:solidFill>
            </a:endParaRPr>
          </a:p>
        </p:txBody>
      </p:sp>
    </p:spTree>
    <p:extLst>
      <p:ext uri="{BB962C8B-B14F-4D97-AF65-F5344CB8AC3E}">
        <p14:creationId xmlns:p14="http://schemas.microsoft.com/office/powerpoint/2010/main" val="18500227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solidFill>
                  <a:schemeClr val="bg1"/>
                </a:solidFill>
              </a:rPr>
              <a:t>Critical Points</a:t>
            </a:r>
            <a:endParaRPr lang="en-CA" dirty="0">
              <a:solidFill>
                <a:schemeClr val="bg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5756" y="1600200"/>
            <a:ext cx="7232488" cy="4525963"/>
          </a:xfr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672740" y="2019680"/>
              <a:ext cx="17280" cy="7920"/>
            </p14:xfrm>
          </p:contentPart>
        </mc:Choice>
        <mc:Fallback xmlns="">
          <p:pic>
            <p:nvPicPr>
              <p:cNvPr id="4" name="Ink 3"/>
              <p:cNvPicPr/>
              <p:nvPr/>
            </p:nvPicPr>
            <p:blipFill>
              <a:blip r:embed="rId5"/>
              <a:stretch>
                <a:fillRect/>
              </a:stretch>
            </p:blipFill>
            <p:spPr>
              <a:xfrm>
                <a:off x="4606140" y="1960640"/>
                <a:ext cx="133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6321540" y="3118040"/>
              <a:ext cx="0" cy="0"/>
            </p14:xfrm>
          </p:contentPart>
        </mc:Choice>
        <mc:Fallback xmlns="">
          <p:pic>
            <p:nvPicPr>
              <p:cNvPr id="7" name="Ink 6"/>
              <p:cNvPicPr/>
              <p:nvPr/>
            </p:nvPicPr>
            <p:blipFill>
              <a:blip r:embed="rId7"/>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4390860" y="4171040"/>
              <a:ext cx="0" cy="0"/>
            </p14:xfrm>
          </p:contentPart>
        </mc:Choice>
        <mc:Fallback xmlns="">
          <p:pic>
            <p:nvPicPr>
              <p:cNvPr id="8" name="Ink 7"/>
              <p:cNvPicPr/>
              <p:nvPr/>
            </p:nvPicPr>
            <p:blipFill>
              <a:blip r:embed="rId9"/>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5420460" y="3020840"/>
              <a:ext cx="24480" cy="1112760"/>
            </p14:xfrm>
          </p:contentPart>
        </mc:Choice>
        <mc:Fallback xmlns="">
          <p:pic>
            <p:nvPicPr>
              <p:cNvPr id="12" name="Ink 11"/>
              <p:cNvPicPr/>
              <p:nvPr/>
            </p:nvPicPr>
            <p:blipFill>
              <a:blip r:embed="rId11"/>
              <a:stretch>
                <a:fillRect/>
              </a:stretch>
            </p:blipFill>
            <p:spPr>
              <a:xfrm>
                <a:off x="5357820" y="2954240"/>
                <a:ext cx="147600" cy="123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3758700" y="2981600"/>
              <a:ext cx="0" cy="0"/>
            </p14:xfrm>
          </p:contentPart>
        </mc:Choice>
        <mc:Fallback xmlns="">
          <p:pic>
            <p:nvPicPr>
              <p:cNvPr id="15" name="Ink 14"/>
              <p:cNvPicPr/>
              <p:nvPr/>
            </p:nvPicPr>
            <p:blipFill>
              <a:blip r:embed="rId13"/>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p14:cNvContentPartPr/>
              <p14:nvPr/>
            </p14:nvContentPartPr>
            <p14:xfrm>
              <a:off x="3599220" y="2939120"/>
              <a:ext cx="181800" cy="1100160"/>
            </p14:xfrm>
          </p:contentPart>
        </mc:Choice>
        <mc:Fallback xmlns="">
          <p:pic>
            <p:nvPicPr>
              <p:cNvPr id="17" name="Ink 16"/>
              <p:cNvPicPr/>
              <p:nvPr/>
            </p:nvPicPr>
            <p:blipFill>
              <a:blip r:embed="rId15"/>
              <a:stretch>
                <a:fillRect/>
              </a:stretch>
            </p:blipFill>
            <p:spPr>
              <a:xfrm>
                <a:off x="3532620" y="2887640"/>
                <a:ext cx="301320" cy="1218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p14:cNvContentPartPr/>
              <p14:nvPr/>
            </p14:nvContentPartPr>
            <p14:xfrm>
              <a:off x="2786340" y="2949200"/>
              <a:ext cx="37080" cy="33480"/>
            </p14:xfrm>
          </p:contentPart>
        </mc:Choice>
        <mc:Fallback xmlns="">
          <p:pic>
            <p:nvPicPr>
              <p:cNvPr id="19" name="Ink 18"/>
              <p:cNvPicPr/>
              <p:nvPr/>
            </p:nvPicPr>
            <p:blipFill>
              <a:blip r:embed="rId17"/>
              <a:stretch>
                <a:fillRect/>
              </a:stretch>
            </p:blipFill>
            <p:spPr>
              <a:xfrm>
                <a:off x="2723340" y="2913200"/>
                <a:ext cx="130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p14:cNvContentPartPr/>
              <p14:nvPr/>
            </p14:nvContentPartPr>
            <p14:xfrm>
              <a:off x="4535220" y="3622760"/>
              <a:ext cx="9720" cy="360"/>
            </p14:xfrm>
          </p:contentPart>
        </mc:Choice>
        <mc:Fallback xmlns="">
          <p:pic>
            <p:nvPicPr>
              <p:cNvPr id="21" name="Ink 20"/>
              <p:cNvPicPr/>
              <p:nvPr/>
            </p:nvPicPr>
            <p:blipFill>
              <a:blip r:embed="rId19"/>
              <a:stretch>
                <a:fillRect/>
              </a:stretch>
            </p:blipFill>
            <p:spPr>
              <a:xfrm>
                <a:off x="4472940" y="3560480"/>
                <a:ext cx="124920" cy="124920"/>
              </a:xfrm>
              <a:prstGeom prst="rect">
                <a:avLst/>
              </a:prstGeom>
            </p:spPr>
          </p:pic>
        </mc:Fallback>
      </mc:AlternateContent>
      <p:sp>
        <p:nvSpPr>
          <p:cNvPr id="22" name="TextBox 21"/>
          <p:cNvSpPr txBox="1"/>
          <p:nvPr/>
        </p:nvSpPr>
        <p:spPr>
          <a:xfrm>
            <a:off x="1066800" y="5105400"/>
            <a:ext cx="2057400" cy="923330"/>
          </a:xfrm>
          <a:prstGeom prst="rect">
            <a:avLst/>
          </a:prstGeom>
          <a:noFill/>
        </p:spPr>
        <p:txBody>
          <a:bodyPr wrap="square" rtlCol="0">
            <a:spAutoFit/>
          </a:bodyPr>
          <a:lstStyle/>
          <a:p>
            <a:pPr marL="285750" indent="-285750">
              <a:buFont typeface="Arial" panose="020B0604020202020204" pitchFamily="34" charset="0"/>
              <a:buChar char="•"/>
            </a:pPr>
            <a:r>
              <a:rPr lang="en-CA" b="1" dirty="0" smtClean="0">
                <a:solidFill>
                  <a:srgbClr val="FF0000"/>
                </a:solidFill>
              </a:rPr>
              <a:t>Maxima</a:t>
            </a:r>
          </a:p>
          <a:p>
            <a:pPr marL="285750" indent="-285750">
              <a:buFont typeface="Arial" panose="020B0604020202020204" pitchFamily="34" charset="0"/>
              <a:buChar char="•"/>
            </a:pPr>
            <a:r>
              <a:rPr lang="en-CA" b="1" dirty="0" smtClean="0">
                <a:solidFill>
                  <a:srgbClr val="002E15"/>
                </a:solidFill>
              </a:rPr>
              <a:t>Saddles</a:t>
            </a:r>
          </a:p>
          <a:p>
            <a:pPr marL="285750" indent="-285750">
              <a:buFont typeface="Arial" panose="020B0604020202020204" pitchFamily="34" charset="0"/>
              <a:buChar char="•"/>
            </a:pPr>
            <a:r>
              <a:rPr lang="en-CA" b="1" dirty="0" smtClean="0">
                <a:solidFill>
                  <a:srgbClr val="002060"/>
                </a:solidFill>
              </a:rPr>
              <a:t>Minimum</a:t>
            </a:r>
            <a:endParaRPr lang="en-CA" b="1" dirty="0">
              <a:solidFill>
                <a:srgbClr val="002060"/>
              </a:solidFill>
            </a:endParaRPr>
          </a:p>
        </p:txBody>
      </p:sp>
    </p:spTree>
    <p:extLst>
      <p:ext uri="{BB962C8B-B14F-4D97-AF65-F5344CB8AC3E}">
        <p14:creationId xmlns:p14="http://schemas.microsoft.com/office/powerpoint/2010/main" val="32178581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US" altLang="en-US" sz="8000" smtClean="0">
                <a:solidFill>
                  <a:schemeClr val="bg1"/>
                </a:solidFill>
              </a:rPr>
              <a:t>Introduction</a:t>
            </a:r>
          </a:p>
        </p:txBody>
      </p:sp>
      <p:sp>
        <p:nvSpPr>
          <p:cNvPr id="6147" name="Rectangle 3"/>
          <p:cNvSpPr>
            <a:spLocks noGrp="1" noChangeArrowheads="1"/>
          </p:cNvSpPr>
          <p:nvPr>
            <p:ph type="subTitle" idx="1"/>
          </p:nvPr>
        </p:nvSpPr>
        <p:spPr>
          <a:xfrm>
            <a:off x="1371600" y="4724400"/>
            <a:ext cx="4876800" cy="381000"/>
          </a:xfrm>
        </p:spPr>
        <p:txBody>
          <a:bodyPr/>
          <a:lstStyle/>
          <a:p>
            <a:pPr eaLnBrk="1" hangingPunct="1">
              <a:lnSpc>
                <a:spcPct val="80000"/>
              </a:lnSpc>
            </a:pPr>
            <a:endParaRPr lang="en-US" altLang="en-US" sz="20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solidFill>
                  <a:schemeClr val="bg1"/>
                </a:solidFill>
              </a:rPr>
              <a:t>Ascending Manifold</a:t>
            </a:r>
            <a:endParaRPr lang="en-CA" dirty="0">
              <a:solidFill>
                <a:schemeClr val="bg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5756" y="1578838"/>
            <a:ext cx="7232488" cy="4525963"/>
          </a:xfr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6321540" y="3118040"/>
              <a:ext cx="0" cy="0"/>
            </p14:xfrm>
          </p:contentPart>
        </mc:Choice>
        <mc:Fallback xmlns="">
          <p:pic>
            <p:nvPicPr>
              <p:cNvPr id="7" name="Ink 6"/>
              <p:cNvPicPr/>
              <p:nvPr/>
            </p:nvPicPr>
            <p:blipFill>
              <a:blip r:embed="rId5"/>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390860" y="4171040"/>
              <a:ext cx="0" cy="0"/>
            </p14:xfrm>
          </p:contentPart>
        </mc:Choice>
        <mc:Fallback xmlns="">
          <p:pic>
            <p:nvPicPr>
              <p:cNvPr id="8" name="Ink 7"/>
              <p:cNvPicPr/>
              <p:nvPr/>
            </p:nvPicPr>
            <p:blipFill>
              <a:blip r:embed="rId7"/>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p14:cNvContentPartPr/>
              <p14:nvPr/>
            </p14:nvContentPartPr>
            <p14:xfrm>
              <a:off x="3758700" y="2981600"/>
              <a:ext cx="0" cy="0"/>
            </p14:xfrm>
          </p:contentPart>
        </mc:Choice>
        <mc:Fallback xmlns="">
          <p:pic>
            <p:nvPicPr>
              <p:cNvPr id="15" name="Ink 14"/>
              <p:cNvPicPr/>
              <p:nvPr/>
            </p:nvPicPr>
            <p:blipFill>
              <a:blip r:embed="rId9"/>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p14:cNvContentPartPr/>
              <p14:nvPr/>
            </p14:nvContentPartPr>
            <p14:xfrm>
              <a:off x="4633500" y="3109760"/>
              <a:ext cx="745920" cy="493920"/>
            </p14:xfrm>
          </p:contentPart>
        </mc:Choice>
        <mc:Fallback xmlns="">
          <p:pic>
            <p:nvPicPr>
              <p:cNvPr id="14" name="Ink 13"/>
              <p:cNvPicPr/>
              <p:nvPr/>
            </p:nvPicPr>
            <p:blipFill>
              <a:blip r:embed="rId11"/>
              <a:stretch>
                <a:fillRect/>
              </a:stretch>
            </p:blipFill>
            <p:spPr>
              <a:xfrm>
                <a:off x="4622340" y="3095720"/>
                <a:ext cx="77112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p14:cNvContentPartPr/>
              <p14:nvPr/>
            </p14:nvContentPartPr>
            <p14:xfrm>
              <a:off x="3834300" y="3065480"/>
              <a:ext cx="605160" cy="499680"/>
            </p14:xfrm>
          </p:contentPart>
        </mc:Choice>
        <mc:Fallback xmlns="">
          <p:pic>
            <p:nvPicPr>
              <p:cNvPr id="24" name="Ink 23"/>
              <p:cNvPicPr/>
              <p:nvPr/>
            </p:nvPicPr>
            <p:blipFill>
              <a:blip r:embed="rId13"/>
              <a:stretch>
                <a:fillRect/>
              </a:stretch>
            </p:blipFill>
            <p:spPr>
              <a:xfrm>
                <a:off x="3826740" y="3051800"/>
                <a:ext cx="62460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p14:cNvContentPartPr/>
              <p14:nvPr/>
            </p14:nvContentPartPr>
            <p14:xfrm>
              <a:off x="3703980" y="3693680"/>
              <a:ext cx="746640" cy="343800"/>
            </p14:xfrm>
          </p:contentPart>
        </mc:Choice>
        <mc:Fallback xmlns="">
          <p:pic>
            <p:nvPicPr>
              <p:cNvPr id="27" name="Ink 26"/>
              <p:cNvPicPr/>
              <p:nvPr/>
            </p:nvPicPr>
            <p:blipFill>
              <a:blip r:embed="rId15"/>
              <a:stretch>
                <a:fillRect/>
              </a:stretch>
            </p:blipFill>
            <p:spPr>
              <a:xfrm>
                <a:off x="3691740" y="3684320"/>
                <a:ext cx="76824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p14:cNvContentPartPr/>
              <p14:nvPr/>
            </p14:nvContentPartPr>
            <p14:xfrm>
              <a:off x="4621260" y="3685400"/>
              <a:ext cx="694080" cy="397440"/>
            </p14:xfrm>
          </p:contentPart>
        </mc:Choice>
        <mc:Fallback xmlns="">
          <p:pic>
            <p:nvPicPr>
              <p:cNvPr id="41" name="Ink 40"/>
              <p:cNvPicPr/>
              <p:nvPr/>
            </p:nvPicPr>
            <p:blipFill>
              <a:blip r:embed="rId21"/>
              <a:stretch>
                <a:fillRect/>
              </a:stretch>
            </p:blipFill>
            <p:spPr>
              <a:xfrm>
                <a:off x="4610466" y="3674600"/>
                <a:ext cx="717828"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Ink 50"/>
              <p14:cNvContentPartPr/>
              <p14:nvPr/>
            </p14:nvContentPartPr>
            <p14:xfrm>
              <a:off x="3889380" y="2853800"/>
              <a:ext cx="842760" cy="721080"/>
            </p14:xfrm>
          </p:contentPart>
        </mc:Choice>
        <mc:Fallback xmlns="">
          <p:pic>
            <p:nvPicPr>
              <p:cNvPr id="51" name="Ink 50"/>
              <p:cNvPicPr/>
              <p:nvPr/>
            </p:nvPicPr>
            <p:blipFill>
              <a:blip r:embed="rId23"/>
              <a:stretch>
                <a:fillRect/>
              </a:stretch>
            </p:blipFill>
            <p:spPr>
              <a:xfrm>
                <a:off x="3812700" y="2804840"/>
                <a:ext cx="967320" cy="92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4" name="Ink 123"/>
              <p14:cNvContentPartPr/>
              <p14:nvPr/>
            </p14:nvContentPartPr>
            <p14:xfrm>
              <a:off x="4212660" y="2752280"/>
              <a:ext cx="876240" cy="1099800"/>
            </p14:xfrm>
          </p:contentPart>
        </mc:Choice>
        <mc:Fallback xmlns="">
          <p:pic>
            <p:nvPicPr>
              <p:cNvPr id="124" name="Ink 123"/>
              <p:cNvPicPr/>
              <p:nvPr/>
            </p:nvPicPr>
            <p:blipFill>
              <a:blip r:embed="rId25"/>
              <a:stretch>
                <a:fillRect/>
              </a:stretch>
            </p:blipFill>
            <p:spPr>
              <a:xfrm>
                <a:off x="4135980" y="2599590"/>
                <a:ext cx="1032120" cy="14048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3" name="Ink 122"/>
              <p14:cNvContentPartPr/>
              <p14:nvPr/>
            </p14:nvContentPartPr>
            <p14:xfrm>
              <a:off x="4509660" y="2752280"/>
              <a:ext cx="203040" cy="465840"/>
            </p14:xfrm>
          </p:contentPart>
        </mc:Choice>
        <mc:Fallback xmlns="">
          <p:pic>
            <p:nvPicPr>
              <p:cNvPr id="123" name="Ink 122"/>
              <p:cNvPicPr/>
              <p:nvPr/>
            </p:nvPicPr>
            <p:blipFill>
              <a:blip r:embed="rId27"/>
              <a:stretch>
                <a:fillRect/>
              </a:stretch>
            </p:blipFill>
            <p:spPr>
              <a:xfrm>
                <a:off x="4432260" y="2598801"/>
                <a:ext cx="357120" cy="77495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2" name="Ink 121"/>
              <p14:cNvContentPartPr/>
              <p14:nvPr/>
            </p14:nvContentPartPr>
            <p14:xfrm>
              <a:off x="4277820" y="2752280"/>
              <a:ext cx="245160" cy="247320"/>
            </p14:xfrm>
          </p:contentPart>
        </mc:Choice>
        <mc:Fallback xmlns="">
          <p:pic>
            <p:nvPicPr>
              <p:cNvPr id="122" name="Ink 121"/>
              <p:cNvPicPr/>
              <p:nvPr/>
            </p:nvPicPr>
            <p:blipFill>
              <a:blip r:embed="rId29"/>
              <a:stretch>
                <a:fillRect/>
              </a:stretch>
            </p:blipFill>
            <p:spPr>
              <a:xfrm>
                <a:off x="4200060" y="2599417"/>
                <a:ext cx="399240" cy="55592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1" name="Ink 120"/>
              <p14:cNvContentPartPr/>
              <p14:nvPr/>
            </p14:nvContentPartPr>
            <p14:xfrm>
              <a:off x="4238220" y="2749400"/>
              <a:ext cx="204840" cy="185040"/>
            </p14:xfrm>
          </p:contentPart>
        </mc:Choice>
        <mc:Fallback xmlns="">
          <p:pic>
            <p:nvPicPr>
              <p:cNvPr id="121" name="Ink 120"/>
              <p:cNvPicPr/>
              <p:nvPr/>
            </p:nvPicPr>
            <p:blipFill>
              <a:blip r:embed="rId31"/>
              <a:stretch>
                <a:fillRect/>
              </a:stretch>
            </p:blipFill>
            <p:spPr>
              <a:xfrm>
                <a:off x="4159740" y="2595741"/>
                <a:ext cx="360000" cy="49632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0" name="Ink 119"/>
              <p14:cNvContentPartPr/>
              <p14:nvPr/>
            </p14:nvContentPartPr>
            <p14:xfrm>
              <a:off x="3779940" y="2752280"/>
              <a:ext cx="901800" cy="879480"/>
            </p14:xfrm>
          </p:contentPart>
        </mc:Choice>
        <mc:Fallback xmlns="">
          <p:pic>
            <p:nvPicPr>
              <p:cNvPr id="120" name="Ink 119"/>
              <p:cNvPicPr/>
              <p:nvPr/>
            </p:nvPicPr>
            <p:blipFill>
              <a:blip r:embed="rId33"/>
              <a:stretch>
                <a:fillRect/>
              </a:stretch>
            </p:blipFill>
            <p:spPr>
              <a:xfrm>
                <a:off x="3701820" y="2598857"/>
                <a:ext cx="1042200" cy="118524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9" name="Ink 118"/>
              <p14:cNvContentPartPr/>
              <p14:nvPr/>
            </p14:nvContentPartPr>
            <p14:xfrm>
              <a:off x="3519660" y="2752280"/>
              <a:ext cx="1860120" cy="1254240"/>
            </p14:xfrm>
          </p:contentPart>
        </mc:Choice>
        <mc:Fallback xmlns="">
          <p:pic>
            <p:nvPicPr>
              <p:cNvPr id="119" name="Ink 118"/>
              <p:cNvPicPr/>
              <p:nvPr/>
            </p:nvPicPr>
            <p:blipFill>
              <a:blip r:embed="rId35"/>
              <a:stretch>
                <a:fillRect/>
              </a:stretch>
            </p:blipFill>
            <p:spPr>
              <a:xfrm>
                <a:off x="3435796" y="2590594"/>
                <a:ext cx="2026768" cy="158409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Ink 117"/>
              <p14:cNvContentPartPr/>
              <p14:nvPr/>
            </p14:nvContentPartPr>
            <p14:xfrm>
              <a:off x="4636020" y="2752280"/>
              <a:ext cx="534240" cy="647280"/>
            </p14:xfrm>
          </p:contentPart>
        </mc:Choice>
        <mc:Fallback xmlns="">
          <p:pic>
            <p:nvPicPr>
              <p:cNvPr id="118" name="Ink 117"/>
              <p:cNvPicPr/>
              <p:nvPr/>
            </p:nvPicPr>
            <p:blipFill>
              <a:blip r:embed="rId37"/>
              <a:stretch>
                <a:fillRect/>
              </a:stretch>
            </p:blipFill>
            <p:spPr>
              <a:xfrm>
                <a:off x="4579898" y="2589830"/>
                <a:ext cx="670228" cy="96821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p14:cNvContentPartPr/>
              <p14:nvPr/>
            </p14:nvContentPartPr>
            <p14:xfrm>
              <a:off x="4929420" y="3147920"/>
              <a:ext cx="685080" cy="788400"/>
            </p14:xfrm>
          </p:contentPart>
        </mc:Choice>
        <mc:Fallback xmlns="">
          <p:pic>
            <p:nvPicPr>
              <p:cNvPr id="54" name="Ink 53"/>
              <p:cNvPicPr/>
              <p:nvPr/>
            </p:nvPicPr>
            <p:blipFill>
              <a:blip r:embed="rId39"/>
              <a:stretch>
                <a:fillRect/>
              </a:stretch>
            </p:blipFill>
            <p:spPr>
              <a:xfrm>
                <a:off x="4846620" y="3038120"/>
                <a:ext cx="846360" cy="1064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1" name="Ink 100"/>
              <p14:cNvContentPartPr/>
              <p14:nvPr/>
            </p14:nvContentPartPr>
            <p14:xfrm>
              <a:off x="3958500" y="2747600"/>
              <a:ext cx="359280" cy="414720"/>
            </p14:xfrm>
          </p:contentPart>
        </mc:Choice>
        <mc:Fallback xmlns="">
          <p:pic>
            <p:nvPicPr>
              <p:cNvPr id="101" name="Ink 100"/>
              <p:cNvPicPr/>
              <p:nvPr/>
            </p:nvPicPr>
            <p:blipFill>
              <a:blip r:embed="rId41"/>
              <a:stretch>
                <a:fillRect/>
              </a:stretch>
            </p:blipFill>
            <p:spPr>
              <a:xfrm>
                <a:off x="3901980" y="2593026"/>
                <a:ext cx="492840" cy="69035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7" name="Ink 116"/>
              <p14:cNvContentPartPr/>
              <p14:nvPr/>
            </p14:nvContentPartPr>
            <p14:xfrm>
              <a:off x="4692540" y="2232080"/>
              <a:ext cx="38160" cy="63720"/>
            </p14:xfrm>
          </p:contentPart>
        </mc:Choice>
        <mc:Fallback xmlns="">
          <p:pic>
            <p:nvPicPr>
              <p:cNvPr id="117" name="Ink 116"/>
              <p:cNvPicPr/>
              <p:nvPr/>
            </p:nvPicPr>
            <p:blipFill>
              <a:blip r:embed="rId43"/>
              <a:stretch>
                <a:fillRect/>
              </a:stretch>
            </p:blipFill>
            <p:spPr>
              <a:xfrm>
                <a:off x="4647900" y="2134160"/>
                <a:ext cx="1440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6" name="Ink 115"/>
              <p14:cNvContentPartPr/>
              <p14:nvPr/>
            </p14:nvContentPartPr>
            <p14:xfrm>
              <a:off x="4857420" y="2456360"/>
              <a:ext cx="717840" cy="833040"/>
            </p14:xfrm>
          </p:contentPart>
        </mc:Choice>
        <mc:Fallback xmlns="">
          <p:pic>
            <p:nvPicPr>
              <p:cNvPr id="116" name="Ink 115"/>
              <p:cNvPicPr/>
              <p:nvPr/>
            </p:nvPicPr>
            <p:blipFill>
              <a:blip r:embed="rId45"/>
              <a:stretch>
                <a:fillRect/>
              </a:stretch>
            </p:blipFill>
            <p:spPr>
              <a:xfrm>
                <a:off x="4784303" y="2309840"/>
                <a:ext cx="862633"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5" name="Ink 114"/>
              <p14:cNvContentPartPr/>
              <p14:nvPr/>
            </p14:nvContentPartPr>
            <p14:xfrm>
              <a:off x="4684620" y="2202560"/>
              <a:ext cx="69840" cy="93240"/>
            </p14:xfrm>
          </p:contentPart>
        </mc:Choice>
        <mc:Fallback xmlns="">
          <p:pic>
            <p:nvPicPr>
              <p:cNvPr id="115" name="Ink 114"/>
              <p:cNvPicPr/>
              <p:nvPr/>
            </p:nvPicPr>
            <p:blipFill>
              <a:blip r:embed="rId47"/>
              <a:stretch>
                <a:fillRect/>
              </a:stretch>
            </p:blipFill>
            <p:spPr>
              <a:xfrm>
                <a:off x="4652414" y="2109680"/>
                <a:ext cx="167182"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Ink 57"/>
              <p14:cNvContentPartPr/>
              <p14:nvPr/>
            </p14:nvContentPartPr>
            <p14:xfrm>
              <a:off x="5443500" y="3201920"/>
              <a:ext cx="360" cy="360"/>
            </p14:xfrm>
          </p:contentPart>
        </mc:Choice>
        <mc:Fallback xmlns="">
          <p:pic>
            <p:nvPicPr>
              <p:cNvPr id="58" name="Ink 57"/>
              <p:cNvPicPr/>
              <p:nvPr/>
            </p:nvPicPr>
            <p:blipFill>
              <a:blip r:embed="rId49"/>
              <a:stretch>
                <a:fillRect/>
              </a:stretch>
            </p:blipFill>
            <p:spPr>
              <a:xfrm>
                <a:off x="5415060" y="3145040"/>
                <a:ext cx="57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Ink 59"/>
              <p14:cNvContentPartPr/>
              <p14:nvPr/>
            </p14:nvContentPartPr>
            <p14:xfrm>
              <a:off x="3221220" y="3267080"/>
              <a:ext cx="707040" cy="613800"/>
            </p14:xfrm>
          </p:contentPart>
        </mc:Choice>
        <mc:Fallback xmlns="">
          <p:pic>
            <p:nvPicPr>
              <p:cNvPr id="60" name="Ink 59"/>
              <p:cNvPicPr/>
              <p:nvPr/>
            </p:nvPicPr>
            <p:blipFill>
              <a:blip r:embed="rId51"/>
              <a:stretch>
                <a:fillRect/>
              </a:stretch>
            </p:blipFill>
            <p:spPr>
              <a:xfrm>
                <a:off x="3149940" y="3109307"/>
                <a:ext cx="847800" cy="9199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p14:cNvContentPartPr/>
              <p14:nvPr/>
            </p14:nvContentPartPr>
            <p14:xfrm>
              <a:off x="3122580" y="3066200"/>
              <a:ext cx="1011960" cy="531720"/>
            </p14:xfrm>
          </p:contentPart>
        </mc:Choice>
        <mc:Fallback xmlns="">
          <p:pic>
            <p:nvPicPr>
              <p:cNvPr id="61" name="Ink 60"/>
              <p:cNvPicPr/>
              <p:nvPr/>
            </p:nvPicPr>
            <p:blipFill>
              <a:blip r:embed="rId53"/>
              <a:stretch>
                <a:fillRect/>
              </a:stretch>
            </p:blipFill>
            <p:spPr>
              <a:xfrm>
                <a:off x="3041940" y="2909600"/>
                <a:ext cx="116136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2"/>
              <p14:cNvContentPartPr/>
              <p14:nvPr/>
            </p14:nvContentPartPr>
            <p14:xfrm>
              <a:off x="3118260" y="3121640"/>
              <a:ext cx="148320" cy="238680"/>
            </p14:xfrm>
          </p:contentPart>
        </mc:Choice>
        <mc:Fallback xmlns="">
          <p:pic>
            <p:nvPicPr>
              <p:cNvPr id="63" name="Ink 62"/>
              <p:cNvPicPr/>
              <p:nvPr/>
            </p:nvPicPr>
            <p:blipFill>
              <a:blip r:embed="rId55"/>
              <a:stretch>
                <a:fillRect/>
              </a:stretch>
            </p:blipFill>
            <p:spPr>
              <a:xfrm>
                <a:off x="3076500" y="3023360"/>
                <a:ext cx="24696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4" name="Ink 63"/>
              <p14:cNvContentPartPr/>
              <p14:nvPr/>
            </p14:nvContentPartPr>
            <p14:xfrm>
              <a:off x="5063340" y="3149000"/>
              <a:ext cx="898560" cy="925200"/>
            </p14:xfrm>
          </p:contentPart>
        </mc:Choice>
        <mc:Fallback xmlns="">
          <p:pic>
            <p:nvPicPr>
              <p:cNvPr id="64" name="Ink 63"/>
              <p:cNvPicPr/>
              <p:nvPr/>
            </p:nvPicPr>
            <p:blipFill>
              <a:blip r:embed="rId57"/>
              <a:stretch>
                <a:fillRect/>
              </a:stretch>
            </p:blipFill>
            <p:spPr>
              <a:xfrm>
                <a:off x="5002140" y="2987063"/>
                <a:ext cx="1041840" cy="123072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Ink 65"/>
              <p14:cNvContentPartPr/>
              <p14:nvPr/>
            </p14:nvContentPartPr>
            <p14:xfrm>
              <a:off x="5764620" y="3341240"/>
              <a:ext cx="216360" cy="321840"/>
            </p14:xfrm>
          </p:contentPart>
        </mc:Choice>
        <mc:Fallback xmlns="">
          <p:pic>
            <p:nvPicPr>
              <p:cNvPr id="66" name="Ink 65"/>
              <p:cNvPicPr/>
              <p:nvPr/>
            </p:nvPicPr>
            <p:blipFill>
              <a:blip r:embed="rId59"/>
              <a:stretch>
                <a:fillRect/>
              </a:stretch>
            </p:blipFill>
            <p:spPr>
              <a:xfrm>
                <a:off x="5763540" y="3339802"/>
                <a:ext cx="218520" cy="32543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Ink 66"/>
              <p14:cNvContentPartPr/>
              <p14:nvPr/>
            </p14:nvContentPartPr>
            <p14:xfrm>
              <a:off x="5500020" y="3176000"/>
              <a:ext cx="653040" cy="848160"/>
            </p14:xfrm>
          </p:contentPart>
        </mc:Choice>
        <mc:Fallback xmlns="">
          <p:pic>
            <p:nvPicPr>
              <p:cNvPr id="67" name="Ink 66"/>
              <p:cNvPicPr/>
              <p:nvPr/>
            </p:nvPicPr>
            <p:blipFill>
              <a:blip r:embed="rId61"/>
              <a:stretch>
                <a:fillRect/>
              </a:stretch>
            </p:blipFill>
            <p:spPr>
              <a:xfrm>
                <a:off x="5498940" y="3173841"/>
                <a:ext cx="655200" cy="85247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8" name="Ink 67"/>
              <p14:cNvContentPartPr/>
              <p14:nvPr/>
            </p14:nvContentPartPr>
            <p14:xfrm>
              <a:off x="5524860" y="3616640"/>
              <a:ext cx="271800" cy="316800"/>
            </p14:xfrm>
          </p:contentPart>
        </mc:Choice>
        <mc:Fallback xmlns="">
          <p:pic>
            <p:nvPicPr>
              <p:cNvPr id="68" name="Ink 67"/>
              <p:cNvPicPr/>
              <p:nvPr/>
            </p:nvPicPr>
            <p:blipFill>
              <a:blip r:embed="rId63"/>
              <a:stretch>
                <a:fillRect/>
              </a:stretch>
            </p:blipFill>
            <p:spPr>
              <a:xfrm>
                <a:off x="5523780" y="3615920"/>
                <a:ext cx="2732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9" name="Ink 68"/>
              <p14:cNvContentPartPr/>
              <p14:nvPr/>
            </p14:nvContentPartPr>
            <p14:xfrm>
              <a:off x="5558700" y="3625280"/>
              <a:ext cx="239760" cy="295560"/>
            </p14:xfrm>
          </p:contentPart>
        </mc:Choice>
        <mc:Fallback xmlns="">
          <p:pic>
            <p:nvPicPr>
              <p:cNvPr id="69" name="Ink 68"/>
              <p:cNvPicPr/>
              <p:nvPr/>
            </p:nvPicPr>
            <p:blipFill>
              <a:blip r:embed="rId65"/>
              <a:stretch>
                <a:fillRect/>
              </a:stretch>
            </p:blipFill>
            <p:spPr>
              <a:xfrm>
                <a:off x="5557980" y="3624560"/>
                <a:ext cx="2412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0" name="Ink 69"/>
              <p14:cNvContentPartPr/>
              <p14:nvPr/>
            </p14:nvContentPartPr>
            <p14:xfrm>
              <a:off x="5520540" y="3678200"/>
              <a:ext cx="248760" cy="327240"/>
            </p14:xfrm>
          </p:contentPart>
        </mc:Choice>
        <mc:Fallback xmlns="">
          <p:pic>
            <p:nvPicPr>
              <p:cNvPr id="70" name="Ink 69"/>
              <p:cNvPicPr/>
              <p:nvPr/>
            </p:nvPicPr>
            <p:blipFill>
              <a:blip r:embed="rId67"/>
              <a:stretch>
                <a:fillRect/>
              </a:stretch>
            </p:blipFill>
            <p:spPr>
              <a:xfrm>
                <a:off x="5519460" y="3677119"/>
                <a:ext cx="250560" cy="330484"/>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Ink 70"/>
              <p14:cNvContentPartPr/>
              <p14:nvPr/>
            </p14:nvContentPartPr>
            <p14:xfrm>
              <a:off x="5521620" y="3686840"/>
              <a:ext cx="226440" cy="324360"/>
            </p14:xfrm>
          </p:contentPart>
        </mc:Choice>
        <mc:Fallback xmlns="">
          <p:pic>
            <p:nvPicPr>
              <p:cNvPr id="71" name="Ink 70"/>
              <p:cNvPicPr/>
              <p:nvPr/>
            </p:nvPicPr>
            <p:blipFill>
              <a:blip r:embed="rId69"/>
              <a:stretch>
                <a:fillRect/>
              </a:stretch>
            </p:blipFill>
            <p:spPr>
              <a:xfrm>
                <a:off x="5520540" y="3686480"/>
                <a:ext cx="227880" cy="32651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2" name="Ink 71"/>
              <p14:cNvContentPartPr/>
              <p14:nvPr/>
            </p14:nvContentPartPr>
            <p14:xfrm>
              <a:off x="5497500" y="3716720"/>
              <a:ext cx="235800" cy="299880"/>
            </p14:xfrm>
          </p:contentPart>
        </mc:Choice>
        <mc:Fallback xmlns="">
          <p:pic>
            <p:nvPicPr>
              <p:cNvPr id="72" name="Ink 71"/>
              <p:cNvPicPr/>
              <p:nvPr/>
            </p:nvPicPr>
            <p:blipFill>
              <a:blip r:embed="rId71"/>
              <a:stretch>
                <a:fillRect/>
              </a:stretch>
            </p:blipFill>
            <p:spPr>
              <a:xfrm>
                <a:off x="5496422" y="3716360"/>
                <a:ext cx="237238"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3" name="Ink 72"/>
              <p14:cNvContentPartPr/>
              <p14:nvPr/>
            </p14:nvContentPartPr>
            <p14:xfrm>
              <a:off x="5508660" y="3611600"/>
              <a:ext cx="321840" cy="418680"/>
            </p14:xfrm>
          </p:contentPart>
        </mc:Choice>
        <mc:Fallback xmlns="">
          <p:pic>
            <p:nvPicPr>
              <p:cNvPr id="73" name="Ink 72"/>
              <p:cNvPicPr/>
              <p:nvPr/>
            </p:nvPicPr>
            <p:blipFill>
              <a:blip r:embed="rId73"/>
              <a:stretch>
                <a:fillRect/>
              </a:stretch>
            </p:blipFill>
            <p:spPr>
              <a:xfrm>
                <a:off x="5507941" y="3610880"/>
                <a:ext cx="322919"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0" name="Ink 99"/>
              <p14:cNvContentPartPr/>
              <p14:nvPr/>
            </p14:nvContentPartPr>
            <p14:xfrm>
              <a:off x="3925740" y="2646440"/>
              <a:ext cx="236880" cy="297360"/>
            </p14:xfrm>
          </p:contentPart>
        </mc:Choice>
        <mc:Fallback xmlns="">
          <p:pic>
            <p:nvPicPr>
              <p:cNvPr id="100" name="Ink 99"/>
              <p:cNvPicPr/>
              <p:nvPr/>
            </p:nvPicPr>
            <p:blipFill>
              <a:blip r:embed="rId75"/>
              <a:stretch>
                <a:fillRect/>
              </a:stretch>
            </p:blipFill>
            <p:spPr>
              <a:xfrm>
                <a:off x="3924300" y="2643920"/>
                <a:ext cx="239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9" name="Ink 98"/>
              <p14:cNvContentPartPr/>
              <p14:nvPr/>
            </p14:nvContentPartPr>
            <p14:xfrm>
              <a:off x="4424700" y="2289320"/>
              <a:ext cx="1080" cy="1800"/>
            </p14:xfrm>
          </p:contentPart>
        </mc:Choice>
        <mc:Fallback xmlns="">
          <p:pic>
            <p:nvPicPr>
              <p:cNvPr id="99" name="Ink 98"/>
              <p:cNvPicPr/>
              <p:nvPr/>
            </p:nvPicPr>
            <p:blipFill>
              <a:blip r:embed="rId77"/>
              <a:stretch>
                <a:fillRect/>
              </a:stretch>
            </p:blipFill>
            <p:spPr>
              <a:xfrm>
                <a:off x="4423260" y="2286440"/>
                <a:ext cx="3960" cy="7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8" name="Ink 97"/>
              <p14:cNvContentPartPr/>
              <p14:nvPr/>
            </p14:nvContentPartPr>
            <p14:xfrm>
              <a:off x="4155420" y="2639240"/>
              <a:ext cx="7200" cy="11520"/>
            </p14:xfrm>
          </p:contentPart>
        </mc:Choice>
        <mc:Fallback xmlns="">
          <p:pic>
            <p:nvPicPr>
              <p:cNvPr id="98" name="Ink 97"/>
              <p:cNvPicPr/>
              <p:nvPr/>
            </p:nvPicPr>
            <p:blipFill>
              <a:blip r:embed="rId79"/>
              <a:stretch>
                <a:fillRect/>
              </a:stretch>
            </p:blipFill>
            <p:spPr>
              <a:xfrm>
                <a:off x="4153980" y="2636360"/>
                <a:ext cx="100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7" name="Ink 96"/>
              <p14:cNvContentPartPr/>
              <p14:nvPr/>
            </p14:nvContentPartPr>
            <p14:xfrm>
              <a:off x="4434420" y="2238920"/>
              <a:ext cx="37080" cy="52200"/>
            </p14:xfrm>
          </p:contentPart>
        </mc:Choice>
        <mc:Fallback xmlns="">
          <p:pic>
            <p:nvPicPr>
              <p:cNvPr id="97" name="Ink 96"/>
              <p:cNvPicPr/>
              <p:nvPr/>
            </p:nvPicPr>
            <p:blipFill>
              <a:blip r:embed="rId81"/>
              <a:stretch>
                <a:fillRect/>
              </a:stretch>
            </p:blipFill>
            <p:spPr>
              <a:xfrm>
                <a:off x="4432980" y="2236040"/>
                <a:ext cx="399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6" name="Ink 95"/>
              <p14:cNvContentPartPr/>
              <p14:nvPr/>
            </p14:nvContentPartPr>
            <p14:xfrm>
              <a:off x="4426140" y="2174120"/>
              <a:ext cx="119880" cy="117000"/>
            </p14:xfrm>
          </p:contentPart>
        </mc:Choice>
        <mc:Fallback xmlns="">
          <p:pic>
            <p:nvPicPr>
              <p:cNvPr id="96" name="Ink 95"/>
              <p:cNvPicPr/>
              <p:nvPr/>
            </p:nvPicPr>
            <p:blipFill>
              <a:blip r:embed="rId83"/>
              <a:stretch>
                <a:fillRect/>
              </a:stretch>
            </p:blipFill>
            <p:spPr>
              <a:xfrm>
                <a:off x="4424700" y="2171240"/>
                <a:ext cx="1227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5" name="Ink 94"/>
              <p14:cNvContentPartPr/>
              <p14:nvPr/>
            </p14:nvContentPartPr>
            <p14:xfrm>
              <a:off x="4410660" y="2141000"/>
              <a:ext cx="182160" cy="150120"/>
            </p14:xfrm>
          </p:contentPart>
        </mc:Choice>
        <mc:Fallback xmlns="">
          <p:pic>
            <p:nvPicPr>
              <p:cNvPr id="95" name="Ink 94"/>
              <p:cNvPicPr/>
              <p:nvPr/>
            </p:nvPicPr>
            <p:blipFill>
              <a:blip r:embed="rId85"/>
              <a:stretch>
                <a:fillRect/>
              </a:stretch>
            </p:blipFill>
            <p:spPr>
              <a:xfrm>
                <a:off x="4409220" y="2138120"/>
                <a:ext cx="1850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4" name="Ink 93"/>
              <p14:cNvContentPartPr/>
              <p14:nvPr/>
            </p14:nvContentPartPr>
            <p14:xfrm>
              <a:off x="4454220" y="2112920"/>
              <a:ext cx="145440" cy="178200"/>
            </p14:xfrm>
          </p:contentPart>
        </mc:Choice>
        <mc:Fallback xmlns="">
          <p:pic>
            <p:nvPicPr>
              <p:cNvPr id="94" name="Ink 93"/>
              <p:cNvPicPr/>
              <p:nvPr/>
            </p:nvPicPr>
            <p:blipFill>
              <a:blip r:embed="rId87"/>
              <a:stretch>
                <a:fillRect/>
              </a:stretch>
            </p:blipFill>
            <p:spPr>
              <a:xfrm>
                <a:off x="4452780" y="2110040"/>
                <a:ext cx="148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Ink 92"/>
              <p14:cNvContentPartPr/>
              <p14:nvPr/>
            </p14:nvContentPartPr>
            <p14:xfrm>
              <a:off x="4461420" y="2092040"/>
              <a:ext cx="191160" cy="199080"/>
            </p14:xfrm>
          </p:contentPart>
        </mc:Choice>
        <mc:Fallback xmlns="">
          <p:pic>
            <p:nvPicPr>
              <p:cNvPr id="93" name="Ink 92"/>
              <p:cNvPicPr/>
              <p:nvPr/>
            </p:nvPicPr>
            <p:blipFill>
              <a:blip r:embed="rId89"/>
              <a:stretch>
                <a:fillRect/>
              </a:stretch>
            </p:blipFill>
            <p:spPr>
              <a:xfrm>
                <a:off x="4459980" y="2089160"/>
                <a:ext cx="1940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2" name="Ink 91"/>
              <p14:cNvContentPartPr/>
              <p14:nvPr/>
            </p14:nvContentPartPr>
            <p14:xfrm>
              <a:off x="4490580" y="2106080"/>
              <a:ext cx="168840" cy="185040"/>
            </p14:xfrm>
          </p:contentPart>
        </mc:Choice>
        <mc:Fallback xmlns="">
          <p:pic>
            <p:nvPicPr>
              <p:cNvPr id="92" name="Ink 91"/>
              <p:cNvPicPr/>
              <p:nvPr/>
            </p:nvPicPr>
            <p:blipFill>
              <a:blip r:embed="rId91"/>
              <a:stretch>
                <a:fillRect/>
              </a:stretch>
            </p:blipFill>
            <p:spPr>
              <a:xfrm>
                <a:off x="4489140" y="2103200"/>
                <a:ext cx="171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p14:cNvContentPartPr/>
              <p14:nvPr/>
            </p14:nvContentPartPr>
            <p14:xfrm>
              <a:off x="4517220" y="2165840"/>
              <a:ext cx="147600" cy="125280"/>
            </p14:xfrm>
          </p:contentPart>
        </mc:Choice>
        <mc:Fallback xmlns="">
          <p:pic>
            <p:nvPicPr>
              <p:cNvPr id="91" name="Ink 90"/>
              <p:cNvPicPr/>
              <p:nvPr/>
            </p:nvPicPr>
            <p:blipFill>
              <a:blip r:embed="rId93"/>
              <a:stretch>
                <a:fillRect/>
              </a:stretch>
            </p:blipFill>
            <p:spPr>
              <a:xfrm>
                <a:off x="4515780" y="2162960"/>
                <a:ext cx="1504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0" name="Ink 89"/>
              <p14:cNvContentPartPr/>
              <p14:nvPr/>
            </p14:nvContentPartPr>
            <p14:xfrm>
              <a:off x="4497060" y="2233160"/>
              <a:ext cx="44640" cy="57960"/>
            </p14:xfrm>
          </p:contentPart>
        </mc:Choice>
        <mc:Fallback xmlns="">
          <p:pic>
            <p:nvPicPr>
              <p:cNvPr id="90" name="Ink 89"/>
              <p:cNvPicPr/>
              <p:nvPr/>
            </p:nvPicPr>
            <p:blipFill>
              <a:blip r:embed="rId95"/>
              <a:stretch>
                <a:fillRect/>
              </a:stretch>
            </p:blipFill>
            <p:spPr>
              <a:xfrm>
                <a:off x="4495620" y="2230640"/>
                <a:ext cx="475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9" name="Ink 88"/>
              <p14:cNvContentPartPr/>
              <p14:nvPr/>
            </p14:nvContentPartPr>
            <p14:xfrm>
              <a:off x="4147860" y="2731400"/>
              <a:ext cx="14760" cy="27720"/>
            </p14:xfrm>
          </p:contentPart>
        </mc:Choice>
        <mc:Fallback xmlns="">
          <p:pic>
            <p:nvPicPr>
              <p:cNvPr id="89" name="Ink 88"/>
              <p:cNvPicPr/>
              <p:nvPr/>
            </p:nvPicPr>
            <p:blipFill>
              <a:blip r:embed="rId97"/>
              <a:stretch>
                <a:fillRect/>
              </a:stretch>
            </p:blipFill>
            <p:spPr>
              <a:xfrm>
                <a:off x="4146420" y="2728880"/>
                <a:ext cx="176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8" name="Ink 87"/>
              <p14:cNvContentPartPr/>
              <p14:nvPr/>
            </p14:nvContentPartPr>
            <p14:xfrm>
              <a:off x="3923220" y="2666600"/>
              <a:ext cx="239400" cy="258120"/>
            </p14:xfrm>
          </p:contentPart>
        </mc:Choice>
        <mc:Fallback xmlns="">
          <p:pic>
            <p:nvPicPr>
              <p:cNvPr id="88" name="Ink 87"/>
              <p:cNvPicPr/>
              <p:nvPr/>
            </p:nvPicPr>
            <p:blipFill>
              <a:blip r:embed="rId99"/>
              <a:stretch>
                <a:fillRect/>
              </a:stretch>
            </p:blipFill>
            <p:spPr>
              <a:xfrm>
                <a:off x="3921780" y="2664080"/>
                <a:ext cx="242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7" name="Ink 86"/>
              <p14:cNvContentPartPr/>
              <p14:nvPr/>
            </p14:nvContentPartPr>
            <p14:xfrm>
              <a:off x="4066860" y="2662280"/>
              <a:ext cx="95760" cy="111240"/>
            </p14:xfrm>
          </p:contentPart>
        </mc:Choice>
        <mc:Fallback xmlns="">
          <p:pic>
            <p:nvPicPr>
              <p:cNvPr id="87" name="Ink 86"/>
              <p:cNvPicPr/>
              <p:nvPr/>
            </p:nvPicPr>
            <p:blipFill>
              <a:blip r:embed="rId101"/>
              <a:stretch>
                <a:fillRect/>
              </a:stretch>
            </p:blipFill>
            <p:spPr>
              <a:xfrm>
                <a:off x="4065420" y="2659760"/>
                <a:ext cx="986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Ink 64"/>
              <p14:cNvContentPartPr/>
              <p14:nvPr/>
            </p14:nvContentPartPr>
            <p14:xfrm>
              <a:off x="4131660" y="2680640"/>
              <a:ext cx="30960" cy="54720"/>
            </p14:xfrm>
          </p:contentPart>
        </mc:Choice>
        <mc:Fallback xmlns="">
          <p:pic>
            <p:nvPicPr>
              <p:cNvPr id="65" name="Ink 64"/>
              <p:cNvPicPr/>
              <p:nvPr/>
            </p:nvPicPr>
            <p:blipFill>
              <a:blip r:embed="rId103"/>
              <a:stretch>
                <a:fillRect/>
              </a:stretch>
            </p:blipFill>
            <p:spPr>
              <a:xfrm>
                <a:off x="4130220" y="2678120"/>
                <a:ext cx="338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k 58"/>
              <p14:cNvContentPartPr/>
              <p14:nvPr/>
            </p14:nvContentPartPr>
            <p14:xfrm>
              <a:off x="4178460" y="2747600"/>
              <a:ext cx="6480" cy="10800"/>
            </p14:xfrm>
          </p:contentPart>
        </mc:Choice>
        <mc:Fallback xmlns="">
          <p:pic>
            <p:nvPicPr>
              <p:cNvPr id="59" name="Ink 58"/>
              <p:cNvPicPr/>
              <p:nvPr/>
            </p:nvPicPr>
            <p:blipFill>
              <a:blip r:embed="rId105"/>
              <a:stretch>
                <a:fillRect/>
              </a:stretch>
            </p:blipFill>
            <p:spPr>
              <a:xfrm>
                <a:off x="4177020" y="2745080"/>
                <a:ext cx="936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0" name="Ink 49"/>
              <p14:cNvContentPartPr/>
              <p14:nvPr/>
            </p14:nvContentPartPr>
            <p14:xfrm>
              <a:off x="3952380" y="2678840"/>
              <a:ext cx="210240" cy="239040"/>
            </p14:xfrm>
          </p:contentPart>
        </mc:Choice>
        <mc:Fallback xmlns="">
          <p:pic>
            <p:nvPicPr>
              <p:cNvPr id="50" name="Ink 49"/>
              <p:cNvPicPr/>
              <p:nvPr/>
            </p:nvPicPr>
            <p:blipFill>
              <a:blip r:embed="rId107"/>
              <a:stretch>
                <a:fillRect/>
              </a:stretch>
            </p:blipFill>
            <p:spPr>
              <a:xfrm>
                <a:off x="3950940" y="2676320"/>
                <a:ext cx="2131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9" name="Ink 48"/>
              <p14:cNvContentPartPr/>
              <p14:nvPr/>
            </p14:nvContentPartPr>
            <p14:xfrm>
              <a:off x="3984060" y="2674880"/>
              <a:ext cx="178560" cy="212400"/>
            </p14:xfrm>
          </p:contentPart>
        </mc:Choice>
        <mc:Fallback xmlns="">
          <p:pic>
            <p:nvPicPr>
              <p:cNvPr id="49" name="Ink 48"/>
              <p:cNvPicPr/>
              <p:nvPr/>
            </p:nvPicPr>
            <p:blipFill>
              <a:blip r:embed="rId109"/>
              <a:stretch>
                <a:fillRect/>
              </a:stretch>
            </p:blipFill>
            <p:spPr>
              <a:xfrm>
                <a:off x="3982620" y="2672360"/>
                <a:ext cx="1814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8" name="Ink 47"/>
              <p14:cNvContentPartPr/>
              <p14:nvPr/>
            </p14:nvContentPartPr>
            <p14:xfrm>
              <a:off x="4018260" y="2697920"/>
              <a:ext cx="144360" cy="181440"/>
            </p14:xfrm>
          </p:contentPart>
        </mc:Choice>
        <mc:Fallback xmlns="">
          <p:pic>
            <p:nvPicPr>
              <p:cNvPr id="48" name="Ink 47"/>
              <p:cNvPicPr/>
              <p:nvPr/>
            </p:nvPicPr>
            <p:blipFill>
              <a:blip r:embed="rId111"/>
              <a:stretch>
                <a:fillRect/>
              </a:stretch>
            </p:blipFill>
            <p:spPr>
              <a:xfrm>
                <a:off x="4016820" y="2695400"/>
                <a:ext cx="1472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6" name="Ink 45"/>
              <p14:cNvContentPartPr/>
              <p14:nvPr/>
            </p14:nvContentPartPr>
            <p14:xfrm>
              <a:off x="4008900" y="2722760"/>
              <a:ext cx="167400" cy="170640"/>
            </p14:xfrm>
          </p:contentPart>
        </mc:Choice>
        <mc:Fallback xmlns="">
          <p:pic>
            <p:nvPicPr>
              <p:cNvPr id="46" name="Ink 45"/>
              <p:cNvPicPr/>
              <p:nvPr/>
            </p:nvPicPr>
            <p:blipFill>
              <a:blip r:embed="rId113"/>
              <a:stretch>
                <a:fillRect/>
              </a:stretch>
            </p:blipFill>
            <p:spPr>
              <a:xfrm>
                <a:off x="4007460" y="2720240"/>
                <a:ext cx="170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5" name="Ink 44"/>
              <p14:cNvContentPartPr/>
              <p14:nvPr/>
            </p14:nvContentPartPr>
            <p14:xfrm>
              <a:off x="4057500" y="2747600"/>
              <a:ext cx="144000" cy="119880"/>
            </p14:xfrm>
          </p:contentPart>
        </mc:Choice>
        <mc:Fallback xmlns="">
          <p:pic>
            <p:nvPicPr>
              <p:cNvPr id="45" name="Ink 44"/>
              <p:cNvPicPr/>
              <p:nvPr/>
            </p:nvPicPr>
            <p:blipFill>
              <a:blip r:embed="rId115"/>
              <a:stretch>
                <a:fillRect/>
              </a:stretch>
            </p:blipFill>
            <p:spPr>
              <a:xfrm>
                <a:off x="4056060" y="2745080"/>
                <a:ext cx="146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4" name="Ink 43"/>
              <p14:cNvContentPartPr/>
              <p14:nvPr/>
            </p14:nvContentPartPr>
            <p14:xfrm>
              <a:off x="4101780" y="2747600"/>
              <a:ext cx="154080" cy="152280"/>
            </p14:xfrm>
          </p:contentPart>
        </mc:Choice>
        <mc:Fallback xmlns="">
          <p:pic>
            <p:nvPicPr>
              <p:cNvPr id="44" name="Ink 43"/>
              <p:cNvPicPr/>
              <p:nvPr/>
            </p:nvPicPr>
            <p:blipFill>
              <a:blip r:embed="rId117"/>
              <a:stretch>
                <a:fillRect/>
              </a:stretch>
            </p:blipFill>
            <p:spPr>
              <a:xfrm>
                <a:off x="4100340" y="2745080"/>
                <a:ext cx="1569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3" name="Ink 42"/>
              <p14:cNvContentPartPr/>
              <p14:nvPr/>
            </p14:nvContentPartPr>
            <p14:xfrm>
              <a:off x="4013220" y="2747600"/>
              <a:ext cx="256320" cy="274320"/>
            </p14:xfrm>
          </p:contentPart>
        </mc:Choice>
        <mc:Fallback xmlns="">
          <p:pic>
            <p:nvPicPr>
              <p:cNvPr id="43" name="Ink 42"/>
              <p:cNvPicPr/>
              <p:nvPr/>
            </p:nvPicPr>
            <p:blipFill>
              <a:blip r:embed="rId119"/>
              <a:stretch>
                <a:fillRect/>
              </a:stretch>
            </p:blipFill>
            <p:spPr>
              <a:xfrm>
                <a:off x="4012140" y="2745080"/>
                <a:ext cx="2588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2" name="Ink 41"/>
              <p14:cNvContentPartPr/>
              <p14:nvPr/>
            </p14:nvContentPartPr>
            <p14:xfrm>
              <a:off x="4461780" y="2087720"/>
              <a:ext cx="190080" cy="203760"/>
            </p14:xfrm>
          </p:contentPart>
        </mc:Choice>
        <mc:Fallback xmlns="">
          <p:pic>
            <p:nvPicPr>
              <p:cNvPr id="42" name="Ink 41"/>
              <p:cNvPicPr/>
              <p:nvPr/>
            </p:nvPicPr>
            <p:blipFill>
              <a:blip r:embed="rId121"/>
              <a:stretch>
                <a:fillRect/>
              </a:stretch>
            </p:blipFill>
            <p:spPr>
              <a:xfrm>
                <a:off x="4460337" y="2084835"/>
                <a:ext cx="192965" cy="20917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0" name="Ink 39"/>
              <p14:cNvContentPartPr/>
              <p14:nvPr/>
            </p14:nvContentPartPr>
            <p14:xfrm>
              <a:off x="4587420" y="2218400"/>
              <a:ext cx="88920" cy="73080"/>
            </p14:xfrm>
          </p:contentPart>
        </mc:Choice>
        <mc:Fallback xmlns="">
          <p:pic>
            <p:nvPicPr>
              <p:cNvPr id="40" name="Ink 39"/>
              <p:cNvPicPr/>
              <p:nvPr/>
            </p:nvPicPr>
            <p:blipFill>
              <a:blip r:embed="rId123"/>
              <a:stretch>
                <a:fillRect/>
              </a:stretch>
            </p:blipFill>
            <p:spPr>
              <a:xfrm>
                <a:off x="4586336" y="2216229"/>
                <a:ext cx="90366" cy="77783"/>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Ink 76"/>
              <p14:cNvContentPartPr/>
              <p14:nvPr/>
            </p14:nvContentPartPr>
            <p14:xfrm>
              <a:off x="4613700" y="2081960"/>
              <a:ext cx="132840" cy="210240"/>
            </p14:xfrm>
          </p:contentPart>
        </mc:Choice>
        <mc:Fallback xmlns="">
          <p:pic>
            <p:nvPicPr>
              <p:cNvPr id="77" name="Ink 76"/>
              <p:cNvPicPr/>
              <p:nvPr/>
            </p:nvPicPr>
            <p:blipFill>
              <a:blip r:embed="rId125"/>
              <a:stretch>
                <a:fillRect/>
              </a:stretch>
            </p:blipFill>
            <p:spPr>
              <a:xfrm>
                <a:off x="4612620" y="2079804"/>
                <a:ext cx="135000" cy="214193"/>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Ink 77"/>
              <p14:cNvContentPartPr/>
              <p14:nvPr/>
            </p14:nvContentPartPr>
            <p14:xfrm>
              <a:off x="2854740" y="3001400"/>
              <a:ext cx="277560" cy="303480"/>
            </p14:xfrm>
          </p:contentPart>
        </mc:Choice>
        <mc:Fallback xmlns="">
          <p:pic>
            <p:nvPicPr>
              <p:cNvPr id="78" name="Ink 77"/>
              <p:cNvPicPr/>
              <p:nvPr/>
            </p:nvPicPr>
            <p:blipFill>
              <a:blip r:embed="rId127"/>
              <a:stretch>
                <a:fillRect/>
              </a:stretch>
            </p:blipFill>
            <p:spPr>
              <a:xfrm>
                <a:off x="2853300" y="2998877"/>
                <a:ext cx="279360" cy="308526"/>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Ink 78"/>
              <p14:cNvContentPartPr/>
              <p14:nvPr/>
            </p14:nvContentPartPr>
            <p14:xfrm>
              <a:off x="2870940" y="2986280"/>
              <a:ext cx="464760" cy="285120"/>
            </p14:xfrm>
          </p:contentPart>
        </mc:Choice>
        <mc:Fallback xmlns="">
          <p:pic>
            <p:nvPicPr>
              <p:cNvPr id="79" name="Ink 78"/>
              <p:cNvPicPr/>
              <p:nvPr/>
            </p:nvPicPr>
            <p:blipFill>
              <a:blip r:embed="rId129"/>
              <a:stretch>
                <a:fillRect/>
              </a:stretch>
            </p:blipFill>
            <p:spPr>
              <a:xfrm>
                <a:off x="2869500" y="2983400"/>
                <a:ext cx="4676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Ink 79"/>
              <p14:cNvContentPartPr/>
              <p14:nvPr/>
            </p14:nvContentPartPr>
            <p14:xfrm>
              <a:off x="5493900" y="3106520"/>
              <a:ext cx="771840" cy="938160"/>
            </p14:xfrm>
          </p:contentPart>
        </mc:Choice>
        <mc:Fallback xmlns="">
          <p:pic>
            <p:nvPicPr>
              <p:cNvPr id="80" name="Ink 79"/>
              <p:cNvPicPr/>
              <p:nvPr/>
            </p:nvPicPr>
            <p:blipFill>
              <a:blip r:embed="rId131"/>
              <a:stretch>
                <a:fillRect/>
              </a:stretch>
            </p:blipFill>
            <p:spPr>
              <a:xfrm>
                <a:off x="5492820" y="3103640"/>
                <a:ext cx="77400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p14:cNvContentPartPr/>
              <p14:nvPr/>
            </p14:nvContentPartPr>
            <p14:xfrm>
              <a:off x="4294740" y="4037480"/>
              <a:ext cx="336240" cy="73080"/>
            </p14:xfrm>
          </p:contentPart>
        </mc:Choice>
        <mc:Fallback xmlns="">
          <p:pic>
            <p:nvPicPr>
              <p:cNvPr id="82" name="Ink 81"/>
              <p:cNvPicPr/>
              <p:nvPr/>
            </p:nvPicPr>
            <p:blipFill>
              <a:blip r:embed="rId133"/>
              <a:stretch>
                <a:fillRect/>
              </a:stretch>
            </p:blipFill>
            <p:spPr>
              <a:xfrm>
                <a:off x="4293659" y="4035680"/>
                <a:ext cx="338402"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Ink 82"/>
              <p14:cNvContentPartPr/>
              <p14:nvPr/>
            </p14:nvContentPartPr>
            <p14:xfrm>
              <a:off x="5124540" y="4135760"/>
              <a:ext cx="101880" cy="36000"/>
            </p14:xfrm>
          </p:contentPart>
        </mc:Choice>
        <mc:Fallback xmlns="">
          <p:pic>
            <p:nvPicPr>
              <p:cNvPr id="83" name="Ink 82"/>
              <p:cNvPicPr/>
              <p:nvPr/>
            </p:nvPicPr>
            <p:blipFill>
              <a:blip r:embed="rId135"/>
              <a:stretch>
                <a:fillRect/>
              </a:stretch>
            </p:blipFill>
            <p:spPr>
              <a:xfrm>
                <a:off x="5123460" y="4134680"/>
                <a:ext cx="103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Ink 83"/>
              <p14:cNvContentPartPr/>
              <p14:nvPr/>
            </p14:nvContentPartPr>
            <p14:xfrm>
              <a:off x="5299140" y="3489200"/>
              <a:ext cx="275400" cy="181440"/>
            </p14:xfrm>
          </p:contentPart>
        </mc:Choice>
        <mc:Fallback xmlns="">
          <p:pic>
            <p:nvPicPr>
              <p:cNvPr id="84" name="Ink 83"/>
              <p:cNvPicPr/>
              <p:nvPr/>
            </p:nvPicPr>
            <p:blipFill>
              <a:blip r:embed="rId137"/>
              <a:stretch>
                <a:fillRect/>
              </a:stretch>
            </p:blipFill>
            <p:spPr>
              <a:xfrm>
                <a:off x="5297698" y="3486680"/>
                <a:ext cx="278284"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9" name="Ink 38"/>
              <p14:cNvContentPartPr/>
              <p14:nvPr/>
            </p14:nvContentPartPr>
            <p14:xfrm>
              <a:off x="3903780" y="2653280"/>
              <a:ext cx="258480" cy="274320"/>
            </p14:xfrm>
          </p:contentPart>
        </mc:Choice>
        <mc:Fallback xmlns="">
          <p:pic>
            <p:nvPicPr>
              <p:cNvPr id="39" name="Ink 38"/>
              <p:cNvPicPr/>
              <p:nvPr/>
            </p:nvPicPr>
            <p:blipFill>
              <a:blip r:embed="rId139"/>
              <a:stretch>
                <a:fillRect/>
              </a:stretch>
            </p:blipFill>
            <p:spPr>
              <a:xfrm>
                <a:off x="3902702" y="2650763"/>
                <a:ext cx="260637" cy="278275"/>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8" name="Ink 37"/>
              <p14:cNvContentPartPr/>
              <p14:nvPr/>
            </p14:nvContentPartPr>
            <p14:xfrm>
              <a:off x="4041300" y="2646440"/>
              <a:ext cx="120960" cy="142560"/>
            </p14:xfrm>
          </p:contentPart>
        </mc:Choice>
        <mc:Fallback xmlns="">
          <p:pic>
            <p:nvPicPr>
              <p:cNvPr id="38" name="Ink 37"/>
              <p:cNvPicPr/>
              <p:nvPr/>
            </p:nvPicPr>
            <p:blipFill>
              <a:blip r:embed="rId141"/>
              <a:stretch>
                <a:fillRect/>
              </a:stretch>
            </p:blipFill>
            <p:spPr>
              <a:xfrm>
                <a:off x="4040223" y="2643926"/>
                <a:ext cx="123114" cy="147587"/>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7" name="Ink 36"/>
              <p14:cNvContentPartPr/>
              <p14:nvPr/>
            </p14:nvContentPartPr>
            <p14:xfrm>
              <a:off x="4125900" y="2620160"/>
              <a:ext cx="36360" cy="48600"/>
            </p14:xfrm>
          </p:contentPart>
        </mc:Choice>
        <mc:Fallback xmlns="">
          <p:pic>
            <p:nvPicPr>
              <p:cNvPr id="37" name="Ink 36"/>
              <p:cNvPicPr/>
              <p:nvPr/>
            </p:nvPicPr>
            <p:blipFill>
              <a:blip r:embed="rId143"/>
              <a:stretch>
                <a:fillRect/>
              </a:stretch>
            </p:blipFill>
            <p:spPr>
              <a:xfrm>
                <a:off x="4124831" y="2617659"/>
                <a:ext cx="38499" cy="53603"/>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6" name="Ink 35"/>
              <p14:cNvContentPartPr/>
              <p14:nvPr/>
            </p14:nvContentPartPr>
            <p14:xfrm>
              <a:off x="4141020" y="2621240"/>
              <a:ext cx="21240" cy="20160"/>
            </p14:xfrm>
          </p:contentPart>
        </mc:Choice>
        <mc:Fallback xmlns="">
          <p:pic>
            <p:nvPicPr>
              <p:cNvPr id="36" name="Ink 35"/>
              <p:cNvPicPr/>
              <p:nvPr/>
            </p:nvPicPr>
            <p:blipFill>
              <a:blip r:embed="rId145"/>
              <a:stretch>
                <a:fillRect/>
              </a:stretch>
            </p:blipFill>
            <p:spPr>
              <a:xfrm>
                <a:off x="4139958" y="2618764"/>
                <a:ext cx="23364" cy="25112"/>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5" name="Ink 34"/>
              <p14:cNvContentPartPr/>
              <p14:nvPr/>
            </p14:nvContentPartPr>
            <p14:xfrm>
              <a:off x="4411020" y="2288240"/>
              <a:ext cx="720" cy="2520"/>
            </p14:xfrm>
          </p:contentPart>
        </mc:Choice>
        <mc:Fallback xmlns="">
          <p:pic>
            <p:nvPicPr>
              <p:cNvPr id="35" name="Ink 34"/>
              <p:cNvPicPr/>
              <p:nvPr/>
            </p:nvPicPr>
            <p:blipFill>
              <a:blip r:embed="rId147"/>
              <a:stretch>
                <a:fillRect/>
              </a:stretch>
            </p:blipFill>
            <p:spPr>
              <a:xfrm>
                <a:off x="4410060" y="2286035"/>
                <a:ext cx="2640" cy="693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3" name="Ink 32"/>
              <p14:cNvContentPartPr/>
              <p14:nvPr/>
            </p14:nvContentPartPr>
            <p14:xfrm>
              <a:off x="4426140" y="2228480"/>
              <a:ext cx="52200" cy="62280"/>
            </p14:xfrm>
          </p:contentPart>
        </mc:Choice>
        <mc:Fallback xmlns="">
          <p:pic>
            <p:nvPicPr>
              <p:cNvPr id="33" name="Ink 32"/>
              <p:cNvPicPr/>
              <p:nvPr/>
            </p:nvPicPr>
            <p:blipFill>
              <a:blip r:embed="rId149"/>
              <a:stretch>
                <a:fillRect/>
              </a:stretch>
            </p:blipFill>
            <p:spPr>
              <a:xfrm>
                <a:off x="4425067" y="2225974"/>
                <a:ext cx="54345" cy="67291"/>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2" name="Ink 31"/>
              <p14:cNvContentPartPr/>
              <p14:nvPr/>
            </p14:nvContentPartPr>
            <p14:xfrm>
              <a:off x="4417140" y="2094920"/>
              <a:ext cx="237960" cy="195840"/>
            </p14:xfrm>
          </p:contentPart>
        </mc:Choice>
        <mc:Fallback xmlns="">
          <p:pic>
            <p:nvPicPr>
              <p:cNvPr id="32" name="Ink 31"/>
              <p:cNvPicPr/>
              <p:nvPr/>
            </p:nvPicPr>
            <p:blipFill>
              <a:blip r:embed="rId151"/>
              <a:stretch>
                <a:fillRect/>
              </a:stretch>
            </p:blipFill>
            <p:spPr>
              <a:xfrm>
                <a:off x="4416062" y="2093123"/>
                <a:ext cx="239757" cy="199793"/>
              </a:xfrm>
              <a:prstGeom prst="rect">
                <a:avLst/>
              </a:prstGeom>
            </p:spPr>
          </p:pic>
        </mc:Fallback>
      </mc:AlternateContent>
      <p:sp>
        <p:nvSpPr>
          <p:cNvPr id="47" name="TextBox 46"/>
          <p:cNvSpPr txBox="1"/>
          <p:nvPr/>
        </p:nvSpPr>
        <p:spPr>
          <a:xfrm>
            <a:off x="1066800" y="5105400"/>
            <a:ext cx="2057400" cy="923330"/>
          </a:xfrm>
          <a:prstGeom prst="rect">
            <a:avLst/>
          </a:prstGeom>
          <a:noFill/>
        </p:spPr>
        <p:txBody>
          <a:bodyPr wrap="square" rtlCol="0">
            <a:spAutoFit/>
          </a:bodyPr>
          <a:lstStyle/>
          <a:p>
            <a:pPr marL="285750" indent="-285750">
              <a:buFont typeface="Arial" panose="020B0604020202020204" pitchFamily="34" charset="0"/>
              <a:buChar char="•"/>
            </a:pPr>
            <a:r>
              <a:rPr lang="en-CA" b="1" dirty="0" smtClean="0">
                <a:solidFill>
                  <a:srgbClr val="FF0000"/>
                </a:solidFill>
              </a:rPr>
              <a:t>Maxima</a:t>
            </a:r>
          </a:p>
          <a:p>
            <a:pPr marL="285750" indent="-285750">
              <a:buFont typeface="Arial" panose="020B0604020202020204" pitchFamily="34" charset="0"/>
              <a:buChar char="•"/>
            </a:pPr>
            <a:r>
              <a:rPr lang="en-CA" b="1" dirty="0" smtClean="0">
                <a:solidFill>
                  <a:srgbClr val="002E15"/>
                </a:solidFill>
              </a:rPr>
              <a:t>Saddles</a:t>
            </a:r>
          </a:p>
          <a:p>
            <a:pPr marL="285750" indent="-285750">
              <a:buFont typeface="Arial" panose="020B0604020202020204" pitchFamily="34" charset="0"/>
              <a:buChar char="•"/>
            </a:pPr>
            <a:r>
              <a:rPr lang="en-CA" b="1" dirty="0" smtClean="0">
                <a:solidFill>
                  <a:srgbClr val="002060"/>
                </a:solidFill>
              </a:rPr>
              <a:t>Minimum</a:t>
            </a:r>
            <a:endParaRPr lang="en-CA" b="1" dirty="0">
              <a:solidFill>
                <a:srgbClr val="002060"/>
              </a:solidFill>
            </a:endParaRPr>
          </a:p>
        </p:txBody>
      </p:sp>
      <mc:AlternateContent xmlns:mc="http://schemas.openxmlformats.org/markup-compatibility/2006" xmlns:p14="http://schemas.microsoft.com/office/powerpoint/2010/main">
        <mc:Choice Requires="p14">
          <p:contentPart p14:bwMode="auto" r:id="rId152">
            <p14:nvContentPartPr>
              <p14:cNvPr id="30" name="Ink 29"/>
              <p14:cNvContentPartPr/>
              <p14:nvPr/>
            </p14:nvContentPartPr>
            <p14:xfrm>
              <a:off x="3900323" y="2664870"/>
              <a:ext cx="262440" cy="286200"/>
            </p14:xfrm>
          </p:contentPart>
        </mc:Choice>
        <mc:Fallback xmlns="">
          <p:pic>
            <p:nvPicPr>
              <p:cNvPr id="30" name="Ink 29"/>
              <p:cNvPicPr/>
              <p:nvPr/>
            </p:nvPicPr>
            <p:blipFill>
              <a:blip r:embed="rId153"/>
              <a:stretch>
                <a:fillRect/>
              </a:stretch>
            </p:blipFill>
            <p:spPr>
              <a:xfrm>
                <a:off x="3881963" y="2626710"/>
                <a:ext cx="2998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9" name="Ink 28"/>
              <p14:cNvContentPartPr/>
              <p14:nvPr/>
            </p14:nvContentPartPr>
            <p14:xfrm>
              <a:off x="4048283" y="2668470"/>
              <a:ext cx="114480" cy="172800"/>
            </p14:xfrm>
          </p:contentPart>
        </mc:Choice>
        <mc:Fallback xmlns="">
          <p:pic>
            <p:nvPicPr>
              <p:cNvPr id="29" name="Ink 28"/>
              <p:cNvPicPr/>
              <p:nvPr/>
            </p:nvPicPr>
            <p:blipFill>
              <a:blip r:embed="rId155"/>
              <a:stretch>
                <a:fillRect/>
              </a:stretch>
            </p:blipFill>
            <p:spPr>
              <a:xfrm>
                <a:off x="4029923" y="2629950"/>
                <a:ext cx="1519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6" name="Ink 25"/>
              <p14:cNvContentPartPr/>
              <p14:nvPr/>
            </p14:nvContentPartPr>
            <p14:xfrm>
              <a:off x="4059083" y="2681070"/>
              <a:ext cx="103680" cy="127440"/>
            </p14:xfrm>
          </p:contentPart>
        </mc:Choice>
        <mc:Fallback xmlns="">
          <p:pic>
            <p:nvPicPr>
              <p:cNvPr id="26" name="Ink 25"/>
              <p:cNvPicPr/>
              <p:nvPr/>
            </p:nvPicPr>
            <p:blipFill>
              <a:blip r:embed="rId157"/>
              <a:stretch>
                <a:fillRect/>
              </a:stretch>
            </p:blipFill>
            <p:spPr>
              <a:xfrm>
                <a:off x="4041083" y="2643270"/>
                <a:ext cx="1407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5" name="Ink 24"/>
              <p14:cNvContentPartPr/>
              <p14:nvPr/>
            </p14:nvContentPartPr>
            <p14:xfrm>
              <a:off x="4152683" y="2670990"/>
              <a:ext cx="10080" cy="14400"/>
            </p14:xfrm>
          </p:contentPart>
        </mc:Choice>
        <mc:Fallback xmlns="">
          <p:pic>
            <p:nvPicPr>
              <p:cNvPr id="25" name="Ink 24"/>
              <p:cNvPicPr/>
              <p:nvPr/>
            </p:nvPicPr>
            <p:blipFill>
              <a:blip r:embed="rId159"/>
              <a:stretch>
                <a:fillRect/>
              </a:stretch>
            </p:blipFill>
            <p:spPr>
              <a:xfrm>
                <a:off x="4137203" y="2641110"/>
                <a:ext cx="414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5" name="Ink 124"/>
              <p14:cNvContentPartPr/>
              <p14:nvPr/>
            </p14:nvContentPartPr>
            <p14:xfrm>
              <a:off x="4506923" y="2391045"/>
              <a:ext cx="1800" cy="1440"/>
            </p14:xfrm>
          </p:contentPart>
        </mc:Choice>
        <mc:Fallback xmlns="">
          <p:pic>
            <p:nvPicPr>
              <p:cNvPr id="125" name="Ink 124"/>
              <p:cNvPicPr/>
              <p:nvPr/>
            </p:nvPicPr>
            <p:blipFill>
              <a:blip r:embed="rId161"/>
              <a:stretch>
                <a:fillRect/>
              </a:stretch>
            </p:blipFill>
            <p:spPr>
              <a:xfrm>
                <a:off x="4482803" y="2342805"/>
                <a:ext cx="486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6" name="Ink 125"/>
              <p14:cNvContentPartPr/>
              <p14:nvPr/>
            </p14:nvContentPartPr>
            <p14:xfrm>
              <a:off x="3835163" y="2290245"/>
              <a:ext cx="226080" cy="262800"/>
            </p14:xfrm>
          </p:contentPart>
        </mc:Choice>
        <mc:Fallback xmlns="">
          <p:pic>
            <p:nvPicPr>
              <p:cNvPr id="126" name="Ink 125"/>
              <p:cNvPicPr/>
              <p:nvPr/>
            </p:nvPicPr>
            <p:blipFill>
              <a:blip r:embed="rId163"/>
              <a:stretch>
                <a:fillRect/>
              </a:stretch>
            </p:blipFill>
            <p:spPr>
              <a:xfrm>
                <a:off x="3788003" y="2227965"/>
                <a:ext cx="3200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8" name="Ink 127"/>
              <p14:cNvContentPartPr/>
              <p14:nvPr/>
            </p14:nvContentPartPr>
            <p14:xfrm>
              <a:off x="4409723" y="2436405"/>
              <a:ext cx="51120" cy="33120"/>
            </p14:xfrm>
          </p:contentPart>
        </mc:Choice>
        <mc:Fallback xmlns="">
          <p:pic>
            <p:nvPicPr>
              <p:cNvPr id="128" name="Ink 127"/>
              <p:cNvPicPr/>
              <p:nvPr/>
            </p:nvPicPr>
            <p:blipFill>
              <a:blip r:embed="rId165"/>
              <a:stretch>
                <a:fillRect/>
              </a:stretch>
            </p:blipFill>
            <p:spPr>
              <a:xfrm>
                <a:off x="4376243" y="2367645"/>
                <a:ext cx="1184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9" name="Ink 128"/>
              <p14:cNvContentPartPr/>
              <p14:nvPr/>
            </p14:nvContentPartPr>
            <p14:xfrm>
              <a:off x="4240523" y="2277645"/>
              <a:ext cx="592200" cy="447840"/>
            </p14:xfrm>
          </p:contentPart>
        </mc:Choice>
        <mc:Fallback xmlns="">
          <p:pic>
            <p:nvPicPr>
              <p:cNvPr id="129" name="Ink 128"/>
              <p:cNvPicPr/>
              <p:nvPr/>
            </p:nvPicPr>
            <p:blipFill>
              <a:blip r:embed="rId167"/>
              <a:stretch>
                <a:fillRect/>
              </a:stretch>
            </p:blipFill>
            <p:spPr>
              <a:xfrm>
                <a:off x="4186883" y="2168925"/>
                <a:ext cx="6976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0" name="Ink 129"/>
              <p14:cNvContentPartPr/>
              <p14:nvPr/>
            </p14:nvContentPartPr>
            <p14:xfrm>
              <a:off x="3024083" y="3076845"/>
              <a:ext cx="88920" cy="93240"/>
            </p14:xfrm>
          </p:contentPart>
        </mc:Choice>
        <mc:Fallback xmlns="">
          <p:pic>
            <p:nvPicPr>
              <p:cNvPr id="130" name="Ink 129"/>
              <p:cNvPicPr/>
              <p:nvPr/>
            </p:nvPicPr>
            <p:blipFill>
              <a:blip r:embed="rId169"/>
              <a:stretch>
                <a:fillRect/>
              </a:stretch>
            </p:blipFill>
            <p:spPr>
              <a:xfrm>
                <a:off x="2990243" y="3009165"/>
                <a:ext cx="150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1" name="Ink 130"/>
              <p14:cNvContentPartPr/>
              <p14:nvPr/>
            </p14:nvContentPartPr>
            <p14:xfrm>
              <a:off x="3915443" y="2068845"/>
              <a:ext cx="821520" cy="820800"/>
            </p14:xfrm>
          </p:contentPart>
        </mc:Choice>
        <mc:Fallback xmlns="">
          <p:pic>
            <p:nvPicPr>
              <p:cNvPr id="131" name="Ink 130"/>
              <p:cNvPicPr/>
              <p:nvPr/>
            </p:nvPicPr>
            <p:blipFill>
              <a:blip r:embed="rId171"/>
              <a:stretch>
                <a:fillRect/>
              </a:stretch>
            </p:blipFill>
            <p:spPr>
              <a:xfrm>
                <a:off x="3912203" y="2061645"/>
                <a:ext cx="828360" cy="833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2" name="Ink 131"/>
              <p14:cNvContentPartPr/>
              <p14:nvPr/>
            </p14:nvContentPartPr>
            <p14:xfrm>
              <a:off x="4609883" y="2080005"/>
              <a:ext cx="590760" cy="698400"/>
            </p14:xfrm>
          </p:contentPart>
        </mc:Choice>
        <mc:Fallback xmlns="">
          <p:pic>
            <p:nvPicPr>
              <p:cNvPr id="132" name="Ink 131"/>
              <p:cNvPicPr/>
              <p:nvPr/>
            </p:nvPicPr>
            <p:blipFill>
              <a:blip r:embed="rId173"/>
              <a:stretch>
                <a:fillRect/>
              </a:stretch>
            </p:blipFill>
            <p:spPr>
              <a:xfrm>
                <a:off x="4606283" y="2072445"/>
                <a:ext cx="59688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Ink 133"/>
              <p14:cNvContentPartPr/>
              <p14:nvPr/>
            </p14:nvContentPartPr>
            <p14:xfrm>
              <a:off x="5536163" y="3114645"/>
              <a:ext cx="713160" cy="868320"/>
            </p14:xfrm>
          </p:contentPart>
        </mc:Choice>
        <mc:Fallback xmlns="">
          <p:pic>
            <p:nvPicPr>
              <p:cNvPr id="134" name="Ink 133"/>
              <p:cNvPicPr/>
              <p:nvPr/>
            </p:nvPicPr>
            <p:blipFill>
              <a:blip r:embed="rId175"/>
              <a:stretch>
                <a:fillRect/>
              </a:stretch>
            </p:blipFill>
            <p:spPr>
              <a:xfrm>
                <a:off x="5533283" y="3107445"/>
                <a:ext cx="719280" cy="881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6" name="Ink 135"/>
              <p14:cNvContentPartPr/>
              <p14:nvPr/>
            </p14:nvContentPartPr>
            <p14:xfrm>
              <a:off x="5994443" y="3305445"/>
              <a:ext cx="101160" cy="94320"/>
            </p14:xfrm>
          </p:contentPart>
        </mc:Choice>
        <mc:Fallback xmlns="">
          <p:pic>
            <p:nvPicPr>
              <p:cNvPr id="136" name="Ink 135"/>
              <p:cNvPicPr/>
              <p:nvPr/>
            </p:nvPicPr>
            <p:blipFill>
              <a:blip r:embed="rId177"/>
              <a:stretch>
                <a:fillRect/>
              </a:stretch>
            </p:blipFill>
            <p:spPr>
              <a:xfrm>
                <a:off x="5993363" y="3303645"/>
                <a:ext cx="102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7" name="Ink 136"/>
              <p14:cNvContentPartPr/>
              <p14:nvPr/>
            </p14:nvContentPartPr>
            <p14:xfrm>
              <a:off x="5993723" y="3347925"/>
              <a:ext cx="69840" cy="65520"/>
            </p14:xfrm>
          </p:contentPart>
        </mc:Choice>
        <mc:Fallback xmlns="">
          <p:pic>
            <p:nvPicPr>
              <p:cNvPr id="137" name="Ink 136"/>
              <p:cNvPicPr/>
              <p:nvPr/>
            </p:nvPicPr>
            <p:blipFill>
              <a:blip r:embed="rId179"/>
              <a:stretch>
                <a:fillRect/>
              </a:stretch>
            </p:blipFill>
            <p:spPr>
              <a:xfrm>
                <a:off x="5992643" y="3346485"/>
                <a:ext cx="716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8" name="Ink 137"/>
              <p14:cNvContentPartPr/>
              <p14:nvPr/>
            </p14:nvContentPartPr>
            <p14:xfrm>
              <a:off x="6013523" y="3337125"/>
              <a:ext cx="61200" cy="65160"/>
            </p14:xfrm>
          </p:contentPart>
        </mc:Choice>
        <mc:Fallback xmlns="">
          <p:pic>
            <p:nvPicPr>
              <p:cNvPr id="138" name="Ink 137"/>
              <p:cNvPicPr/>
              <p:nvPr/>
            </p:nvPicPr>
            <p:blipFill>
              <a:blip r:embed="rId181"/>
              <a:stretch>
                <a:fillRect/>
              </a:stretch>
            </p:blipFill>
            <p:spPr>
              <a:xfrm>
                <a:off x="6012443" y="3335325"/>
                <a:ext cx="63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9" name="Ink 138"/>
              <p14:cNvContentPartPr/>
              <p14:nvPr/>
            </p14:nvContentPartPr>
            <p14:xfrm>
              <a:off x="5998043" y="3345045"/>
              <a:ext cx="79920" cy="71640"/>
            </p14:xfrm>
          </p:contentPart>
        </mc:Choice>
        <mc:Fallback xmlns="">
          <p:pic>
            <p:nvPicPr>
              <p:cNvPr id="139" name="Ink 138"/>
              <p:cNvPicPr/>
              <p:nvPr/>
            </p:nvPicPr>
            <p:blipFill>
              <a:blip r:embed="rId183"/>
              <a:stretch>
                <a:fillRect/>
              </a:stretch>
            </p:blipFill>
            <p:spPr>
              <a:xfrm>
                <a:off x="5996963" y="3343605"/>
                <a:ext cx="817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Ink 139"/>
              <p14:cNvContentPartPr/>
              <p14:nvPr/>
            </p14:nvContentPartPr>
            <p14:xfrm>
              <a:off x="6000563" y="3362325"/>
              <a:ext cx="63360" cy="60840"/>
            </p14:xfrm>
          </p:contentPart>
        </mc:Choice>
        <mc:Fallback xmlns="">
          <p:pic>
            <p:nvPicPr>
              <p:cNvPr id="140" name="Ink 139"/>
              <p:cNvPicPr/>
              <p:nvPr/>
            </p:nvPicPr>
            <p:blipFill>
              <a:blip r:embed="rId185"/>
              <a:stretch>
                <a:fillRect/>
              </a:stretch>
            </p:blipFill>
            <p:spPr>
              <a:xfrm>
                <a:off x="5999843" y="3360525"/>
                <a:ext cx="651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1" name="Ink 140"/>
              <p14:cNvContentPartPr/>
              <p14:nvPr/>
            </p14:nvContentPartPr>
            <p14:xfrm>
              <a:off x="6000203" y="3357285"/>
              <a:ext cx="79200" cy="81720"/>
            </p14:xfrm>
          </p:contentPart>
        </mc:Choice>
        <mc:Fallback xmlns="">
          <p:pic>
            <p:nvPicPr>
              <p:cNvPr id="141" name="Ink 140"/>
              <p:cNvPicPr/>
              <p:nvPr/>
            </p:nvPicPr>
            <p:blipFill>
              <a:blip r:embed="rId187"/>
              <a:stretch>
                <a:fillRect/>
              </a:stretch>
            </p:blipFill>
            <p:spPr>
              <a:xfrm>
                <a:off x="5999483" y="3355485"/>
                <a:ext cx="806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2" name="Ink 141"/>
              <p14:cNvContentPartPr/>
              <p14:nvPr/>
            </p14:nvContentPartPr>
            <p14:xfrm>
              <a:off x="5957363" y="3317685"/>
              <a:ext cx="139320" cy="155880"/>
            </p14:xfrm>
          </p:contentPart>
        </mc:Choice>
        <mc:Fallback xmlns="">
          <p:pic>
            <p:nvPicPr>
              <p:cNvPr id="142" name="Ink 141"/>
              <p:cNvPicPr/>
              <p:nvPr/>
            </p:nvPicPr>
            <p:blipFill>
              <a:blip r:embed="rId189"/>
              <a:stretch>
                <a:fillRect/>
              </a:stretch>
            </p:blipFill>
            <p:spPr>
              <a:xfrm>
                <a:off x="5955203" y="3313365"/>
                <a:ext cx="143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3" name="Ink 142"/>
              <p14:cNvContentPartPr/>
              <p14:nvPr/>
            </p14:nvContentPartPr>
            <p14:xfrm>
              <a:off x="5909843" y="3322365"/>
              <a:ext cx="187200" cy="183960"/>
            </p14:xfrm>
          </p:contentPart>
        </mc:Choice>
        <mc:Fallback xmlns="">
          <p:pic>
            <p:nvPicPr>
              <p:cNvPr id="143" name="Ink 142"/>
              <p:cNvPicPr/>
              <p:nvPr/>
            </p:nvPicPr>
            <p:blipFill>
              <a:blip r:embed="rId191"/>
              <a:stretch>
                <a:fillRect/>
              </a:stretch>
            </p:blipFill>
            <p:spPr>
              <a:xfrm>
                <a:off x="5908403" y="3319485"/>
                <a:ext cx="190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4" name="Ink 143"/>
              <p14:cNvContentPartPr/>
              <p14:nvPr/>
            </p14:nvContentPartPr>
            <p14:xfrm>
              <a:off x="5717963" y="3306525"/>
              <a:ext cx="389880" cy="437040"/>
            </p14:xfrm>
          </p:contentPart>
        </mc:Choice>
        <mc:Fallback xmlns="">
          <p:pic>
            <p:nvPicPr>
              <p:cNvPr id="144" name="Ink 143"/>
              <p:cNvPicPr/>
              <p:nvPr/>
            </p:nvPicPr>
            <p:blipFill>
              <a:blip r:embed="rId193"/>
              <a:stretch>
                <a:fillRect/>
              </a:stretch>
            </p:blipFill>
            <p:spPr>
              <a:xfrm>
                <a:off x="5715083" y="3301485"/>
                <a:ext cx="3952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5" name="Ink 144"/>
              <p14:cNvContentPartPr/>
              <p14:nvPr/>
            </p14:nvContentPartPr>
            <p14:xfrm>
              <a:off x="2867843" y="3019965"/>
              <a:ext cx="235440" cy="298440"/>
            </p14:xfrm>
          </p:contentPart>
        </mc:Choice>
        <mc:Fallback xmlns="">
          <p:pic>
            <p:nvPicPr>
              <p:cNvPr id="145" name="Ink 144"/>
              <p:cNvPicPr/>
              <p:nvPr/>
            </p:nvPicPr>
            <p:blipFill>
              <a:blip r:embed="rId195"/>
              <a:stretch>
                <a:fillRect/>
              </a:stretch>
            </p:blipFill>
            <p:spPr>
              <a:xfrm>
                <a:off x="2863523" y="3012045"/>
                <a:ext cx="2422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6" name="Ink 145"/>
              <p14:cNvContentPartPr/>
              <p14:nvPr/>
            </p14:nvContentPartPr>
            <p14:xfrm>
              <a:off x="2852363" y="3003765"/>
              <a:ext cx="250200" cy="64800"/>
            </p14:xfrm>
          </p:contentPart>
        </mc:Choice>
        <mc:Fallback xmlns="">
          <p:pic>
            <p:nvPicPr>
              <p:cNvPr id="146" name="Ink 145"/>
              <p:cNvPicPr/>
              <p:nvPr/>
            </p:nvPicPr>
            <p:blipFill>
              <a:blip r:embed="rId197"/>
              <a:stretch>
                <a:fillRect/>
              </a:stretch>
            </p:blipFill>
            <p:spPr>
              <a:xfrm>
                <a:off x="2848763" y="2996205"/>
                <a:ext cx="2548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9" name="Ink 148"/>
              <p14:cNvContentPartPr/>
              <p14:nvPr/>
            </p14:nvContentPartPr>
            <p14:xfrm>
              <a:off x="2786340" y="2949060"/>
              <a:ext cx="37080" cy="33620"/>
            </p14:xfrm>
          </p:contentPart>
        </mc:Choice>
        <mc:Fallback xmlns="">
          <p:pic>
            <p:nvPicPr>
              <p:cNvPr id="149" name="Ink 148"/>
              <p:cNvPicPr/>
              <p:nvPr/>
            </p:nvPicPr>
            <p:blipFill>
              <a:blip r:embed="rId199"/>
              <a:stretch>
                <a:fillRect/>
              </a:stretch>
            </p:blipFill>
            <p:spPr>
              <a:xfrm>
                <a:off x="2723340" y="2912909"/>
                <a:ext cx="130680" cy="133034"/>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0" name="Ink 149"/>
              <p14:cNvContentPartPr/>
              <p14:nvPr/>
            </p14:nvContentPartPr>
            <p14:xfrm>
              <a:off x="4538963" y="2176845"/>
              <a:ext cx="117000" cy="1350000"/>
            </p14:xfrm>
          </p:contentPart>
        </mc:Choice>
        <mc:Fallback xmlns="">
          <p:pic>
            <p:nvPicPr>
              <p:cNvPr id="150" name="Ink 149"/>
              <p:cNvPicPr/>
              <p:nvPr/>
            </p:nvPicPr>
            <p:blipFill>
              <a:blip r:embed="rId201"/>
              <a:stretch>
                <a:fillRect/>
              </a:stretch>
            </p:blipFill>
            <p:spPr>
              <a:xfrm>
                <a:off x="4528458" y="2163885"/>
                <a:ext cx="146341" cy="1373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3" name="Ink 152"/>
              <p14:cNvContentPartPr/>
              <p14:nvPr/>
            </p14:nvContentPartPr>
            <p14:xfrm>
              <a:off x="4681020" y="2037540"/>
              <a:ext cx="17427" cy="8060"/>
            </p14:xfrm>
          </p:contentPart>
        </mc:Choice>
        <mc:Fallback xmlns="">
          <p:pic>
            <p:nvPicPr>
              <p:cNvPr id="153" name="Ink 152"/>
              <p:cNvPicPr/>
              <p:nvPr/>
            </p:nvPicPr>
            <p:blipFill>
              <a:blip r:embed="rId203"/>
              <a:stretch>
                <a:fillRect/>
              </a:stretch>
            </p:blipFill>
            <p:spPr>
              <a:xfrm>
                <a:off x="4613853" y="1977456"/>
                <a:ext cx="134696" cy="135921"/>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0" name="Ink 159"/>
              <p14:cNvContentPartPr/>
              <p14:nvPr/>
            </p14:nvContentPartPr>
            <p14:xfrm>
              <a:off x="4648403" y="3111765"/>
              <a:ext cx="1544400" cy="525240"/>
            </p14:xfrm>
          </p:contentPart>
        </mc:Choice>
        <mc:Fallback xmlns="">
          <p:pic>
            <p:nvPicPr>
              <p:cNvPr id="160" name="Ink 159"/>
              <p:cNvPicPr/>
              <p:nvPr/>
            </p:nvPicPr>
            <p:blipFill>
              <a:blip r:embed="rId205"/>
              <a:stretch>
                <a:fillRect/>
              </a:stretch>
            </p:blipFill>
            <p:spPr>
              <a:xfrm>
                <a:off x="4640123" y="3099893"/>
                <a:ext cx="1567800" cy="54934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4" name="Ink 163"/>
              <p14:cNvContentPartPr/>
              <p14:nvPr/>
            </p14:nvContentPartPr>
            <p14:xfrm>
              <a:off x="2870363" y="2964885"/>
              <a:ext cx="1545120" cy="647640"/>
            </p14:xfrm>
          </p:contentPart>
        </mc:Choice>
        <mc:Fallback xmlns="">
          <p:pic>
            <p:nvPicPr>
              <p:cNvPr id="164" name="Ink 163"/>
              <p:cNvPicPr/>
              <p:nvPr/>
            </p:nvPicPr>
            <p:blipFill>
              <a:blip r:embed="rId207"/>
              <a:stretch>
                <a:fillRect/>
              </a:stretch>
            </p:blipFill>
            <p:spPr>
              <a:xfrm>
                <a:off x="2854163" y="2954445"/>
                <a:ext cx="156852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8" name="Ink 167"/>
              <p14:cNvContentPartPr/>
              <p14:nvPr/>
            </p14:nvContentPartPr>
            <p14:xfrm>
              <a:off x="4576043" y="2170005"/>
              <a:ext cx="68977" cy="119675"/>
            </p14:xfrm>
          </p:contentPart>
        </mc:Choice>
        <mc:Fallback xmlns="">
          <p:pic>
            <p:nvPicPr>
              <p:cNvPr id="168" name="Ink 167"/>
              <p:cNvPicPr/>
              <p:nvPr/>
            </p:nvPicPr>
            <p:blipFill>
              <a:blip r:embed="rId209"/>
              <a:stretch>
                <a:fillRect/>
              </a:stretch>
            </p:blipFill>
            <p:spPr>
              <a:xfrm>
                <a:off x="4560875" y="2157786"/>
                <a:ext cx="96784" cy="146988"/>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9" name="Ink 168"/>
              <p14:cNvContentPartPr/>
              <p14:nvPr/>
            </p14:nvContentPartPr>
            <p14:xfrm>
              <a:off x="4655243" y="2165685"/>
              <a:ext cx="86617" cy="93755"/>
            </p14:xfrm>
          </p:contentPart>
        </mc:Choice>
        <mc:Fallback xmlns="">
          <p:pic>
            <p:nvPicPr>
              <p:cNvPr id="169" name="Ink 168"/>
              <p:cNvPicPr/>
              <p:nvPr/>
            </p:nvPicPr>
            <p:blipFill>
              <a:blip r:embed="rId211"/>
              <a:stretch>
                <a:fillRect/>
              </a:stretch>
            </p:blipFill>
            <p:spPr>
              <a:xfrm>
                <a:off x="4648025" y="2158501"/>
                <a:ext cx="101414" cy="107405"/>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0" name="Ink 169"/>
              <p14:cNvContentPartPr/>
              <p14:nvPr/>
            </p14:nvContentPartPr>
            <p14:xfrm>
              <a:off x="3766980" y="2939120"/>
              <a:ext cx="14040" cy="15480"/>
            </p14:xfrm>
          </p:contentPart>
        </mc:Choice>
        <mc:Fallback xmlns="">
          <p:pic>
            <p:nvPicPr>
              <p:cNvPr id="170" name="Ink 169"/>
              <p:cNvPicPr/>
              <p:nvPr/>
            </p:nvPicPr>
            <p:blipFill>
              <a:blip r:embed="rId213"/>
              <a:stretch>
                <a:fillRect/>
              </a:stretch>
            </p:blipFill>
            <p:spPr>
              <a:xfrm>
                <a:off x="3700380" y="2887640"/>
                <a:ext cx="133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3" name="Ink 172"/>
              <p14:cNvContentPartPr/>
              <p14:nvPr/>
            </p14:nvContentPartPr>
            <p14:xfrm>
              <a:off x="3599220" y="4009260"/>
              <a:ext cx="16560" cy="30020"/>
            </p14:xfrm>
          </p:contentPart>
        </mc:Choice>
        <mc:Fallback xmlns="">
          <p:pic>
            <p:nvPicPr>
              <p:cNvPr id="173" name="Ink 172"/>
              <p:cNvPicPr/>
              <p:nvPr/>
            </p:nvPicPr>
            <p:blipFill>
              <a:blip r:embed="rId217"/>
              <a:stretch>
                <a:fillRect/>
              </a:stretch>
            </p:blipFill>
            <p:spPr>
              <a:xfrm>
                <a:off x="3532620" y="3970198"/>
                <a:ext cx="135360" cy="135994"/>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4" name="Ink 173"/>
              <p14:cNvContentPartPr/>
              <p14:nvPr/>
            </p14:nvContentPartPr>
            <p14:xfrm>
              <a:off x="5420460" y="4131660"/>
              <a:ext cx="1800" cy="1940"/>
            </p14:xfrm>
          </p:contentPart>
        </mc:Choice>
        <mc:Fallback xmlns="">
          <p:pic>
            <p:nvPicPr>
              <p:cNvPr id="174" name="Ink 173"/>
              <p:cNvPicPr/>
              <p:nvPr/>
            </p:nvPicPr>
            <p:blipFill>
              <a:blip r:embed="rId219"/>
              <a:stretch>
                <a:fillRect/>
              </a:stretch>
            </p:blipFill>
            <p:spPr>
              <a:xfrm>
                <a:off x="5357820" y="4060268"/>
                <a:ext cx="124200" cy="134248"/>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6" name="Ink 175"/>
              <p14:cNvContentPartPr/>
              <p14:nvPr/>
            </p14:nvContentPartPr>
            <p14:xfrm>
              <a:off x="4535220" y="3622760"/>
              <a:ext cx="9720" cy="360"/>
            </p14:xfrm>
          </p:contentPart>
        </mc:Choice>
        <mc:Fallback xmlns="">
          <p:pic>
            <p:nvPicPr>
              <p:cNvPr id="176" name="Ink 175"/>
              <p:cNvPicPr/>
              <p:nvPr/>
            </p:nvPicPr>
            <p:blipFill>
              <a:blip r:embed="rId221"/>
              <a:stretch>
                <a:fillRect/>
              </a:stretch>
            </p:blipFill>
            <p:spPr>
              <a:xfrm>
                <a:off x="4472940" y="3560480"/>
                <a:ext cx="124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7" name="Ink 176"/>
              <p14:cNvContentPartPr/>
              <p14:nvPr/>
            </p14:nvContentPartPr>
            <p14:xfrm>
              <a:off x="4350683" y="3726645"/>
              <a:ext cx="172440" cy="376560"/>
            </p14:xfrm>
          </p:contentPart>
        </mc:Choice>
        <mc:Fallback xmlns="">
          <p:pic>
            <p:nvPicPr>
              <p:cNvPr id="177" name="Ink 176"/>
              <p:cNvPicPr/>
              <p:nvPr/>
            </p:nvPicPr>
            <p:blipFill>
              <a:blip r:embed="rId223"/>
              <a:stretch>
                <a:fillRect/>
              </a:stretch>
            </p:blipFill>
            <p:spPr>
              <a:xfrm>
                <a:off x="4346363" y="3720885"/>
                <a:ext cx="187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1" name="Ink 170"/>
              <p14:cNvContentPartPr/>
              <p14:nvPr/>
            </p14:nvContentPartPr>
            <p14:xfrm>
              <a:off x="5438243" y="3021045"/>
              <a:ext cx="6697" cy="4475"/>
            </p14:xfrm>
          </p:contentPart>
        </mc:Choice>
        <mc:Fallback xmlns="">
          <p:pic>
            <p:nvPicPr>
              <p:cNvPr id="171" name="Ink 170"/>
              <p:cNvPicPr/>
              <p:nvPr/>
            </p:nvPicPr>
            <p:blipFill>
              <a:blip r:embed="rId225"/>
              <a:stretch>
                <a:fillRect/>
              </a:stretch>
            </p:blipFill>
            <p:spPr>
              <a:xfrm>
                <a:off x="5412571" y="2997293"/>
                <a:ext cx="52088" cy="47848"/>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 name="Ink 1"/>
              <p14:cNvContentPartPr/>
              <p14:nvPr/>
            </p14:nvContentPartPr>
            <p14:xfrm>
              <a:off x="5447313" y="3041355"/>
              <a:ext cx="1587" cy="3175"/>
            </p14:xfrm>
          </p:contentPart>
        </mc:Choice>
        <mc:Fallback xmlns="">
          <p:pic>
            <p:nvPicPr>
              <p:cNvPr id="2" name="Ink 1"/>
              <p:cNvPicPr/>
              <p:nvPr/>
            </p:nvPicPr>
            <p:blipFill>
              <a:blip r:embed="rId227"/>
              <a:stretch>
                <a:fillRect/>
              </a:stretch>
            </p:blipFill>
            <p:spPr>
              <a:xfrm>
                <a:off x="5142609" y="2838155"/>
                <a:ext cx="610995" cy="407458"/>
              </a:xfrm>
              <a:prstGeom prst="rect">
                <a:avLst/>
              </a:prstGeom>
            </p:spPr>
          </p:pic>
        </mc:Fallback>
      </mc:AlternateContent>
    </p:spTree>
    <p:extLst>
      <p:ext uri="{BB962C8B-B14F-4D97-AF65-F5344CB8AC3E}">
        <p14:creationId xmlns:p14="http://schemas.microsoft.com/office/powerpoint/2010/main" val="28167500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solidFill>
                  <a:schemeClr val="bg1"/>
                </a:solidFill>
              </a:rPr>
              <a:t>Descending Manifold</a:t>
            </a:r>
            <a:endParaRPr lang="en-CA" dirty="0">
              <a:solidFill>
                <a:schemeClr val="bg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5756" y="1600200"/>
            <a:ext cx="7232488" cy="4525963"/>
          </a:xfr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6321540" y="3118040"/>
              <a:ext cx="0" cy="0"/>
            </p14:xfrm>
          </p:contentPart>
        </mc:Choice>
        <mc:Fallback xmlns="">
          <p:pic>
            <p:nvPicPr>
              <p:cNvPr id="7" name="Ink 6"/>
              <p:cNvPicPr/>
              <p:nvPr/>
            </p:nvPicPr>
            <p:blipFill>
              <a:blip r:embed="rId5"/>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390860" y="4171040"/>
              <a:ext cx="0" cy="0"/>
            </p14:xfrm>
          </p:contentPart>
        </mc:Choice>
        <mc:Fallback xmlns="">
          <p:pic>
            <p:nvPicPr>
              <p:cNvPr id="8" name="Ink 7"/>
              <p:cNvPicPr/>
              <p:nvPr/>
            </p:nvPicPr>
            <p:blipFill>
              <a:blip r:embed="rId7"/>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p14:cNvContentPartPr/>
              <p14:nvPr/>
            </p14:nvContentPartPr>
            <p14:xfrm>
              <a:off x="3758700" y="2981600"/>
              <a:ext cx="0" cy="0"/>
            </p14:xfrm>
          </p:contentPart>
        </mc:Choice>
        <mc:Fallback xmlns="">
          <p:pic>
            <p:nvPicPr>
              <p:cNvPr id="15" name="Ink 14"/>
              <p:cNvPicPr/>
              <p:nvPr/>
            </p:nvPicPr>
            <p:blipFill>
              <a:blip r:embed="rId11"/>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0" name="Ink 79"/>
              <p14:cNvContentPartPr/>
              <p14:nvPr/>
            </p14:nvContentPartPr>
            <p14:xfrm>
              <a:off x="4128780" y="1750040"/>
              <a:ext cx="808200" cy="310320"/>
            </p14:xfrm>
          </p:contentPart>
        </mc:Choice>
        <mc:Fallback xmlns="">
          <p:pic>
            <p:nvPicPr>
              <p:cNvPr id="80" name="Ink 79"/>
              <p:cNvPicPr/>
              <p:nvPr/>
            </p:nvPicPr>
            <p:blipFill>
              <a:blip r:embed="rId13"/>
              <a:stretch>
                <a:fillRect/>
              </a:stretch>
            </p:blipFill>
            <p:spPr>
              <a:xfrm>
                <a:off x="4113307" y="1719080"/>
                <a:ext cx="839146"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9" name="Ink 78"/>
              <p14:cNvContentPartPr/>
              <p14:nvPr/>
            </p14:nvContentPartPr>
            <p14:xfrm>
              <a:off x="4128780" y="1920680"/>
              <a:ext cx="182520" cy="76320"/>
            </p14:xfrm>
          </p:contentPart>
        </mc:Choice>
        <mc:Fallback xmlns="">
          <p:pic>
            <p:nvPicPr>
              <p:cNvPr id="79" name="Ink 78"/>
              <p:cNvPicPr/>
              <p:nvPr/>
            </p:nvPicPr>
            <p:blipFill>
              <a:blip r:embed="rId15"/>
              <a:stretch>
                <a:fillRect/>
              </a:stretch>
            </p:blipFill>
            <p:spPr>
              <a:xfrm>
                <a:off x="4113330" y="1889720"/>
                <a:ext cx="213419"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3" name="Ink 382"/>
              <p14:cNvContentPartPr/>
              <p14:nvPr/>
            </p14:nvContentPartPr>
            <p14:xfrm>
              <a:off x="4128780" y="1819160"/>
              <a:ext cx="947520" cy="369000"/>
            </p14:xfrm>
          </p:contentPart>
        </mc:Choice>
        <mc:Fallback xmlns="">
          <p:pic>
            <p:nvPicPr>
              <p:cNvPr id="383" name="Ink 382"/>
              <p:cNvPicPr/>
              <p:nvPr/>
            </p:nvPicPr>
            <p:blipFill>
              <a:blip r:embed="rId17"/>
              <a:stretch>
                <a:fillRect/>
              </a:stretch>
            </p:blipFill>
            <p:spPr>
              <a:xfrm>
                <a:off x="4113306" y="1787840"/>
                <a:ext cx="979188"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2" name="Ink 381"/>
              <p14:cNvContentPartPr/>
              <p14:nvPr/>
            </p14:nvContentPartPr>
            <p14:xfrm>
              <a:off x="4547820" y="2137400"/>
              <a:ext cx="571680" cy="168480"/>
            </p14:xfrm>
          </p:contentPart>
        </mc:Choice>
        <mc:Fallback xmlns="">
          <p:pic>
            <p:nvPicPr>
              <p:cNvPr id="382" name="Ink 381"/>
              <p:cNvPicPr/>
              <p:nvPr/>
            </p:nvPicPr>
            <p:blipFill>
              <a:blip r:embed="rId19"/>
              <a:stretch>
                <a:fillRect/>
              </a:stretch>
            </p:blipFill>
            <p:spPr>
              <a:xfrm>
                <a:off x="4531630" y="2105000"/>
                <a:ext cx="6040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4" name="Ink 423"/>
              <p14:cNvContentPartPr/>
              <p14:nvPr/>
            </p14:nvContentPartPr>
            <p14:xfrm>
              <a:off x="4466820" y="2337920"/>
              <a:ext cx="8280" cy="4320"/>
            </p14:xfrm>
          </p:contentPart>
        </mc:Choice>
        <mc:Fallback xmlns="">
          <p:pic>
            <p:nvPicPr>
              <p:cNvPr id="424" name="Ink 423"/>
              <p:cNvPicPr/>
              <p:nvPr/>
            </p:nvPicPr>
            <p:blipFill>
              <a:blip r:embed="rId21"/>
              <a:stretch>
                <a:fillRect/>
              </a:stretch>
            </p:blipFill>
            <p:spPr>
              <a:xfrm>
                <a:off x="4451295" y="2305520"/>
                <a:ext cx="3933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3" name="Ink 422"/>
              <p14:cNvContentPartPr/>
              <p14:nvPr/>
            </p14:nvContentPartPr>
            <p14:xfrm>
              <a:off x="4466820" y="2270600"/>
              <a:ext cx="348120" cy="92880"/>
            </p14:xfrm>
          </p:contentPart>
        </mc:Choice>
        <mc:Fallback xmlns="">
          <p:pic>
            <p:nvPicPr>
              <p:cNvPr id="423" name="Ink 422"/>
              <p:cNvPicPr/>
              <p:nvPr/>
            </p:nvPicPr>
            <p:blipFill>
              <a:blip r:embed="rId23"/>
              <a:stretch>
                <a:fillRect/>
              </a:stretch>
            </p:blipFill>
            <p:spPr>
              <a:xfrm>
                <a:off x="4450637" y="2238200"/>
                <a:ext cx="380487"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3" name="Ink 352"/>
              <p14:cNvContentPartPr/>
              <p14:nvPr/>
            </p14:nvContentPartPr>
            <p14:xfrm>
              <a:off x="4989180" y="2222720"/>
              <a:ext cx="108360" cy="36360"/>
            </p14:xfrm>
          </p:contentPart>
        </mc:Choice>
        <mc:Fallback xmlns="">
          <p:pic>
            <p:nvPicPr>
              <p:cNvPr id="353" name="Ink 352"/>
              <p:cNvPicPr/>
              <p:nvPr/>
            </p:nvPicPr>
            <p:blipFill>
              <a:blip r:embed="rId25"/>
              <a:stretch>
                <a:fillRect/>
              </a:stretch>
            </p:blipFill>
            <p:spPr>
              <a:xfrm>
                <a:off x="4973034" y="2189960"/>
                <a:ext cx="140653"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2" name="Ink 421"/>
              <p14:cNvContentPartPr/>
              <p14:nvPr/>
            </p14:nvContentPartPr>
            <p14:xfrm>
              <a:off x="4466820" y="2317400"/>
              <a:ext cx="348120" cy="113040"/>
            </p14:xfrm>
          </p:contentPart>
        </mc:Choice>
        <mc:Fallback xmlns="">
          <p:pic>
            <p:nvPicPr>
              <p:cNvPr id="422" name="Ink 421"/>
              <p:cNvPicPr/>
              <p:nvPr/>
            </p:nvPicPr>
            <p:blipFill>
              <a:blip r:embed="rId27"/>
              <a:stretch>
                <a:fillRect/>
              </a:stretch>
            </p:blipFill>
            <p:spPr>
              <a:xfrm>
                <a:off x="4450637" y="2285000"/>
                <a:ext cx="380487"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1" name="Ink 420"/>
              <p14:cNvContentPartPr/>
              <p14:nvPr/>
            </p14:nvContentPartPr>
            <p14:xfrm>
              <a:off x="4466820" y="2335040"/>
              <a:ext cx="348120" cy="93240"/>
            </p14:xfrm>
          </p:contentPart>
        </mc:Choice>
        <mc:Fallback xmlns="">
          <p:pic>
            <p:nvPicPr>
              <p:cNvPr id="421" name="Ink 420"/>
              <p:cNvPicPr/>
              <p:nvPr/>
            </p:nvPicPr>
            <p:blipFill>
              <a:blip r:embed="rId29"/>
              <a:stretch>
                <a:fillRect/>
              </a:stretch>
            </p:blipFill>
            <p:spPr>
              <a:xfrm>
                <a:off x="4450637" y="2302640"/>
                <a:ext cx="380487"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1" name="Ink 350"/>
              <p14:cNvContentPartPr/>
              <p14:nvPr/>
            </p14:nvContentPartPr>
            <p14:xfrm>
              <a:off x="4995660" y="2230280"/>
              <a:ext cx="210240" cy="67320"/>
            </p14:xfrm>
          </p:contentPart>
        </mc:Choice>
        <mc:Fallback xmlns="">
          <p:pic>
            <p:nvPicPr>
              <p:cNvPr id="351" name="Ink 350"/>
              <p:cNvPicPr/>
              <p:nvPr/>
            </p:nvPicPr>
            <p:blipFill>
              <a:blip r:embed="rId31"/>
              <a:stretch>
                <a:fillRect/>
              </a:stretch>
            </p:blipFill>
            <p:spPr>
              <a:xfrm>
                <a:off x="4979488" y="2197520"/>
                <a:ext cx="242585"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0" name="Ink 349"/>
              <p14:cNvContentPartPr/>
              <p14:nvPr/>
            </p14:nvContentPartPr>
            <p14:xfrm>
              <a:off x="4519380" y="2357720"/>
              <a:ext cx="295560" cy="102960"/>
            </p14:xfrm>
          </p:contentPart>
        </mc:Choice>
        <mc:Fallback xmlns="">
          <p:pic>
            <p:nvPicPr>
              <p:cNvPr id="350" name="Ink 349"/>
              <p:cNvPicPr/>
              <p:nvPr/>
            </p:nvPicPr>
            <p:blipFill>
              <a:blip r:embed="rId33"/>
              <a:stretch>
                <a:fillRect/>
              </a:stretch>
            </p:blipFill>
            <p:spPr>
              <a:xfrm>
                <a:off x="4503200" y="2325320"/>
                <a:ext cx="327921"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0" name="Ink 329"/>
              <p14:cNvContentPartPr/>
              <p14:nvPr/>
            </p14:nvContentPartPr>
            <p14:xfrm>
              <a:off x="5071620" y="2269880"/>
              <a:ext cx="141840" cy="40680"/>
            </p14:xfrm>
          </p:contentPart>
        </mc:Choice>
        <mc:Fallback xmlns="">
          <p:pic>
            <p:nvPicPr>
              <p:cNvPr id="330" name="Ink 329"/>
              <p:cNvPicPr/>
              <p:nvPr/>
            </p:nvPicPr>
            <p:blipFill>
              <a:blip r:embed="rId35"/>
              <a:stretch>
                <a:fillRect/>
              </a:stretch>
            </p:blipFill>
            <p:spPr>
              <a:xfrm>
                <a:off x="5055461" y="2237120"/>
                <a:ext cx="174158"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9" name="Ink 348"/>
              <p14:cNvContentPartPr/>
              <p14:nvPr/>
            </p14:nvContentPartPr>
            <p14:xfrm>
              <a:off x="4445220" y="2379320"/>
              <a:ext cx="381240" cy="113760"/>
            </p14:xfrm>
          </p:contentPart>
        </mc:Choice>
        <mc:Fallback xmlns="">
          <p:pic>
            <p:nvPicPr>
              <p:cNvPr id="349" name="Ink 348"/>
              <p:cNvPicPr/>
              <p:nvPr/>
            </p:nvPicPr>
            <p:blipFill>
              <a:blip r:embed="rId37"/>
              <a:stretch>
                <a:fillRect/>
              </a:stretch>
            </p:blipFill>
            <p:spPr>
              <a:xfrm>
                <a:off x="4429035" y="2346920"/>
                <a:ext cx="413609"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8" name="Ink 327"/>
              <p14:cNvContentPartPr/>
              <p14:nvPr/>
            </p14:nvContentPartPr>
            <p14:xfrm>
              <a:off x="5081340" y="2343320"/>
              <a:ext cx="149400" cy="46440"/>
            </p14:xfrm>
          </p:contentPart>
        </mc:Choice>
        <mc:Fallback xmlns="">
          <p:pic>
            <p:nvPicPr>
              <p:cNvPr id="328" name="Ink 327"/>
              <p:cNvPicPr/>
              <p:nvPr/>
            </p:nvPicPr>
            <p:blipFill>
              <a:blip r:embed="rId39"/>
              <a:stretch>
                <a:fillRect/>
              </a:stretch>
            </p:blipFill>
            <p:spPr>
              <a:xfrm>
                <a:off x="5065179" y="2310920"/>
                <a:ext cx="181722"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7" name="Ink 326"/>
              <p14:cNvContentPartPr/>
              <p14:nvPr/>
            </p14:nvContentPartPr>
            <p14:xfrm>
              <a:off x="4517940" y="2434760"/>
              <a:ext cx="373320" cy="108360"/>
            </p14:xfrm>
          </p:contentPart>
        </mc:Choice>
        <mc:Fallback xmlns="">
          <p:pic>
            <p:nvPicPr>
              <p:cNvPr id="327" name="Ink 326"/>
              <p:cNvPicPr/>
              <p:nvPr/>
            </p:nvPicPr>
            <p:blipFill>
              <a:blip r:embed="rId41"/>
              <a:stretch>
                <a:fillRect/>
              </a:stretch>
            </p:blipFill>
            <p:spPr>
              <a:xfrm>
                <a:off x="4502115" y="2402360"/>
                <a:ext cx="405329"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6" name="Ink 325"/>
              <p14:cNvContentPartPr/>
              <p14:nvPr/>
            </p14:nvContentPartPr>
            <p14:xfrm>
              <a:off x="5081340" y="2368160"/>
              <a:ext cx="304560" cy="75600"/>
            </p14:xfrm>
          </p:contentPart>
        </mc:Choice>
        <mc:Fallback xmlns="">
          <p:pic>
            <p:nvPicPr>
              <p:cNvPr id="326" name="Ink 325"/>
              <p:cNvPicPr/>
              <p:nvPr/>
            </p:nvPicPr>
            <p:blipFill>
              <a:blip r:embed="rId43"/>
              <a:stretch>
                <a:fillRect/>
              </a:stretch>
            </p:blipFill>
            <p:spPr>
              <a:xfrm>
                <a:off x="5065159" y="2335760"/>
                <a:ext cx="336922"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5" name="Ink 304"/>
              <p14:cNvContentPartPr/>
              <p14:nvPr/>
            </p14:nvContentPartPr>
            <p14:xfrm>
              <a:off x="4634580" y="2490920"/>
              <a:ext cx="261360" cy="71280"/>
            </p14:xfrm>
          </p:contentPart>
        </mc:Choice>
        <mc:Fallback xmlns="">
          <p:pic>
            <p:nvPicPr>
              <p:cNvPr id="305" name="Ink 304"/>
              <p:cNvPicPr/>
              <p:nvPr/>
            </p:nvPicPr>
            <p:blipFill>
              <a:blip r:embed="rId45"/>
              <a:stretch>
                <a:fillRect/>
              </a:stretch>
            </p:blipFill>
            <p:spPr>
              <a:xfrm>
                <a:off x="4618762" y="2458880"/>
                <a:ext cx="293356"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6" name="Ink 285"/>
              <p14:cNvContentPartPr/>
              <p14:nvPr/>
            </p14:nvContentPartPr>
            <p14:xfrm>
              <a:off x="5162340" y="2448080"/>
              <a:ext cx="290160" cy="55800"/>
            </p14:xfrm>
          </p:contentPart>
        </mc:Choice>
        <mc:Fallback xmlns="">
          <p:pic>
            <p:nvPicPr>
              <p:cNvPr id="286" name="Ink 285"/>
              <p:cNvPicPr/>
              <p:nvPr/>
            </p:nvPicPr>
            <p:blipFill>
              <a:blip r:embed="rId47"/>
              <a:stretch>
                <a:fillRect/>
              </a:stretch>
            </p:blipFill>
            <p:spPr>
              <a:xfrm>
                <a:off x="5146160" y="2415680"/>
                <a:ext cx="3225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3" name="Ink 272"/>
              <p14:cNvContentPartPr/>
              <p14:nvPr/>
            </p14:nvContentPartPr>
            <p14:xfrm>
              <a:off x="4655460" y="2549240"/>
              <a:ext cx="326160" cy="105840"/>
            </p14:xfrm>
          </p:contentPart>
        </mc:Choice>
        <mc:Fallback xmlns="">
          <p:pic>
            <p:nvPicPr>
              <p:cNvPr id="273" name="Ink 272"/>
              <p:cNvPicPr/>
              <p:nvPr/>
            </p:nvPicPr>
            <p:blipFill>
              <a:blip r:embed="rId49"/>
              <a:stretch>
                <a:fillRect/>
              </a:stretch>
            </p:blipFill>
            <p:spPr>
              <a:xfrm>
                <a:off x="4639637" y="2517560"/>
                <a:ext cx="357805"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5" name="Ink 284"/>
              <p14:cNvContentPartPr/>
              <p14:nvPr/>
            </p14:nvContentPartPr>
            <p14:xfrm>
              <a:off x="5190780" y="2508920"/>
              <a:ext cx="222480" cy="44280"/>
            </p14:xfrm>
          </p:contentPart>
        </mc:Choice>
        <mc:Fallback xmlns="">
          <p:pic>
            <p:nvPicPr>
              <p:cNvPr id="285" name="Ink 284"/>
              <p:cNvPicPr/>
              <p:nvPr/>
            </p:nvPicPr>
            <p:blipFill>
              <a:blip r:embed="rId51"/>
              <a:stretch>
                <a:fillRect/>
              </a:stretch>
            </p:blipFill>
            <p:spPr>
              <a:xfrm>
                <a:off x="5174966" y="2476880"/>
                <a:ext cx="254468"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4" name="Ink 283"/>
              <p14:cNvContentPartPr/>
              <p14:nvPr/>
            </p14:nvContentPartPr>
            <p14:xfrm>
              <a:off x="4567980" y="2607200"/>
              <a:ext cx="442080" cy="160560"/>
            </p14:xfrm>
          </p:contentPart>
        </mc:Choice>
        <mc:Fallback xmlns="">
          <p:pic>
            <p:nvPicPr>
              <p:cNvPr id="284" name="Ink 283"/>
              <p:cNvPicPr/>
              <p:nvPr/>
            </p:nvPicPr>
            <p:blipFill>
              <a:blip r:embed="rId53"/>
              <a:stretch>
                <a:fillRect/>
              </a:stretch>
            </p:blipFill>
            <p:spPr>
              <a:xfrm>
                <a:off x="4552513" y="2575880"/>
                <a:ext cx="473015"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1" name="Ink 250"/>
              <p14:cNvContentPartPr/>
              <p14:nvPr/>
            </p14:nvContentPartPr>
            <p14:xfrm>
              <a:off x="5304900" y="2564000"/>
              <a:ext cx="126000" cy="38520"/>
            </p14:xfrm>
          </p:contentPart>
        </mc:Choice>
        <mc:Fallback xmlns="">
          <p:pic>
            <p:nvPicPr>
              <p:cNvPr id="251" name="Ink 250"/>
              <p:cNvPicPr/>
              <p:nvPr/>
            </p:nvPicPr>
            <p:blipFill>
              <a:blip r:embed="rId55"/>
              <a:stretch>
                <a:fillRect/>
              </a:stretch>
            </p:blipFill>
            <p:spPr>
              <a:xfrm>
                <a:off x="5289464" y="2532680"/>
                <a:ext cx="156872"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0" name="Ink 289"/>
              <p14:cNvContentPartPr/>
              <p14:nvPr/>
            </p14:nvContentPartPr>
            <p14:xfrm>
              <a:off x="4299420" y="2687840"/>
              <a:ext cx="744840" cy="246240"/>
            </p14:xfrm>
          </p:contentPart>
        </mc:Choice>
        <mc:Fallback xmlns="">
          <p:pic>
            <p:nvPicPr>
              <p:cNvPr id="290" name="Ink 289"/>
              <p:cNvPicPr/>
              <p:nvPr/>
            </p:nvPicPr>
            <p:blipFill>
              <a:blip r:embed="rId57"/>
              <a:stretch>
                <a:fillRect/>
              </a:stretch>
            </p:blipFill>
            <p:spPr>
              <a:xfrm>
                <a:off x="4283947" y="2656880"/>
                <a:ext cx="775785"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50" name="Ink 249"/>
              <p14:cNvContentPartPr/>
              <p14:nvPr/>
            </p14:nvContentPartPr>
            <p14:xfrm>
              <a:off x="5304900" y="2659040"/>
              <a:ext cx="25560" cy="10800"/>
            </p14:xfrm>
          </p:contentPart>
        </mc:Choice>
        <mc:Fallback xmlns="">
          <p:pic>
            <p:nvPicPr>
              <p:cNvPr id="250" name="Ink 249"/>
              <p:cNvPicPr/>
              <p:nvPr/>
            </p:nvPicPr>
            <p:blipFill>
              <a:blip r:embed="rId59"/>
              <a:stretch>
                <a:fillRect/>
              </a:stretch>
            </p:blipFill>
            <p:spPr>
              <a:xfrm>
                <a:off x="5289635" y="2628080"/>
                <a:ext cx="5609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89" name="Ink 288"/>
              <p14:cNvContentPartPr/>
              <p14:nvPr/>
            </p14:nvContentPartPr>
            <p14:xfrm>
              <a:off x="4341180" y="2742920"/>
              <a:ext cx="759600" cy="261360"/>
            </p14:xfrm>
          </p:contentPart>
        </mc:Choice>
        <mc:Fallback xmlns="">
          <p:pic>
            <p:nvPicPr>
              <p:cNvPr id="289" name="Ink 288"/>
              <p:cNvPicPr/>
              <p:nvPr/>
            </p:nvPicPr>
            <p:blipFill>
              <a:blip r:embed="rId61"/>
              <a:stretch>
                <a:fillRect/>
              </a:stretch>
            </p:blipFill>
            <p:spPr>
              <a:xfrm>
                <a:off x="4325707" y="2712320"/>
                <a:ext cx="790545"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3" name="Ink 222"/>
              <p14:cNvContentPartPr/>
              <p14:nvPr/>
            </p14:nvContentPartPr>
            <p14:xfrm>
              <a:off x="5281140" y="2727440"/>
              <a:ext cx="85320" cy="27720"/>
            </p14:xfrm>
          </p:contentPart>
        </mc:Choice>
        <mc:Fallback xmlns="">
          <p:pic>
            <p:nvPicPr>
              <p:cNvPr id="223" name="Ink 222"/>
              <p:cNvPicPr/>
              <p:nvPr/>
            </p:nvPicPr>
            <p:blipFill>
              <a:blip r:embed="rId63"/>
              <a:stretch>
                <a:fillRect/>
              </a:stretch>
            </p:blipFill>
            <p:spPr>
              <a:xfrm>
                <a:off x="5265725" y="2696480"/>
                <a:ext cx="11615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7" name="Ink 196"/>
              <p14:cNvContentPartPr/>
              <p14:nvPr/>
            </p14:nvContentPartPr>
            <p14:xfrm>
              <a:off x="4317060" y="2814200"/>
              <a:ext cx="800280" cy="236160"/>
            </p14:xfrm>
          </p:contentPart>
        </mc:Choice>
        <mc:Fallback xmlns="">
          <p:pic>
            <p:nvPicPr>
              <p:cNvPr id="197" name="Ink 196"/>
              <p:cNvPicPr/>
              <p:nvPr/>
            </p:nvPicPr>
            <p:blipFill>
              <a:blip r:embed="rId65"/>
              <a:stretch>
                <a:fillRect/>
              </a:stretch>
            </p:blipFill>
            <p:spPr>
              <a:xfrm>
                <a:off x="4301587" y="2783600"/>
                <a:ext cx="830866"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22" name="Ink 221"/>
              <p14:cNvContentPartPr/>
              <p14:nvPr/>
            </p14:nvContentPartPr>
            <p14:xfrm>
              <a:off x="5319300" y="2743640"/>
              <a:ext cx="69120" cy="29160"/>
            </p14:xfrm>
          </p:contentPart>
        </mc:Choice>
        <mc:Fallback xmlns="">
          <p:pic>
            <p:nvPicPr>
              <p:cNvPr id="222" name="Ink 221"/>
              <p:cNvPicPr/>
              <p:nvPr/>
            </p:nvPicPr>
            <p:blipFill>
              <a:blip r:embed="rId67"/>
              <a:stretch>
                <a:fillRect/>
              </a:stretch>
            </p:blipFill>
            <p:spPr>
              <a:xfrm>
                <a:off x="5304258" y="2713400"/>
                <a:ext cx="99203"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21" name="Ink 220"/>
              <p14:cNvContentPartPr/>
              <p14:nvPr/>
            </p14:nvContentPartPr>
            <p14:xfrm>
              <a:off x="4335060" y="2831480"/>
              <a:ext cx="803520" cy="298080"/>
            </p14:xfrm>
          </p:contentPart>
        </mc:Choice>
        <mc:Fallback xmlns="">
          <p:pic>
            <p:nvPicPr>
              <p:cNvPr id="221" name="Ink 220"/>
              <p:cNvPicPr/>
              <p:nvPr/>
            </p:nvPicPr>
            <p:blipFill>
              <a:blip r:embed="rId69"/>
              <a:stretch>
                <a:fillRect/>
              </a:stretch>
            </p:blipFill>
            <p:spPr>
              <a:xfrm>
                <a:off x="4319587" y="2801240"/>
                <a:ext cx="834106"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20" name="Ink 219"/>
              <p14:cNvContentPartPr/>
              <p14:nvPr/>
            </p14:nvContentPartPr>
            <p14:xfrm>
              <a:off x="5319300" y="2724560"/>
              <a:ext cx="104040" cy="42840"/>
            </p14:xfrm>
          </p:contentPart>
        </mc:Choice>
        <mc:Fallback xmlns="">
          <p:pic>
            <p:nvPicPr>
              <p:cNvPr id="220" name="Ink 219"/>
              <p:cNvPicPr/>
              <p:nvPr/>
            </p:nvPicPr>
            <p:blipFill>
              <a:blip r:embed="rId71"/>
              <a:stretch>
                <a:fillRect/>
              </a:stretch>
            </p:blipFill>
            <p:spPr>
              <a:xfrm>
                <a:off x="5304232" y="2694320"/>
                <a:ext cx="134176"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9" name="Ink 218"/>
              <p14:cNvContentPartPr/>
              <p14:nvPr/>
            </p14:nvContentPartPr>
            <p14:xfrm>
              <a:off x="4348740" y="2814200"/>
              <a:ext cx="789840" cy="279360"/>
            </p14:xfrm>
          </p:contentPart>
        </mc:Choice>
        <mc:Fallback xmlns="">
          <p:pic>
            <p:nvPicPr>
              <p:cNvPr id="219" name="Ink 218"/>
              <p:cNvPicPr/>
              <p:nvPr/>
            </p:nvPicPr>
            <p:blipFill>
              <a:blip r:embed="rId73"/>
              <a:stretch>
                <a:fillRect/>
              </a:stretch>
            </p:blipFill>
            <p:spPr>
              <a:xfrm>
                <a:off x="4333267" y="2783960"/>
                <a:ext cx="820426"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9" name="Ink 248"/>
              <p14:cNvContentPartPr/>
              <p14:nvPr/>
            </p14:nvContentPartPr>
            <p14:xfrm>
              <a:off x="5304900" y="2720240"/>
              <a:ext cx="88920" cy="42840"/>
            </p14:xfrm>
          </p:contentPart>
        </mc:Choice>
        <mc:Fallback xmlns="">
          <p:pic>
            <p:nvPicPr>
              <p:cNvPr id="249" name="Ink 248"/>
              <p:cNvPicPr/>
              <p:nvPr/>
            </p:nvPicPr>
            <p:blipFill>
              <a:blip r:embed="rId75"/>
              <a:stretch>
                <a:fillRect/>
              </a:stretch>
            </p:blipFill>
            <p:spPr>
              <a:xfrm>
                <a:off x="5289841" y="2690000"/>
                <a:ext cx="119038"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88" name="Ink 287"/>
              <p14:cNvContentPartPr/>
              <p14:nvPr/>
            </p14:nvContentPartPr>
            <p14:xfrm>
              <a:off x="4312020" y="2692520"/>
              <a:ext cx="788760" cy="250200"/>
            </p14:xfrm>
          </p:contentPart>
        </mc:Choice>
        <mc:Fallback xmlns="">
          <p:pic>
            <p:nvPicPr>
              <p:cNvPr id="288" name="Ink 287"/>
              <p:cNvPicPr/>
              <p:nvPr/>
            </p:nvPicPr>
            <p:blipFill>
              <a:blip r:embed="rId77"/>
              <a:stretch>
                <a:fillRect/>
              </a:stretch>
            </p:blipFill>
            <p:spPr>
              <a:xfrm>
                <a:off x="4296907" y="2662280"/>
                <a:ext cx="818986"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87" name="Ink 286"/>
              <p14:cNvContentPartPr/>
              <p14:nvPr/>
            </p14:nvContentPartPr>
            <p14:xfrm>
              <a:off x="4192500" y="2664080"/>
              <a:ext cx="822240" cy="277560"/>
            </p14:xfrm>
          </p:contentPart>
        </mc:Choice>
        <mc:Fallback xmlns="">
          <p:pic>
            <p:nvPicPr>
              <p:cNvPr id="287" name="Ink 286"/>
              <p:cNvPicPr/>
              <p:nvPr/>
            </p:nvPicPr>
            <p:blipFill>
              <a:blip r:embed="rId79"/>
              <a:stretch>
                <a:fillRect/>
              </a:stretch>
            </p:blipFill>
            <p:spPr>
              <a:xfrm>
                <a:off x="4177387" y="2633840"/>
                <a:ext cx="852467"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8" name="Ink 587"/>
              <p14:cNvContentPartPr/>
              <p14:nvPr/>
            </p14:nvContentPartPr>
            <p14:xfrm>
              <a:off x="4105020" y="2642840"/>
              <a:ext cx="905040" cy="246240"/>
            </p14:xfrm>
          </p:contentPart>
        </mc:Choice>
        <mc:Fallback xmlns="">
          <p:pic>
            <p:nvPicPr>
              <p:cNvPr id="588" name="Ink 587"/>
              <p:cNvPicPr/>
              <p:nvPr/>
            </p:nvPicPr>
            <p:blipFill>
              <a:blip r:embed="rId81"/>
              <a:stretch>
                <a:fillRect/>
              </a:stretch>
            </p:blipFill>
            <p:spPr>
              <a:xfrm>
                <a:off x="4090266" y="2612960"/>
                <a:ext cx="934548"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7" name="Ink 586"/>
              <p14:cNvContentPartPr/>
              <p14:nvPr/>
            </p14:nvContentPartPr>
            <p14:xfrm>
              <a:off x="4105020" y="2633480"/>
              <a:ext cx="877680" cy="241920"/>
            </p14:xfrm>
          </p:contentPart>
        </mc:Choice>
        <mc:Fallback xmlns="">
          <p:pic>
            <p:nvPicPr>
              <p:cNvPr id="587" name="Ink 586"/>
              <p:cNvPicPr/>
              <p:nvPr/>
            </p:nvPicPr>
            <p:blipFill>
              <a:blip r:embed="rId83"/>
              <a:stretch>
                <a:fillRect/>
              </a:stretch>
            </p:blipFill>
            <p:spPr>
              <a:xfrm>
                <a:off x="4090266" y="2603240"/>
                <a:ext cx="907548"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6" name="Ink 575"/>
              <p14:cNvContentPartPr/>
              <p14:nvPr/>
            </p14:nvContentPartPr>
            <p14:xfrm>
              <a:off x="4161900" y="2617280"/>
              <a:ext cx="819720" cy="218520"/>
            </p14:xfrm>
          </p:contentPart>
        </mc:Choice>
        <mc:Fallback xmlns="">
          <p:pic>
            <p:nvPicPr>
              <p:cNvPr id="576" name="Ink 575"/>
              <p:cNvPicPr/>
              <p:nvPr/>
            </p:nvPicPr>
            <p:blipFill>
              <a:blip r:embed="rId85"/>
              <a:stretch>
                <a:fillRect/>
              </a:stretch>
            </p:blipFill>
            <p:spPr>
              <a:xfrm>
                <a:off x="4147146" y="2587400"/>
                <a:ext cx="849227"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5" name="Ink 574"/>
              <p14:cNvContentPartPr/>
              <p14:nvPr/>
            </p14:nvContentPartPr>
            <p14:xfrm>
              <a:off x="4161900" y="2543120"/>
              <a:ext cx="816840" cy="270000"/>
            </p14:xfrm>
          </p:contentPart>
        </mc:Choice>
        <mc:Fallback xmlns="">
          <p:pic>
            <p:nvPicPr>
              <p:cNvPr id="575" name="Ink 574"/>
              <p:cNvPicPr/>
              <p:nvPr/>
            </p:nvPicPr>
            <p:blipFill>
              <a:blip r:embed="rId87"/>
              <a:stretch>
                <a:fillRect/>
              </a:stretch>
            </p:blipFill>
            <p:spPr>
              <a:xfrm>
                <a:off x="4147147" y="2513240"/>
                <a:ext cx="846347"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9" name="Ink 568"/>
              <p14:cNvContentPartPr/>
              <p14:nvPr/>
            </p14:nvContentPartPr>
            <p14:xfrm>
              <a:off x="4252620" y="2709440"/>
              <a:ext cx="3240" cy="1440"/>
            </p14:xfrm>
          </p:contentPart>
        </mc:Choice>
        <mc:Fallback xmlns="">
          <p:pic>
            <p:nvPicPr>
              <p:cNvPr id="569" name="Ink 568"/>
              <p:cNvPicPr/>
              <p:nvPr/>
            </p:nvPicPr>
            <p:blipFill>
              <a:blip r:embed="rId89"/>
              <a:stretch>
                <a:fillRect/>
              </a:stretch>
            </p:blipFill>
            <p:spPr>
              <a:xfrm>
                <a:off x="4239336" y="2679920"/>
                <a:ext cx="29808"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8" name="Ink 567"/>
              <p14:cNvContentPartPr/>
              <p14:nvPr/>
            </p14:nvContentPartPr>
            <p14:xfrm>
              <a:off x="4252620" y="2709440"/>
              <a:ext cx="10800" cy="3960"/>
            </p14:xfrm>
          </p:contentPart>
        </mc:Choice>
        <mc:Fallback xmlns="">
          <p:pic>
            <p:nvPicPr>
              <p:cNvPr id="568" name="Ink 567"/>
              <p:cNvPicPr/>
              <p:nvPr/>
            </p:nvPicPr>
            <p:blipFill>
              <a:blip r:embed="rId91"/>
              <a:stretch>
                <a:fillRect/>
              </a:stretch>
            </p:blipFill>
            <p:spPr>
              <a:xfrm>
                <a:off x="4238336" y="2679560"/>
                <a:ext cx="39368"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9" name="Ink 488"/>
              <p14:cNvContentPartPr/>
              <p14:nvPr/>
            </p14:nvContentPartPr>
            <p14:xfrm>
              <a:off x="4276380" y="2504960"/>
              <a:ext cx="619560" cy="200520"/>
            </p14:xfrm>
          </p:contentPart>
        </mc:Choice>
        <mc:Fallback xmlns="">
          <p:pic>
            <p:nvPicPr>
              <p:cNvPr id="489" name="Ink 488"/>
              <p:cNvPicPr/>
              <p:nvPr/>
            </p:nvPicPr>
            <p:blipFill>
              <a:blip r:embed="rId93"/>
              <a:stretch>
                <a:fillRect/>
              </a:stretch>
            </p:blipFill>
            <p:spPr>
              <a:xfrm>
                <a:off x="4261629" y="2474720"/>
                <a:ext cx="649423"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8" name="Ink 487"/>
              <p14:cNvContentPartPr/>
              <p14:nvPr/>
            </p14:nvContentPartPr>
            <p14:xfrm>
              <a:off x="4276380" y="2476520"/>
              <a:ext cx="614880" cy="171000"/>
            </p14:xfrm>
          </p:contentPart>
        </mc:Choice>
        <mc:Fallback xmlns="">
          <p:pic>
            <p:nvPicPr>
              <p:cNvPr id="488" name="Ink 487"/>
              <p:cNvPicPr/>
              <p:nvPr/>
            </p:nvPicPr>
            <p:blipFill>
              <a:blip r:embed="rId95"/>
              <a:stretch>
                <a:fillRect/>
              </a:stretch>
            </p:blipFill>
            <p:spPr>
              <a:xfrm>
                <a:off x="4261629" y="2446280"/>
                <a:ext cx="644743"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86" name="Ink 485"/>
              <p14:cNvContentPartPr/>
              <p14:nvPr/>
            </p14:nvContentPartPr>
            <p14:xfrm>
              <a:off x="4276380" y="2458880"/>
              <a:ext cx="614880" cy="195840"/>
            </p14:xfrm>
          </p:contentPart>
        </mc:Choice>
        <mc:Fallback xmlns="">
          <p:pic>
            <p:nvPicPr>
              <p:cNvPr id="486" name="Ink 485"/>
              <p:cNvPicPr/>
              <p:nvPr/>
            </p:nvPicPr>
            <p:blipFill>
              <a:blip r:embed="rId97"/>
              <a:stretch>
                <a:fillRect/>
              </a:stretch>
            </p:blipFill>
            <p:spPr>
              <a:xfrm>
                <a:off x="4261629" y="2428640"/>
                <a:ext cx="644743"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1" name="Ink 470"/>
              <p14:cNvContentPartPr/>
              <p14:nvPr/>
            </p14:nvContentPartPr>
            <p14:xfrm>
              <a:off x="4319220" y="2450240"/>
              <a:ext cx="572040" cy="140040"/>
            </p14:xfrm>
          </p:contentPart>
        </mc:Choice>
        <mc:Fallback xmlns="">
          <p:pic>
            <p:nvPicPr>
              <p:cNvPr id="471" name="Ink 470"/>
              <p:cNvPicPr/>
              <p:nvPr/>
            </p:nvPicPr>
            <p:blipFill>
              <a:blip r:embed="rId99"/>
              <a:stretch>
                <a:fillRect/>
              </a:stretch>
            </p:blipFill>
            <p:spPr>
              <a:xfrm>
                <a:off x="4304469" y="2420000"/>
                <a:ext cx="601901"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5" name="Ink 524"/>
              <p14:cNvContentPartPr/>
              <p14:nvPr/>
            </p14:nvContentPartPr>
            <p14:xfrm>
              <a:off x="3872460" y="2681720"/>
              <a:ext cx="90000" cy="43560"/>
            </p14:xfrm>
          </p:contentPart>
        </mc:Choice>
        <mc:Fallback xmlns="">
          <p:pic>
            <p:nvPicPr>
              <p:cNvPr id="525" name="Ink 524"/>
              <p:cNvPicPr/>
              <p:nvPr/>
            </p:nvPicPr>
            <p:blipFill>
              <a:blip r:embed="rId101"/>
              <a:stretch>
                <a:fillRect/>
              </a:stretch>
            </p:blipFill>
            <p:spPr>
              <a:xfrm>
                <a:off x="3857759" y="2652200"/>
                <a:ext cx="119402"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74" name="Ink 573"/>
              <p14:cNvContentPartPr/>
              <p14:nvPr/>
            </p14:nvContentPartPr>
            <p14:xfrm>
              <a:off x="3974340" y="2673800"/>
              <a:ext cx="7200" cy="3240"/>
            </p14:xfrm>
          </p:contentPart>
        </mc:Choice>
        <mc:Fallback xmlns="">
          <p:pic>
            <p:nvPicPr>
              <p:cNvPr id="574" name="Ink 573"/>
              <p:cNvPicPr/>
              <p:nvPr/>
            </p:nvPicPr>
            <p:blipFill>
              <a:blip r:embed="rId103"/>
              <a:stretch>
                <a:fillRect/>
              </a:stretch>
            </p:blipFill>
            <p:spPr>
              <a:xfrm>
                <a:off x="3960283" y="2644280"/>
                <a:ext cx="35314"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73" name="Ink 572"/>
              <p14:cNvContentPartPr/>
              <p14:nvPr/>
            </p14:nvContentPartPr>
            <p14:xfrm>
              <a:off x="3997740" y="2655080"/>
              <a:ext cx="31320" cy="12240"/>
            </p14:xfrm>
          </p:contentPart>
        </mc:Choice>
        <mc:Fallback xmlns="">
          <p:pic>
            <p:nvPicPr>
              <p:cNvPr id="573" name="Ink 572"/>
              <p:cNvPicPr/>
              <p:nvPr/>
            </p:nvPicPr>
            <p:blipFill>
              <a:blip r:embed="rId105"/>
              <a:stretch>
                <a:fillRect/>
              </a:stretch>
            </p:blipFill>
            <p:spPr>
              <a:xfrm>
                <a:off x="3983148" y="2625560"/>
                <a:ext cx="60505"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48" name="Ink 447"/>
              <p14:cNvContentPartPr/>
              <p14:nvPr/>
            </p14:nvContentPartPr>
            <p14:xfrm>
              <a:off x="4385820" y="2404520"/>
              <a:ext cx="342720" cy="124560"/>
            </p14:xfrm>
          </p:contentPart>
        </mc:Choice>
        <mc:Fallback xmlns="">
          <p:pic>
            <p:nvPicPr>
              <p:cNvPr id="448" name="Ink 447"/>
              <p:cNvPicPr/>
              <p:nvPr/>
            </p:nvPicPr>
            <p:blipFill>
              <a:blip r:embed="rId107"/>
              <a:stretch>
                <a:fillRect/>
              </a:stretch>
            </p:blipFill>
            <p:spPr>
              <a:xfrm>
                <a:off x="4371075" y="2374280"/>
                <a:ext cx="372569"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67" name="Ink 566"/>
              <p14:cNvContentPartPr/>
              <p14:nvPr/>
            </p14:nvContentPartPr>
            <p14:xfrm>
              <a:off x="3829980" y="2553920"/>
              <a:ext cx="241920" cy="76320"/>
            </p14:xfrm>
          </p:contentPart>
        </mc:Choice>
        <mc:Fallback xmlns="">
          <p:pic>
            <p:nvPicPr>
              <p:cNvPr id="567" name="Ink 566"/>
              <p:cNvPicPr/>
              <p:nvPr/>
            </p:nvPicPr>
            <p:blipFill>
              <a:blip r:embed="rId109"/>
              <a:stretch>
                <a:fillRect/>
              </a:stretch>
            </p:blipFill>
            <p:spPr>
              <a:xfrm>
                <a:off x="3815242" y="2524400"/>
                <a:ext cx="271396"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66" name="Ink 565"/>
              <p14:cNvContentPartPr/>
              <p14:nvPr/>
            </p14:nvContentPartPr>
            <p14:xfrm>
              <a:off x="4092060" y="2546720"/>
              <a:ext cx="3600" cy="1440"/>
            </p14:xfrm>
          </p:contentPart>
        </mc:Choice>
        <mc:Fallback xmlns="">
          <p:pic>
            <p:nvPicPr>
              <p:cNvPr id="566" name="Ink 565"/>
              <p:cNvPicPr/>
              <p:nvPr/>
            </p:nvPicPr>
            <p:blipFill>
              <a:blip r:embed="rId111"/>
              <a:stretch>
                <a:fillRect/>
              </a:stretch>
            </p:blipFill>
            <p:spPr>
              <a:xfrm>
                <a:off x="4078642" y="2516840"/>
                <a:ext cx="30436"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46" name="Ink 445"/>
              <p14:cNvContentPartPr/>
              <p14:nvPr/>
            </p14:nvContentPartPr>
            <p14:xfrm>
              <a:off x="4385820" y="2438000"/>
              <a:ext cx="31680" cy="11880"/>
            </p14:xfrm>
          </p:contentPart>
        </mc:Choice>
        <mc:Fallback xmlns="">
          <p:pic>
            <p:nvPicPr>
              <p:cNvPr id="446" name="Ink 445"/>
              <p:cNvPicPr/>
              <p:nvPr/>
            </p:nvPicPr>
            <p:blipFill>
              <a:blip r:embed="rId113"/>
              <a:stretch>
                <a:fillRect/>
              </a:stretch>
            </p:blipFill>
            <p:spPr>
              <a:xfrm>
                <a:off x="4371226" y="2408120"/>
                <a:ext cx="61224"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19" name="Ink 418"/>
              <p14:cNvContentPartPr/>
              <p14:nvPr/>
            </p14:nvContentPartPr>
            <p14:xfrm>
              <a:off x="4466820" y="2292200"/>
              <a:ext cx="293400" cy="128160"/>
            </p14:xfrm>
          </p:contentPart>
        </mc:Choice>
        <mc:Fallback xmlns="">
          <p:pic>
            <p:nvPicPr>
              <p:cNvPr id="419" name="Ink 418"/>
              <p:cNvPicPr/>
              <p:nvPr/>
            </p:nvPicPr>
            <p:blipFill>
              <a:blip r:embed="rId115"/>
              <a:stretch>
                <a:fillRect/>
              </a:stretch>
            </p:blipFill>
            <p:spPr>
              <a:xfrm>
                <a:off x="4451719" y="2261960"/>
                <a:ext cx="323603"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68" name="Ink 467"/>
              <p14:cNvContentPartPr/>
              <p14:nvPr/>
            </p14:nvContentPartPr>
            <p14:xfrm>
              <a:off x="3848700" y="2482640"/>
              <a:ext cx="289800" cy="101520"/>
            </p14:xfrm>
          </p:contentPart>
        </mc:Choice>
        <mc:Fallback xmlns="">
          <p:pic>
            <p:nvPicPr>
              <p:cNvPr id="468" name="Ink 467"/>
              <p:cNvPicPr/>
              <p:nvPr/>
            </p:nvPicPr>
            <p:blipFill>
              <a:blip r:embed="rId117"/>
              <a:stretch>
                <a:fillRect/>
              </a:stretch>
            </p:blipFill>
            <p:spPr>
              <a:xfrm>
                <a:off x="3833958" y="2452760"/>
                <a:ext cx="319283"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17" name="Ink 416"/>
              <p14:cNvContentPartPr/>
              <p14:nvPr/>
            </p14:nvContentPartPr>
            <p14:xfrm>
              <a:off x="4466820" y="2220920"/>
              <a:ext cx="306000" cy="160560"/>
            </p14:xfrm>
          </p:contentPart>
        </mc:Choice>
        <mc:Fallback xmlns="">
          <p:pic>
            <p:nvPicPr>
              <p:cNvPr id="417" name="Ink 416"/>
              <p:cNvPicPr/>
              <p:nvPr/>
            </p:nvPicPr>
            <p:blipFill>
              <a:blip r:embed="rId119"/>
              <a:stretch>
                <a:fillRect/>
              </a:stretch>
            </p:blipFill>
            <p:spPr>
              <a:xfrm>
                <a:off x="4451718" y="2190680"/>
                <a:ext cx="336204"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44" name="Ink 443"/>
              <p14:cNvContentPartPr/>
              <p14:nvPr/>
            </p14:nvContentPartPr>
            <p14:xfrm>
              <a:off x="4241460" y="2365280"/>
              <a:ext cx="44640" cy="16200"/>
            </p14:xfrm>
          </p:contentPart>
        </mc:Choice>
        <mc:Fallback xmlns="">
          <p:pic>
            <p:nvPicPr>
              <p:cNvPr id="444" name="Ink 443"/>
              <p:cNvPicPr/>
              <p:nvPr/>
            </p:nvPicPr>
            <p:blipFill>
              <a:blip r:embed="rId121"/>
              <a:stretch>
                <a:fillRect/>
              </a:stretch>
            </p:blipFill>
            <p:spPr>
              <a:xfrm>
                <a:off x="4226818" y="2335400"/>
                <a:ext cx="73924"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43" name="Ink 442"/>
              <p14:cNvContentPartPr/>
              <p14:nvPr/>
            </p14:nvContentPartPr>
            <p14:xfrm>
              <a:off x="3806580" y="2318120"/>
              <a:ext cx="479520" cy="215640"/>
            </p14:xfrm>
          </p:contentPart>
        </mc:Choice>
        <mc:Fallback xmlns="">
          <p:pic>
            <p:nvPicPr>
              <p:cNvPr id="443" name="Ink 442"/>
              <p:cNvPicPr/>
              <p:nvPr/>
            </p:nvPicPr>
            <p:blipFill>
              <a:blip r:embed="rId123"/>
              <a:stretch>
                <a:fillRect/>
              </a:stretch>
            </p:blipFill>
            <p:spPr>
              <a:xfrm>
                <a:off x="3791831" y="2288240"/>
                <a:ext cx="509018"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15" name="Ink 414"/>
              <p14:cNvContentPartPr/>
              <p14:nvPr/>
            </p14:nvContentPartPr>
            <p14:xfrm>
              <a:off x="4346940" y="2249720"/>
              <a:ext cx="20160" cy="7920"/>
            </p14:xfrm>
          </p:contentPart>
        </mc:Choice>
        <mc:Fallback xmlns="">
          <p:pic>
            <p:nvPicPr>
              <p:cNvPr id="415" name="Ink 414"/>
              <p:cNvPicPr/>
              <p:nvPr/>
            </p:nvPicPr>
            <p:blipFill>
              <a:blip r:embed="rId125"/>
              <a:stretch>
                <a:fillRect/>
              </a:stretch>
            </p:blipFill>
            <p:spPr>
              <a:xfrm>
                <a:off x="4332439" y="2219840"/>
                <a:ext cx="49162"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14" name="Ink 413"/>
              <p14:cNvContentPartPr/>
              <p14:nvPr/>
            </p14:nvContentPartPr>
            <p14:xfrm>
              <a:off x="3233820" y="2105000"/>
              <a:ext cx="1052280" cy="479880"/>
            </p14:xfrm>
          </p:contentPart>
        </mc:Choice>
        <mc:Fallback xmlns="">
          <p:pic>
            <p:nvPicPr>
              <p:cNvPr id="414" name="Ink 413"/>
              <p:cNvPicPr/>
              <p:nvPr/>
            </p:nvPicPr>
            <p:blipFill>
              <a:blip r:embed="rId127"/>
              <a:stretch>
                <a:fillRect/>
              </a:stretch>
            </p:blipFill>
            <p:spPr>
              <a:xfrm>
                <a:off x="3219425" y="2075840"/>
                <a:ext cx="108143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5" name="Ink 64"/>
              <p14:cNvContentPartPr/>
              <p14:nvPr/>
            </p14:nvContentPartPr>
            <p14:xfrm>
              <a:off x="3555660" y="2094560"/>
              <a:ext cx="297360" cy="173880"/>
            </p14:xfrm>
          </p:contentPart>
        </mc:Choice>
        <mc:Fallback xmlns="">
          <p:pic>
            <p:nvPicPr>
              <p:cNvPr id="65" name="Ink 64"/>
              <p:cNvPicPr/>
              <p:nvPr/>
            </p:nvPicPr>
            <p:blipFill>
              <a:blip r:embed="rId129"/>
              <a:stretch>
                <a:fillRect/>
              </a:stretch>
            </p:blipFill>
            <p:spPr>
              <a:xfrm>
                <a:off x="3540918" y="2065400"/>
                <a:ext cx="326844"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4" name="Ink 63"/>
              <p14:cNvContentPartPr/>
              <p14:nvPr/>
            </p14:nvContentPartPr>
            <p14:xfrm>
              <a:off x="3797220" y="2104280"/>
              <a:ext cx="55800" cy="34560"/>
            </p14:xfrm>
          </p:contentPart>
        </mc:Choice>
        <mc:Fallback xmlns="">
          <p:pic>
            <p:nvPicPr>
              <p:cNvPr id="64" name="Ink 63"/>
              <p:cNvPicPr/>
              <p:nvPr/>
            </p:nvPicPr>
            <p:blipFill>
              <a:blip r:embed="rId131"/>
              <a:stretch>
                <a:fillRect/>
              </a:stretch>
            </p:blipFill>
            <p:spPr>
              <a:xfrm>
                <a:off x="3782555" y="2074760"/>
                <a:ext cx="85131"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p14:cNvContentPartPr/>
              <p14:nvPr/>
            </p14:nvContentPartPr>
            <p14:xfrm>
              <a:off x="4128780" y="1979360"/>
              <a:ext cx="2520" cy="1440"/>
            </p14:xfrm>
          </p:contentPart>
        </mc:Choice>
        <mc:Fallback xmlns="">
          <p:pic>
            <p:nvPicPr>
              <p:cNvPr id="77" name="Ink 76"/>
              <p:cNvPicPr/>
              <p:nvPr/>
            </p:nvPicPr>
            <p:blipFill>
              <a:blip r:embed="rId133"/>
              <a:stretch>
                <a:fillRect/>
              </a:stretch>
            </p:blipFill>
            <p:spPr>
              <a:xfrm>
                <a:off x="4115865" y="1949840"/>
                <a:ext cx="2835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1" name="Ink 60"/>
              <p14:cNvContentPartPr/>
              <p14:nvPr/>
            </p14:nvContentPartPr>
            <p14:xfrm>
              <a:off x="3816300" y="2119760"/>
              <a:ext cx="36720" cy="21240"/>
            </p14:xfrm>
          </p:contentPart>
        </mc:Choice>
        <mc:Fallback xmlns="">
          <p:pic>
            <p:nvPicPr>
              <p:cNvPr id="61" name="Ink 60"/>
              <p:cNvPicPr/>
              <p:nvPr/>
            </p:nvPicPr>
            <p:blipFill>
              <a:blip r:embed="rId135"/>
              <a:stretch>
                <a:fillRect/>
              </a:stretch>
            </p:blipFill>
            <p:spPr>
              <a:xfrm>
                <a:off x="3801683" y="2090240"/>
                <a:ext cx="65953"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Ink 75"/>
              <p14:cNvContentPartPr/>
              <p14:nvPr/>
            </p14:nvContentPartPr>
            <p14:xfrm>
              <a:off x="4128780" y="1920680"/>
              <a:ext cx="182520" cy="90000"/>
            </p14:xfrm>
          </p:contentPart>
        </mc:Choice>
        <mc:Fallback xmlns="">
          <p:pic>
            <p:nvPicPr>
              <p:cNvPr id="76" name="Ink 75"/>
              <p:cNvPicPr/>
              <p:nvPr/>
            </p:nvPicPr>
            <p:blipFill>
              <a:blip r:embed="rId137"/>
              <a:stretch>
                <a:fillRect/>
              </a:stretch>
            </p:blipFill>
            <p:spPr>
              <a:xfrm>
                <a:off x="4114049" y="1890800"/>
                <a:ext cx="211982"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9" name="Ink 58"/>
              <p14:cNvContentPartPr/>
              <p14:nvPr/>
            </p14:nvContentPartPr>
            <p14:xfrm>
              <a:off x="3757980" y="2146760"/>
              <a:ext cx="123840" cy="63000"/>
            </p14:xfrm>
          </p:contentPart>
        </mc:Choice>
        <mc:Fallback xmlns="">
          <p:pic>
            <p:nvPicPr>
              <p:cNvPr id="59" name="Ink 58"/>
              <p:cNvPicPr/>
              <p:nvPr/>
            </p:nvPicPr>
            <p:blipFill>
              <a:blip r:embed="rId139"/>
              <a:stretch>
                <a:fillRect/>
              </a:stretch>
            </p:blipFill>
            <p:spPr>
              <a:xfrm>
                <a:off x="3742904" y="2116880"/>
                <a:ext cx="153633"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5" name="Ink 74"/>
              <p14:cNvContentPartPr/>
              <p14:nvPr/>
            </p14:nvContentPartPr>
            <p14:xfrm>
              <a:off x="4128780" y="1872800"/>
              <a:ext cx="290880" cy="174960"/>
            </p14:xfrm>
          </p:contentPart>
        </mc:Choice>
        <mc:Fallback xmlns="">
          <p:pic>
            <p:nvPicPr>
              <p:cNvPr id="75" name="Ink 74"/>
              <p:cNvPicPr/>
              <p:nvPr/>
            </p:nvPicPr>
            <p:blipFill>
              <a:blip r:embed="rId141"/>
              <a:stretch>
                <a:fillRect/>
              </a:stretch>
            </p:blipFill>
            <p:spPr>
              <a:xfrm>
                <a:off x="4114038" y="1842920"/>
                <a:ext cx="320723"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1" name="Ink 50"/>
              <p14:cNvContentPartPr/>
              <p14:nvPr/>
            </p14:nvContentPartPr>
            <p14:xfrm>
              <a:off x="3781020" y="2157200"/>
              <a:ext cx="218160" cy="100080"/>
            </p14:xfrm>
          </p:contentPart>
        </mc:Choice>
        <mc:Fallback xmlns="">
          <p:pic>
            <p:nvPicPr>
              <p:cNvPr id="51" name="Ink 50"/>
              <p:cNvPicPr/>
              <p:nvPr/>
            </p:nvPicPr>
            <p:blipFill>
              <a:blip r:embed="rId143"/>
              <a:stretch>
                <a:fillRect/>
              </a:stretch>
            </p:blipFill>
            <p:spPr>
              <a:xfrm>
                <a:off x="3766284" y="2127320"/>
                <a:ext cx="247631"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4" name="Ink 73"/>
              <p14:cNvContentPartPr/>
              <p14:nvPr/>
            </p14:nvContentPartPr>
            <p14:xfrm>
              <a:off x="4033380" y="2133080"/>
              <a:ext cx="16200" cy="8280"/>
            </p14:xfrm>
          </p:contentPart>
        </mc:Choice>
        <mc:Fallback xmlns="">
          <p:pic>
            <p:nvPicPr>
              <p:cNvPr id="74" name="Ink 73"/>
              <p:cNvPicPr/>
              <p:nvPr/>
            </p:nvPicPr>
            <p:blipFill>
              <a:blip r:embed="rId145"/>
              <a:stretch>
                <a:fillRect/>
              </a:stretch>
            </p:blipFill>
            <p:spPr>
              <a:xfrm>
                <a:off x="4018941" y="2103200"/>
                <a:ext cx="45078"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3" name="Ink 72"/>
              <p14:cNvContentPartPr/>
              <p14:nvPr/>
            </p14:nvContentPartPr>
            <p14:xfrm>
              <a:off x="4128780" y="1858400"/>
              <a:ext cx="437760" cy="254160"/>
            </p14:xfrm>
          </p:contentPart>
        </mc:Choice>
        <mc:Fallback xmlns="">
          <p:pic>
            <p:nvPicPr>
              <p:cNvPr id="73" name="Ink 72"/>
              <p:cNvPicPr/>
              <p:nvPr/>
            </p:nvPicPr>
            <p:blipFill>
              <a:blip r:embed="rId147"/>
              <a:stretch>
                <a:fillRect/>
              </a:stretch>
            </p:blipFill>
            <p:spPr>
              <a:xfrm>
                <a:off x="4114032" y="1828520"/>
                <a:ext cx="467615"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2" name="Ink 71"/>
              <p14:cNvContentPartPr/>
              <p14:nvPr/>
            </p14:nvContentPartPr>
            <p14:xfrm>
              <a:off x="3892980" y="1914560"/>
              <a:ext cx="641160" cy="343440"/>
            </p14:xfrm>
          </p:contentPart>
        </mc:Choice>
        <mc:Fallback xmlns="">
          <p:pic>
            <p:nvPicPr>
              <p:cNvPr id="72" name="Ink 71"/>
              <p:cNvPicPr/>
              <p:nvPr/>
            </p:nvPicPr>
            <p:blipFill>
              <a:blip r:embed="rId149"/>
              <a:stretch>
                <a:fillRect/>
              </a:stretch>
            </p:blipFill>
            <p:spPr>
              <a:xfrm>
                <a:off x="3878228" y="1884680"/>
                <a:ext cx="670663"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77" name="Ink 376"/>
              <p14:cNvContentPartPr/>
              <p14:nvPr/>
            </p14:nvContentPartPr>
            <p14:xfrm>
              <a:off x="3820260" y="1918160"/>
              <a:ext cx="906840" cy="455400"/>
            </p14:xfrm>
          </p:contentPart>
        </mc:Choice>
        <mc:Fallback xmlns="">
          <p:pic>
            <p:nvPicPr>
              <p:cNvPr id="377" name="Ink 376"/>
              <p:cNvPicPr/>
              <p:nvPr/>
            </p:nvPicPr>
            <p:blipFill>
              <a:blip r:embed="rId151"/>
              <a:stretch>
                <a:fillRect/>
              </a:stretch>
            </p:blipFill>
            <p:spPr>
              <a:xfrm>
                <a:off x="3805506" y="1888640"/>
                <a:ext cx="936348"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76" name="Ink 375"/>
              <p14:cNvContentPartPr/>
              <p14:nvPr/>
            </p14:nvContentPartPr>
            <p14:xfrm>
              <a:off x="4373220" y="2043440"/>
              <a:ext cx="402480" cy="114480"/>
            </p14:xfrm>
          </p:contentPart>
        </mc:Choice>
        <mc:Fallback xmlns="">
          <p:pic>
            <p:nvPicPr>
              <p:cNvPr id="376" name="Ink 375"/>
              <p:cNvPicPr/>
              <p:nvPr/>
            </p:nvPicPr>
            <p:blipFill>
              <a:blip r:embed="rId153"/>
              <a:stretch>
                <a:fillRect/>
              </a:stretch>
            </p:blipFill>
            <p:spPr>
              <a:xfrm>
                <a:off x="4358833" y="2014280"/>
                <a:ext cx="431614"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13" name="Ink 412"/>
              <p14:cNvContentPartPr/>
              <p14:nvPr/>
            </p14:nvContentPartPr>
            <p14:xfrm>
              <a:off x="4292940" y="2224160"/>
              <a:ext cx="74160" cy="33480"/>
            </p14:xfrm>
          </p:contentPart>
        </mc:Choice>
        <mc:Fallback xmlns="">
          <p:pic>
            <p:nvPicPr>
              <p:cNvPr id="413" name="Ink 412"/>
              <p:cNvPicPr/>
              <p:nvPr/>
            </p:nvPicPr>
            <p:blipFill>
              <a:blip r:embed="rId155"/>
              <a:stretch>
                <a:fillRect/>
              </a:stretch>
            </p:blipFill>
            <p:spPr>
              <a:xfrm>
                <a:off x="4278610" y="2195360"/>
                <a:ext cx="102821"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12" name="Ink 411"/>
              <p14:cNvContentPartPr/>
              <p14:nvPr/>
            </p14:nvContentPartPr>
            <p14:xfrm>
              <a:off x="4004580" y="2260520"/>
              <a:ext cx="281520" cy="137520"/>
            </p14:xfrm>
          </p:contentPart>
        </mc:Choice>
        <mc:Fallback xmlns="">
          <p:pic>
            <p:nvPicPr>
              <p:cNvPr id="412" name="Ink 411"/>
              <p:cNvPicPr/>
              <p:nvPr/>
            </p:nvPicPr>
            <p:blipFill>
              <a:blip r:embed="rId157"/>
              <a:stretch>
                <a:fillRect/>
              </a:stretch>
            </p:blipFill>
            <p:spPr>
              <a:xfrm>
                <a:off x="3990198" y="2231720"/>
                <a:ext cx="310283"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74" name="Ink 373"/>
              <p14:cNvContentPartPr/>
              <p14:nvPr/>
            </p14:nvContentPartPr>
            <p14:xfrm>
              <a:off x="4547820" y="2142440"/>
              <a:ext cx="265320" cy="77760"/>
            </p14:xfrm>
          </p:contentPart>
        </mc:Choice>
        <mc:Fallback xmlns="">
          <p:pic>
            <p:nvPicPr>
              <p:cNvPr id="374" name="Ink 373"/>
              <p:cNvPicPr/>
              <p:nvPr/>
            </p:nvPicPr>
            <p:blipFill>
              <a:blip r:embed="rId159"/>
              <a:stretch>
                <a:fillRect/>
              </a:stretch>
            </p:blipFill>
            <p:spPr>
              <a:xfrm>
                <a:off x="4533080" y="2113280"/>
                <a:ext cx="2948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11" name="Ink 410"/>
              <p14:cNvContentPartPr/>
              <p14:nvPr/>
            </p14:nvContentPartPr>
            <p14:xfrm>
              <a:off x="4057860" y="2296520"/>
              <a:ext cx="228240" cy="90360"/>
            </p14:xfrm>
          </p:contentPart>
        </mc:Choice>
        <mc:Fallback xmlns="">
          <p:pic>
            <p:nvPicPr>
              <p:cNvPr id="411" name="Ink 410"/>
              <p:cNvPicPr/>
              <p:nvPr/>
            </p:nvPicPr>
            <p:blipFill>
              <a:blip r:embed="rId161"/>
              <a:stretch>
                <a:fillRect/>
              </a:stretch>
            </p:blipFill>
            <p:spPr>
              <a:xfrm>
                <a:off x="4043483" y="2268080"/>
                <a:ext cx="256995"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72" name="Ink 371"/>
              <p14:cNvContentPartPr/>
              <p14:nvPr/>
            </p14:nvContentPartPr>
            <p14:xfrm>
              <a:off x="4547820" y="2131280"/>
              <a:ext cx="157680" cy="61920"/>
            </p14:xfrm>
          </p:contentPart>
        </mc:Choice>
        <mc:Fallback xmlns="">
          <p:pic>
            <p:nvPicPr>
              <p:cNvPr id="372" name="Ink 371"/>
              <p:cNvPicPr/>
              <p:nvPr/>
            </p:nvPicPr>
            <p:blipFill>
              <a:blip r:embed="rId163"/>
              <a:stretch>
                <a:fillRect/>
              </a:stretch>
            </p:blipFill>
            <p:spPr>
              <a:xfrm>
                <a:off x="4533453" y="2102840"/>
                <a:ext cx="186414"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10" name="Ink 409"/>
              <p14:cNvContentPartPr/>
              <p14:nvPr/>
            </p14:nvContentPartPr>
            <p14:xfrm>
              <a:off x="4324620" y="2240000"/>
              <a:ext cx="42480" cy="17640"/>
            </p14:xfrm>
          </p:contentPart>
        </mc:Choice>
        <mc:Fallback xmlns="">
          <p:pic>
            <p:nvPicPr>
              <p:cNvPr id="410" name="Ink 409"/>
              <p:cNvPicPr/>
              <p:nvPr/>
            </p:nvPicPr>
            <p:blipFill>
              <a:blip r:embed="rId165"/>
              <a:stretch>
                <a:fillRect/>
              </a:stretch>
            </p:blipFill>
            <p:spPr>
              <a:xfrm>
                <a:off x="4310698" y="2211560"/>
                <a:ext cx="70681"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09" name="Ink 408"/>
              <p14:cNvContentPartPr/>
              <p14:nvPr/>
            </p14:nvContentPartPr>
            <p14:xfrm>
              <a:off x="3924660" y="2273120"/>
              <a:ext cx="361440" cy="152280"/>
            </p14:xfrm>
          </p:contentPart>
        </mc:Choice>
        <mc:Fallback xmlns="">
          <p:pic>
            <p:nvPicPr>
              <p:cNvPr id="409" name="Ink 408"/>
              <p:cNvPicPr/>
              <p:nvPr/>
            </p:nvPicPr>
            <p:blipFill>
              <a:blip r:embed="rId167"/>
              <a:stretch>
                <a:fillRect/>
              </a:stretch>
            </p:blipFill>
            <p:spPr>
              <a:xfrm>
                <a:off x="3910634" y="2244680"/>
                <a:ext cx="389852"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08" name="Ink 407"/>
              <p14:cNvContentPartPr/>
              <p14:nvPr/>
            </p14:nvContentPartPr>
            <p14:xfrm>
              <a:off x="4331460" y="2243240"/>
              <a:ext cx="35640" cy="14400"/>
            </p14:xfrm>
          </p:contentPart>
        </mc:Choice>
        <mc:Fallback xmlns="">
          <p:pic>
            <p:nvPicPr>
              <p:cNvPr id="408" name="Ink 407"/>
              <p:cNvPicPr/>
              <p:nvPr/>
            </p:nvPicPr>
            <p:blipFill>
              <a:blip r:embed="rId169"/>
              <a:stretch>
                <a:fillRect/>
              </a:stretch>
            </p:blipFill>
            <p:spPr>
              <a:xfrm>
                <a:off x="4317204" y="2214800"/>
                <a:ext cx="64152"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70" name="Ink 369"/>
              <p14:cNvContentPartPr/>
              <p14:nvPr/>
            </p14:nvContentPartPr>
            <p14:xfrm>
              <a:off x="4547820" y="2060000"/>
              <a:ext cx="291600" cy="112680"/>
            </p14:xfrm>
          </p:contentPart>
        </mc:Choice>
        <mc:Fallback xmlns="">
          <p:pic>
            <p:nvPicPr>
              <p:cNvPr id="370" name="Ink 369"/>
              <p:cNvPicPr/>
              <p:nvPr/>
            </p:nvPicPr>
            <p:blipFill>
              <a:blip r:embed="rId171"/>
              <a:stretch>
                <a:fillRect/>
              </a:stretch>
            </p:blipFill>
            <p:spPr>
              <a:xfrm>
                <a:off x="4533438" y="2031560"/>
                <a:ext cx="320005"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07" name="Ink 406"/>
              <p14:cNvContentPartPr/>
              <p14:nvPr/>
            </p14:nvContentPartPr>
            <p14:xfrm>
              <a:off x="4353420" y="2251160"/>
              <a:ext cx="13680" cy="6480"/>
            </p14:xfrm>
          </p:contentPart>
        </mc:Choice>
        <mc:Fallback xmlns="">
          <p:pic>
            <p:nvPicPr>
              <p:cNvPr id="407" name="Ink 406"/>
              <p:cNvPicPr/>
              <p:nvPr/>
            </p:nvPicPr>
            <p:blipFill>
              <a:blip r:embed="rId173"/>
              <a:stretch>
                <a:fillRect/>
              </a:stretch>
            </p:blipFill>
            <p:spPr>
              <a:xfrm>
                <a:off x="4339740" y="2223080"/>
                <a:ext cx="410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06" name="Ink 405"/>
              <p14:cNvContentPartPr/>
              <p14:nvPr/>
            </p14:nvContentPartPr>
            <p14:xfrm>
              <a:off x="3891900" y="2287880"/>
              <a:ext cx="394200" cy="201600"/>
            </p14:xfrm>
          </p:contentPart>
        </mc:Choice>
        <mc:Fallback xmlns="">
          <p:pic>
            <p:nvPicPr>
              <p:cNvPr id="406" name="Ink 405"/>
              <p:cNvPicPr/>
              <p:nvPr/>
            </p:nvPicPr>
            <p:blipFill>
              <a:blip r:embed="rId175"/>
              <a:stretch>
                <a:fillRect/>
              </a:stretch>
            </p:blipFill>
            <p:spPr>
              <a:xfrm>
                <a:off x="3877873" y="2259800"/>
                <a:ext cx="422254"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68" name="Ink 367"/>
              <p14:cNvContentPartPr/>
              <p14:nvPr/>
            </p14:nvContentPartPr>
            <p14:xfrm>
              <a:off x="4547820" y="2152160"/>
              <a:ext cx="208800" cy="183960"/>
            </p14:xfrm>
          </p:contentPart>
        </mc:Choice>
        <mc:Fallback xmlns="">
          <p:pic>
            <p:nvPicPr>
              <p:cNvPr id="368" name="Ink 367"/>
              <p:cNvPicPr/>
              <p:nvPr/>
            </p:nvPicPr>
            <p:blipFill>
              <a:blip r:embed="rId177"/>
              <a:stretch>
                <a:fillRect/>
              </a:stretch>
            </p:blipFill>
            <p:spPr>
              <a:xfrm>
                <a:off x="4533804" y="2124080"/>
                <a:ext cx="236832"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05" name="Ink 404"/>
              <p14:cNvContentPartPr/>
              <p14:nvPr/>
            </p14:nvContentPartPr>
            <p14:xfrm>
              <a:off x="4466820" y="2337920"/>
              <a:ext cx="76680" cy="39600"/>
            </p14:xfrm>
          </p:contentPart>
        </mc:Choice>
        <mc:Fallback xmlns="">
          <p:pic>
            <p:nvPicPr>
              <p:cNvPr id="405" name="Ink 404"/>
              <p:cNvPicPr/>
              <p:nvPr/>
            </p:nvPicPr>
            <p:blipFill>
              <a:blip r:embed="rId179"/>
              <a:stretch>
                <a:fillRect/>
              </a:stretch>
            </p:blipFill>
            <p:spPr>
              <a:xfrm>
                <a:off x="4453204" y="2310200"/>
                <a:ext cx="10427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67" name="Ink 466"/>
              <p14:cNvContentPartPr/>
              <p14:nvPr/>
            </p14:nvContentPartPr>
            <p14:xfrm>
              <a:off x="3969660" y="2468960"/>
              <a:ext cx="168840" cy="74520"/>
            </p14:xfrm>
          </p:contentPart>
        </mc:Choice>
        <mc:Fallback xmlns="">
          <p:pic>
            <p:nvPicPr>
              <p:cNvPr id="467" name="Ink 466"/>
              <p:cNvPicPr/>
              <p:nvPr/>
            </p:nvPicPr>
            <p:blipFill>
              <a:blip r:embed="rId181"/>
              <a:stretch>
                <a:fillRect/>
              </a:stretch>
            </p:blipFill>
            <p:spPr>
              <a:xfrm>
                <a:off x="3956009" y="2441600"/>
                <a:ext cx="196142"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03" name="Ink 402"/>
              <p14:cNvContentPartPr/>
              <p14:nvPr/>
            </p14:nvContentPartPr>
            <p14:xfrm>
              <a:off x="4466820" y="2337920"/>
              <a:ext cx="53640" cy="18000"/>
            </p14:xfrm>
          </p:contentPart>
        </mc:Choice>
        <mc:Fallback xmlns="">
          <p:pic>
            <p:nvPicPr>
              <p:cNvPr id="403" name="Ink 402"/>
              <p:cNvPicPr/>
              <p:nvPr/>
            </p:nvPicPr>
            <p:blipFill>
              <a:blip r:embed="rId183"/>
              <a:stretch>
                <a:fillRect/>
              </a:stretch>
            </p:blipFill>
            <p:spPr>
              <a:xfrm>
                <a:off x="4453231" y="2310200"/>
                <a:ext cx="80818"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66" name="Ink 365"/>
              <p14:cNvContentPartPr/>
              <p14:nvPr/>
            </p14:nvContentPartPr>
            <p14:xfrm>
              <a:off x="4547820" y="2259800"/>
              <a:ext cx="267120" cy="69120"/>
            </p14:xfrm>
          </p:contentPart>
        </mc:Choice>
        <mc:Fallback xmlns="">
          <p:pic>
            <p:nvPicPr>
              <p:cNvPr id="366" name="Ink 365"/>
              <p:cNvPicPr/>
              <p:nvPr/>
            </p:nvPicPr>
            <p:blipFill>
              <a:blip r:embed="rId185"/>
              <a:stretch>
                <a:fillRect/>
              </a:stretch>
            </p:blipFill>
            <p:spPr>
              <a:xfrm>
                <a:off x="4534158" y="2232080"/>
                <a:ext cx="294803"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02" name="Ink 401"/>
              <p14:cNvContentPartPr/>
              <p14:nvPr/>
            </p14:nvContentPartPr>
            <p14:xfrm>
              <a:off x="4466820" y="2279600"/>
              <a:ext cx="348120" cy="145080"/>
            </p14:xfrm>
          </p:contentPart>
        </mc:Choice>
        <mc:Fallback xmlns="">
          <p:pic>
            <p:nvPicPr>
              <p:cNvPr id="402" name="Ink 401"/>
              <p:cNvPicPr/>
              <p:nvPr/>
            </p:nvPicPr>
            <p:blipFill>
              <a:blip r:embed="rId187"/>
              <a:stretch>
                <a:fillRect/>
              </a:stretch>
            </p:blipFill>
            <p:spPr>
              <a:xfrm>
                <a:off x="4453154" y="2251880"/>
                <a:ext cx="375811"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41" name="Ink 440"/>
              <p14:cNvContentPartPr/>
              <p14:nvPr/>
            </p14:nvContentPartPr>
            <p14:xfrm>
              <a:off x="4385820" y="2438000"/>
              <a:ext cx="42840" cy="15120"/>
            </p14:xfrm>
          </p:contentPart>
        </mc:Choice>
        <mc:Fallback xmlns="">
          <p:pic>
            <p:nvPicPr>
              <p:cNvPr id="441" name="Ink 440"/>
              <p:cNvPicPr/>
              <p:nvPr/>
            </p:nvPicPr>
            <p:blipFill>
              <a:blip r:embed="rId189"/>
              <a:stretch>
                <a:fillRect/>
              </a:stretch>
            </p:blipFill>
            <p:spPr>
              <a:xfrm>
                <a:off x="4372254" y="2410640"/>
                <a:ext cx="69972"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83" name="Ink 482"/>
              <p14:cNvContentPartPr/>
              <p14:nvPr/>
            </p14:nvContentPartPr>
            <p14:xfrm>
              <a:off x="4031220" y="2494880"/>
              <a:ext cx="107280" cy="55440"/>
            </p14:xfrm>
          </p:contentPart>
        </mc:Choice>
        <mc:Fallback xmlns="">
          <p:pic>
            <p:nvPicPr>
              <p:cNvPr id="483" name="Ink 482"/>
              <p:cNvPicPr/>
              <p:nvPr/>
            </p:nvPicPr>
            <p:blipFill>
              <a:blip r:embed="rId191"/>
              <a:stretch>
                <a:fillRect/>
              </a:stretch>
            </p:blipFill>
            <p:spPr>
              <a:xfrm>
                <a:off x="4017945" y="2467880"/>
                <a:ext cx="13419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00" name="Ink 399"/>
              <p14:cNvContentPartPr/>
              <p14:nvPr/>
            </p14:nvContentPartPr>
            <p14:xfrm>
              <a:off x="4466820" y="2337920"/>
              <a:ext cx="51840" cy="23040"/>
            </p14:xfrm>
          </p:contentPart>
        </mc:Choice>
        <mc:Fallback xmlns="">
          <p:pic>
            <p:nvPicPr>
              <p:cNvPr id="400" name="Ink 399"/>
              <p:cNvPicPr/>
              <p:nvPr/>
            </p:nvPicPr>
            <p:blipFill>
              <a:blip r:embed="rId193"/>
              <a:stretch>
                <a:fillRect/>
              </a:stretch>
            </p:blipFill>
            <p:spPr>
              <a:xfrm>
                <a:off x="4453234" y="2310560"/>
                <a:ext cx="79011"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64" name="Ink 363"/>
              <p14:cNvContentPartPr/>
              <p14:nvPr/>
            </p14:nvContentPartPr>
            <p14:xfrm>
              <a:off x="4547820" y="2246480"/>
              <a:ext cx="183240" cy="79200"/>
            </p14:xfrm>
          </p:contentPart>
        </mc:Choice>
        <mc:Fallback xmlns="">
          <p:pic>
            <p:nvPicPr>
              <p:cNvPr id="364" name="Ink 363"/>
              <p:cNvPicPr/>
              <p:nvPr/>
            </p:nvPicPr>
            <p:blipFill>
              <a:blip r:embed="rId195"/>
              <a:stretch>
                <a:fillRect/>
              </a:stretch>
            </p:blipFill>
            <p:spPr>
              <a:xfrm>
                <a:off x="4534167" y="2219120"/>
                <a:ext cx="210546"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99" name="Ink 398"/>
              <p14:cNvContentPartPr/>
              <p14:nvPr/>
            </p14:nvContentPartPr>
            <p14:xfrm>
              <a:off x="4466820" y="2337920"/>
              <a:ext cx="41040" cy="17280"/>
            </p14:xfrm>
          </p:contentPart>
        </mc:Choice>
        <mc:Fallback xmlns="">
          <p:pic>
            <p:nvPicPr>
              <p:cNvPr id="399" name="Ink 398"/>
              <p:cNvPicPr/>
              <p:nvPr/>
            </p:nvPicPr>
            <p:blipFill>
              <a:blip r:embed="rId197"/>
              <a:stretch>
                <a:fillRect/>
              </a:stretch>
            </p:blipFill>
            <p:spPr>
              <a:xfrm>
                <a:off x="4453616" y="2311280"/>
                <a:ext cx="67448"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65" name="Ink 464"/>
              <p14:cNvContentPartPr/>
              <p14:nvPr/>
            </p14:nvContentPartPr>
            <p14:xfrm>
              <a:off x="3953820" y="2414600"/>
              <a:ext cx="251640" cy="102960"/>
            </p14:xfrm>
          </p:contentPart>
        </mc:Choice>
        <mc:Fallback xmlns="">
          <p:pic>
            <p:nvPicPr>
              <p:cNvPr id="465" name="Ink 464"/>
              <p:cNvPicPr/>
              <p:nvPr/>
            </p:nvPicPr>
            <p:blipFill>
              <a:blip r:embed="rId199"/>
              <a:stretch>
                <a:fillRect/>
              </a:stretch>
            </p:blipFill>
            <p:spPr>
              <a:xfrm>
                <a:off x="3940519" y="2387960"/>
                <a:ext cx="278242"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62" name="Ink 361"/>
              <p14:cNvContentPartPr/>
              <p14:nvPr/>
            </p14:nvContentPartPr>
            <p14:xfrm>
              <a:off x="4547820" y="2195720"/>
              <a:ext cx="279720" cy="111960"/>
            </p14:xfrm>
          </p:contentPart>
        </mc:Choice>
        <mc:Fallback xmlns="">
          <p:pic>
            <p:nvPicPr>
              <p:cNvPr id="362" name="Ink 361"/>
              <p:cNvPicPr/>
              <p:nvPr/>
            </p:nvPicPr>
            <p:blipFill>
              <a:blip r:embed="rId201"/>
              <a:stretch>
                <a:fillRect/>
              </a:stretch>
            </p:blipFill>
            <p:spPr>
              <a:xfrm>
                <a:off x="4534517" y="2169080"/>
                <a:ext cx="306326"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97" name="Ink 396"/>
              <p14:cNvContentPartPr/>
              <p14:nvPr/>
            </p14:nvContentPartPr>
            <p14:xfrm>
              <a:off x="4466820" y="2337920"/>
              <a:ext cx="3240" cy="1440"/>
            </p14:xfrm>
          </p:contentPart>
        </mc:Choice>
        <mc:Fallback xmlns="">
          <p:pic>
            <p:nvPicPr>
              <p:cNvPr id="397" name="Ink 396"/>
              <p:cNvPicPr/>
              <p:nvPr/>
            </p:nvPicPr>
            <p:blipFill>
              <a:blip r:embed="rId203"/>
              <a:stretch>
                <a:fillRect/>
              </a:stretch>
            </p:blipFill>
            <p:spPr>
              <a:xfrm>
                <a:off x="4455156" y="2312360"/>
                <a:ext cx="26568"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64" name="Ink 463"/>
              <p14:cNvContentPartPr/>
              <p14:nvPr/>
            </p14:nvContentPartPr>
            <p14:xfrm>
              <a:off x="4188180" y="2436560"/>
              <a:ext cx="17280" cy="6840"/>
            </p14:xfrm>
          </p:contentPart>
        </mc:Choice>
        <mc:Fallback xmlns="">
          <p:pic>
            <p:nvPicPr>
              <p:cNvPr id="464" name="Ink 463"/>
              <p:cNvPicPr/>
              <p:nvPr/>
            </p:nvPicPr>
            <p:blipFill>
              <a:blip r:embed="rId205"/>
              <a:stretch>
                <a:fillRect/>
              </a:stretch>
            </p:blipFill>
            <p:spPr>
              <a:xfrm>
                <a:off x="4175837" y="2411000"/>
                <a:ext cx="41966"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63" name="Ink 462"/>
              <p14:cNvContentPartPr/>
              <p14:nvPr/>
            </p14:nvContentPartPr>
            <p14:xfrm>
              <a:off x="3917100" y="2444480"/>
              <a:ext cx="221400" cy="79920"/>
            </p14:xfrm>
          </p:contentPart>
        </mc:Choice>
        <mc:Fallback xmlns="">
          <p:pic>
            <p:nvPicPr>
              <p:cNvPr id="463" name="Ink 462"/>
              <p:cNvPicPr/>
              <p:nvPr/>
            </p:nvPicPr>
            <p:blipFill>
              <a:blip r:embed="rId207"/>
              <a:stretch>
                <a:fillRect/>
              </a:stretch>
            </p:blipFill>
            <p:spPr>
              <a:xfrm>
                <a:off x="3904880" y="2420720"/>
                <a:ext cx="246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62" name="Ink 461"/>
              <p14:cNvContentPartPr/>
              <p14:nvPr/>
            </p14:nvContentPartPr>
            <p14:xfrm>
              <a:off x="4142820" y="2422880"/>
              <a:ext cx="62640" cy="20520"/>
            </p14:xfrm>
          </p:contentPart>
        </mc:Choice>
        <mc:Fallback xmlns="">
          <p:pic>
            <p:nvPicPr>
              <p:cNvPr id="462" name="Ink 461"/>
              <p:cNvPicPr/>
              <p:nvPr/>
            </p:nvPicPr>
            <p:blipFill>
              <a:blip r:embed="rId209"/>
              <a:stretch>
                <a:fillRect/>
              </a:stretch>
            </p:blipFill>
            <p:spPr>
              <a:xfrm>
                <a:off x="4131008" y="2399480"/>
                <a:ext cx="86264"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60" name="Ink 359"/>
              <p14:cNvContentPartPr/>
              <p14:nvPr/>
            </p14:nvContentPartPr>
            <p14:xfrm>
              <a:off x="4547820" y="2203280"/>
              <a:ext cx="267840" cy="102960"/>
            </p14:xfrm>
          </p:contentPart>
        </mc:Choice>
        <mc:Fallback xmlns="">
          <p:pic>
            <p:nvPicPr>
              <p:cNvPr id="360" name="Ink 359"/>
              <p:cNvPicPr/>
              <p:nvPr/>
            </p:nvPicPr>
            <p:blipFill>
              <a:blip r:embed="rId211"/>
              <a:stretch>
                <a:fillRect/>
              </a:stretch>
            </p:blipFill>
            <p:spPr>
              <a:xfrm>
                <a:off x="4536315" y="2180960"/>
                <a:ext cx="29049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61" name="Ink 460"/>
              <p14:cNvContentPartPr/>
              <p14:nvPr/>
            </p14:nvContentPartPr>
            <p14:xfrm>
              <a:off x="4172700" y="2430800"/>
              <a:ext cx="32760" cy="12600"/>
            </p14:xfrm>
          </p:contentPart>
        </mc:Choice>
        <mc:Fallback xmlns="">
          <p:pic>
            <p:nvPicPr>
              <p:cNvPr id="461" name="Ink 460"/>
              <p:cNvPicPr/>
              <p:nvPr/>
            </p:nvPicPr>
            <p:blipFill>
              <a:blip r:embed="rId213"/>
              <a:stretch>
                <a:fillRect/>
              </a:stretch>
            </p:blipFill>
            <p:spPr>
              <a:xfrm>
                <a:off x="4162017" y="2409200"/>
                <a:ext cx="54125"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60" name="Ink 459"/>
              <p14:cNvContentPartPr/>
              <p14:nvPr/>
            </p14:nvContentPartPr>
            <p14:xfrm>
              <a:off x="4041300" y="2445560"/>
              <a:ext cx="97200" cy="31320"/>
            </p14:xfrm>
          </p:contentPart>
        </mc:Choice>
        <mc:Fallback xmlns="">
          <p:pic>
            <p:nvPicPr>
              <p:cNvPr id="460" name="Ink 459"/>
              <p:cNvPicPr/>
              <p:nvPr/>
            </p:nvPicPr>
            <p:blipFill>
              <a:blip r:embed="rId215"/>
              <a:stretch>
                <a:fillRect/>
              </a:stretch>
            </p:blipFill>
            <p:spPr>
              <a:xfrm>
                <a:off x="4030540" y="2424320"/>
                <a:ext cx="1187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59" name="Ink 458"/>
              <p14:cNvContentPartPr/>
              <p14:nvPr/>
            </p14:nvContentPartPr>
            <p14:xfrm>
              <a:off x="4148940" y="2430080"/>
              <a:ext cx="56520" cy="13320"/>
            </p14:xfrm>
          </p:contentPart>
        </mc:Choice>
        <mc:Fallback xmlns="">
          <p:pic>
            <p:nvPicPr>
              <p:cNvPr id="459" name="Ink 458"/>
              <p:cNvPicPr/>
              <p:nvPr/>
            </p:nvPicPr>
            <p:blipFill>
              <a:blip r:embed="rId217"/>
              <a:stretch>
                <a:fillRect/>
              </a:stretch>
            </p:blipFill>
            <p:spPr>
              <a:xfrm>
                <a:off x="4138208" y="2408840"/>
                <a:ext cx="77626"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94" name="Ink 393"/>
              <p14:cNvContentPartPr/>
              <p14:nvPr/>
            </p14:nvContentPartPr>
            <p14:xfrm>
              <a:off x="4466820" y="2366000"/>
              <a:ext cx="164520" cy="65880"/>
            </p14:xfrm>
          </p:contentPart>
        </mc:Choice>
        <mc:Fallback xmlns="">
          <p:pic>
            <p:nvPicPr>
              <p:cNvPr id="394" name="Ink 393"/>
              <p:cNvPicPr/>
              <p:nvPr/>
            </p:nvPicPr>
            <p:blipFill>
              <a:blip r:embed="rId219"/>
              <a:stretch>
                <a:fillRect/>
              </a:stretch>
            </p:blipFill>
            <p:spPr>
              <a:xfrm>
                <a:off x="4456762" y="2345840"/>
                <a:ext cx="184636"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36" name="Ink 435"/>
              <p14:cNvContentPartPr/>
              <p14:nvPr/>
            </p14:nvContentPartPr>
            <p14:xfrm>
              <a:off x="4385820" y="2438000"/>
              <a:ext cx="64440" cy="25560"/>
            </p14:xfrm>
          </p:contentPart>
        </mc:Choice>
        <mc:Fallback xmlns="">
          <p:pic>
            <p:nvPicPr>
              <p:cNvPr id="436" name="Ink 435"/>
              <p:cNvPicPr/>
              <p:nvPr/>
            </p:nvPicPr>
            <p:blipFill>
              <a:blip r:embed="rId221"/>
              <a:stretch>
                <a:fillRect/>
              </a:stretch>
            </p:blipFill>
            <p:spPr>
              <a:xfrm>
                <a:off x="4376154" y="2418560"/>
                <a:ext cx="83772"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65" name="Ink 564"/>
              <p14:cNvContentPartPr/>
              <p14:nvPr/>
            </p14:nvContentPartPr>
            <p14:xfrm>
              <a:off x="4039140" y="2579840"/>
              <a:ext cx="32760" cy="11880"/>
            </p14:xfrm>
          </p:contentPart>
        </mc:Choice>
        <mc:Fallback xmlns="">
          <p:pic>
            <p:nvPicPr>
              <p:cNvPr id="565" name="Ink 564"/>
              <p:cNvPicPr/>
              <p:nvPr/>
            </p:nvPicPr>
            <p:blipFill>
              <a:blip r:embed="rId223"/>
              <a:stretch>
                <a:fillRect/>
              </a:stretch>
            </p:blipFill>
            <p:spPr>
              <a:xfrm>
                <a:off x="4029882" y="2561120"/>
                <a:ext cx="51277"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34" name="Ink 433"/>
              <p14:cNvContentPartPr/>
              <p14:nvPr/>
            </p14:nvContentPartPr>
            <p14:xfrm>
              <a:off x="4385820" y="2438000"/>
              <a:ext cx="44640" cy="20880"/>
            </p14:xfrm>
          </p:contentPart>
        </mc:Choice>
        <mc:Fallback xmlns="">
          <p:pic>
            <p:nvPicPr>
              <p:cNvPr id="434" name="Ink 433"/>
              <p:cNvPicPr/>
              <p:nvPr/>
            </p:nvPicPr>
            <p:blipFill>
              <a:blip r:embed="rId225"/>
              <a:stretch>
                <a:fillRect/>
              </a:stretch>
            </p:blipFill>
            <p:spPr>
              <a:xfrm>
                <a:off x="4380820" y="2429000"/>
                <a:ext cx="53925"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92" name="Ink 391"/>
              <p14:cNvContentPartPr/>
              <p14:nvPr/>
            </p14:nvContentPartPr>
            <p14:xfrm>
              <a:off x="4466820" y="2303000"/>
              <a:ext cx="216720" cy="117000"/>
            </p14:xfrm>
          </p:contentPart>
        </mc:Choice>
        <mc:Fallback xmlns="">
          <p:pic>
            <p:nvPicPr>
              <p:cNvPr id="392" name="Ink 391"/>
              <p:cNvPicPr/>
              <p:nvPr/>
            </p:nvPicPr>
            <p:blipFill>
              <a:blip r:embed="rId227"/>
              <a:stretch>
                <a:fillRect/>
              </a:stretch>
            </p:blipFill>
            <p:spPr>
              <a:xfrm>
                <a:off x="4462148" y="2297600"/>
                <a:ext cx="224267"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86" name="Ink 585"/>
              <p14:cNvContentPartPr/>
              <p14:nvPr/>
            </p14:nvContentPartPr>
            <p14:xfrm>
              <a:off x="4105020" y="2899160"/>
              <a:ext cx="363240" cy="428040"/>
            </p14:xfrm>
          </p:contentPart>
        </mc:Choice>
        <mc:Fallback xmlns="">
          <p:pic>
            <p:nvPicPr>
              <p:cNvPr id="586" name="Ink 585"/>
              <p:cNvPicPr/>
              <p:nvPr/>
            </p:nvPicPr>
            <p:blipFill>
              <a:blip r:embed="rId229"/>
              <a:stretch>
                <a:fillRect/>
              </a:stretch>
            </p:blipFill>
            <p:spPr>
              <a:xfrm>
                <a:off x="4088460" y="2866040"/>
                <a:ext cx="39636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618" name="Ink 617"/>
              <p14:cNvContentPartPr/>
              <p14:nvPr/>
            </p14:nvContentPartPr>
            <p14:xfrm>
              <a:off x="3919980" y="2888360"/>
              <a:ext cx="640440" cy="669960"/>
            </p14:xfrm>
          </p:contentPart>
        </mc:Choice>
        <mc:Fallback xmlns="">
          <p:pic>
            <p:nvPicPr>
              <p:cNvPr id="618" name="Ink 617"/>
              <p:cNvPicPr/>
              <p:nvPr/>
            </p:nvPicPr>
            <p:blipFill>
              <a:blip r:embed="rId231"/>
              <a:stretch>
                <a:fillRect/>
              </a:stretch>
            </p:blipFill>
            <p:spPr>
              <a:xfrm>
                <a:off x="3903780" y="2855240"/>
                <a:ext cx="673200" cy="7362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617" name="Ink 616"/>
              <p14:cNvContentPartPr/>
              <p14:nvPr/>
            </p14:nvContentPartPr>
            <p14:xfrm>
              <a:off x="3673020" y="2786840"/>
              <a:ext cx="151560" cy="117000"/>
            </p14:xfrm>
          </p:contentPart>
        </mc:Choice>
        <mc:Fallback xmlns="">
          <p:pic>
            <p:nvPicPr>
              <p:cNvPr id="617" name="Ink 616"/>
              <p:cNvPicPr/>
              <p:nvPr/>
            </p:nvPicPr>
            <p:blipFill>
              <a:blip r:embed="rId233"/>
              <a:stretch>
                <a:fillRect/>
              </a:stretch>
            </p:blipFill>
            <p:spPr>
              <a:xfrm>
                <a:off x="3656460" y="2754080"/>
                <a:ext cx="1846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616" name="Ink 615"/>
              <p14:cNvContentPartPr/>
              <p14:nvPr/>
            </p14:nvContentPartPr>
            <p14:xfrm>
              <a:off x="3911700" y="3004640"/>
              <a:ext cx="84600" cy="88200"/>
            </p14:xfrm>
          </p:contentPart>
        </mc:Choice>
        <mc:Fallback xmlns="">
          <p:pic>
            <p:nvPicPr>
              <p:cNvPr id="616" name="Ink 615"/>
              <p:cNvPicPr/>
              <p:nvPr/>
            </p:nvPicPr>
            <p:blipFill>
              <a:blip r:embed="rId235"/>
              <a:stretch>
                <a:fillRect/>
              </a:stretch>
            </p:blipFill>
            <p:spPr>
              <a:xfrm>
                <a:off x="3895140" y="2971880"/>
                <a:ext cx="1177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615" name="Ink 614"/>
              <p14:cNvContentPartPr/>
              <p14:nvPr/>
            </p14:nvContentPartPr>
            <p14:xfrm>
              <a:off x="3729540" y="2805920"/>
              <a:ext cx="95040" cy="107280"/>
            </p14:xfrm>
          </p:contentPart>
        </mc:Choice>
        <mc:Fallback xmlns="">
          <p:pic>
            <p:nvPicPr>
              <p:cNvPr id="615" name="Ink 614"/>
              <p:cNvPicPr/>
              <p:nvPr/>
            </p:nvPicPr>
            <p:blipFill>
              <a:blip r:embed="rId237"/>
              <a:stretch>
                <a:fillRect/>
              </a:stretch>
            </p:blipFill>
            <p:spPr>
              <a:xfrm>
                <a:off x="3712980" y="2772800"/>
                <a:ext cx="1281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614" name="Ink 613"/>
              <p14:cNvContentPartPr/>
              <p14:nvPr/>
            </p14:nvContentPartPr>
            <p14:xfrm>
              <a:off x="3949140" y="3004640"/>
              <a:ext cx="325440" cy="239040"/>
            </p14:xfrm>
          </p:contentPart>
        </mc:Choice>
        <mc:Fallback xmlns="">
          <p:pic>
            <p:nvPicPr>
              <p:cNvPr id="614" name="Ink 613"/>
              <p:cNvPicPr/>
              <p:nvPr/>
            </p:nvPicPr>
            <p:blipFill>
              <a:blip r:embed="rId239"/>
              <a:stretch>
                <a:fillRect/>
              </a:stretch>
            </p:blipFill>
            <p:spPr>
              <a:xfrm>
                <a:off x="3932580" y="2971160"/>
                <a:ext cx="3585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613" name="Ink 612"/>
              <p14:cNvContentPartPr/>
              <p14:nvPr/>
            </p14:nvContentPartPr>
            <p14:xfrm>
              <a:off x="3592380" y="2589200"/>
              <a:ext cx="232200" cy="302040"/>
            </p14:xfrm>
          </p:contentPart>
        </mc:Choice>
        <mc:Fallback xmlns="">
          <p:pic>
            <p:nvPicPr>
              <p:cNvPr id="613" name="Ink 612"/>
              <p:cNvPicPr/>
              <p:nvPr/>
            </p:nvPicPr>
            <p:blipFill>
              <a:blip r:embed="rId241"/>
              <a:stretch>
                <a:fillRect/>
              </a:stretch>
            </p:blipFill>
            <p:spPr>
              <a:xfrm>
                <a:off x="3575820" y="2555720"/>
                <a:ext cx="2653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612" name="Ink 611"/>
              <p14:cNvContentPartPr/>
              <p14:nvPr/>
            </p14:nvContentPartPr>
            <p14:xfrm>
              <a:off x="3955620" y="2997800"/>
              <a:ext cx="248760" cy="191160"/>
            </p14:xfrm>
          </p:contentPart>
        </mc:Choice>
        <mc:Fallback xmlns="">
          <p:pic>
            <p:nvPicPr>
              <p:cNvPr id="612" name="Ink 611"/>
              <p:cNvPicPr/>
              <p:nvPr/>
            </p:nvPicPr>
            <p:blipFill>
              <a:blip r:embed="rId243"/>
              <a:stretch>
                <a:fillRect/>
              </a:stretch>
            </p:blipFill>
            <p:spPr>
              <a:xfrm>
                <a:off x="3939060" y="2964320"/>
                <a:ext cx="281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611" name="Ink 610"/>
              <p14:cNvContentPartPr/>
              <p14:nvPr/>
            </p14:nvContentPartPr>
            <p14:xfrm>
              <a:off x="3535140" y="2555000"/>
              <a:ext cx="295200" cy="330480"/>
            </p14:xfrm>
          </p:contentPart>
        </mc:Choice>
        <mc:Fallback xmlns="">
          <p:pic>
            <p:nvPicPr>
              <p:cNvPr id="611" name="Ink 610"/>
              <p:cNvPicPr/>
              <p:nvPr/>
            </p:nvPicPr>
            <p:blipFill>
              <a:blip r:embed="rId245"/>
              <a:stretch>
                <a:fillRect/>
              </a:stretch>
            </p:blipFill>
            <p:spPr>
              <a:xfrm>
                <a:off x="3518580" y="2521880"/>
                <a:ext cx="3283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10" name="Ink 609"/>
              <p14:cNvContentPartPr/>
              <p14:nvPr/>
            </p14:nvContentPartPr>
            <p14:xfrm>
              <a:off x="3449460" y="2488040"/>
              <a:ext cx="513360" cy="366120"/>
            </p14:xfrm>
          </p:contentPart>
        </mc:Choice>
        <mc:Fallback xmlns="">
          <p:pic>
            <p:nvPicPr>
              <p:cNvPr id="610" name="Ink 609"/>
              <p:cNvPicPr/>
              <p:nvPr/>
            </p:nvPicPr>
            <p:blipFill>
              <a:blip r:embed="rId247"/>
              <a:stretch>
                <a:fillRect/>
              </a:stretch>
            </p:blipFill>
            <p:spPr>
              <a:xfrm>
                <a:off x="3432900" y="2454560"/>
                <a:ext cx="54648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84" name="Ink 583"/>
              <p14:cNvContentPartPr/>
              <p14:nvPr/>
            </p14:nvContentPartPr>
            <p14:xfrm>
              <a:off x="3739980" y="2561480"/>
              <a:ext cx="215280" cy="187920"/>
            </p14:xfrm>
          </p:contentPart>
        </mc:Choice>
        <mc:Fallback xmlns="">
          <p:pic>
            <p:nvPicPr>
              <p:cNvPr id="584" name="Ink 583"/>
              <p:cNvPicPr/>
              <p:nvPr/>
            </p:nvPicPr>
            <p:blipFill>
              <a:blip r:embed="rId249"/>
              <a:stretch>
                <a:fillRect/>
              </a:stretch>
            </p:blipFill>
            <p:spPr>
              <a:xfrm>
                <a:off x="3723420" y="2528000"/>
                <a:ext cx="2484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83" name="Ink 582"/>
              <p14:cNvContentPartPr/>
              <p14:nvPr/>
            </p14:nvContentPartPr>
            <p14:xfrm>
              <a:off x="3730620" y="2565800"/>
              <a:ext cx="194040" cy="177480"/>
            </p14:xfrm>
          </p:contentPart>
        </mc:Choice>
        <mc:Fallback xmlns="">
          <p:pic>
            <p:nvPicPr>
              <p:cNvPr id="583" name="Ink 582"/>
              <p:cNvPicPr/>
              <p:nvPr/>
            </p:nvPicPr>
            <p:blipFill>
              <a:blip r:embed="rId251"/>
              <a:stretch>
                <a:fillRect/>
              </a:stretch>
            </p:blipFill>
            <p:spPr>
              <a:xfrm>
                <a:off x="3714060" y="2532320"/>
                <a:ext cx="2271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90" name="Ink 589"/>
              <p14:cNvContentPartPr/>
              <p14:nvPr/>
            </p14:nvContentPartPr>
            <p14:xfrm>
              <a:off x="4039860" y="2914640"/>
              <a:ext cx="293760" cy="273240"/>
            </p14:xfrm>
          </p:contentPart>
        </mc:Choice>
        <mc:Fallback xmlns="">
          <p:pic>
            <p:nvPicPr>
              <p:cNvPr id="590" name="Ink 589"/>
              <p:cNvPicPr/>
              <p:nvPr/>
            </p:nvPicPr>
            <p:blipFill>
              <a:blip r:embed="rId253"/>
              <a:stretch>
                <a:fillRect/>
              </a:stretch>
            </p:blipFill>
            <p:spPr>
              <a:xfrm>
                <a:off x="4023300" y="2881160"/>
                <a:ext cx="3268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82" name="Ink 581"/>
              <p14:cNvContentPartPr/>
              <p14:nvPr/>
            </p14:nvContentPartPr>
            <p14:xfrm>
              <a:off x="3670500" y="2548880"/>
              <a:ext cx="254160" cy="269640"/>
            </p14:xfrm>
          </p:contentPart>
        </mc:Choice>
        <mc:Fallback xmlns="">
          <p:pic>
            <p:nvPicPr>
              <p:cNvPr id="582" name="Ink 581"/>
              <p:cNvPicPr/>
              <p:nvPr/>
            </p:nvPicPr>
            <p:blipFill>
              <a:blip r:embed="rId255"/>
              <a:stretch>
                <a:fillRect/>
              </a:stretch>
            </p:blipFill>
            <p:spPr>
              <a:xfrm>
                <a:off x="3653940" y="2515400"/>
                <a:ext cx="2872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81" name="Ink 580"/>
              <p14:cNvContentPartPr/>
              <p14:nvPr/>
            </p14:nvContentPartPr>
            <p14:xfrm>
              <a:off x="4053180" y="2896640"/>
              <a:ext cx="327240" cy="265680"/>
            </p14:xfrm>
          </p:contentPart>
        </mc:Choice>
        <mc:Fallback xmlns="">
          <p:pic>
            <p:nvPicPr>
              <p:cNvPr id="581" name="Ink 580"/>
              <p:cNvPicPr/>
              <p:nvPr/>
            </p:nvPicPr>
            <p:blipFill>
              <a:blip r:embed="rId257"/>
              <a:stretch>
                <a:fillRect/>
              </a:stretch>
            </p:blipFill>
            <p:spPr>
              <a:xfrm>
                <a:off x="4036620" y="2863160"/>
                <a:ext cx="3603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80" name="Ink 579"/>
              <p14:cNvContentPartPr/>
              <p14:nvPr/>
            </p14:nvContentPartPr>
            <p14:xfrm>
              <a:off x="3772380" y="2612240"/>
              <a:ext cx="152280" cy="169560"/>
            </p14:xfrm>
          </p:contentPart>
        </mc:Choice>
        <mc:Fallback xmlns="">
          <p:pic>
            <p:nvPicPr>
              <p:cNvPr id="580" name="Ink 579"/>
              <p:cNvPicPr/>
              <p:nvPr/>
            </p:nvPicPr>
            <p:blipFill>
              <a:blip r:embed="rId259"/>
              <a:stretch>
                <a:fillRect/>
              </a:stretch>
            </p:blipFill>
            <p:spPr>
              <a:xfrm>
                <a:off x="3755820" y="2578760"/>
                <a:ext cx="1854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79" name="Ink 578"/>
              <p14:cNvContentPartPr/>
              <p14:nvPr/>
            </p14:nvContentPartPr>
            <p14:xfrm>
              <a:off x="4105020" y="2888000"/>
              <a:ext cx="206280" cy="200880"/>
            </p14:xfrm>
          </p:contentPart>
        </mc:Choice>
        <mc:Fallback xmlns="">
          <p:pic>
            <p:nvPicPr>
              <p:cNvPr id="579" name="Ink 578"/>
              <p:cNvPicPr/>
              <p:nvPr/>
            </p:nvPicPr>
            <p:blipFill>
              <a:blip r:embed="rId261"/>
              <a:stretch>
                <a:fillRect/>
              </a:stretch>
            </p:blipFill>
            <p:spPr>
              <a:xfrm>
                <a:off x="4088460" y="2854520"/>
                <a:ext cx="2394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64" name="Ink 563"/>
              <p14:cNvContentPartPr/>
              <p14:nvPr/>
            </p14:nvContentPartPr>
            <p14:xfrm>
              <a:off x="3837900" y="2452400"/>
              <a:ext cx="234360" cy="271440"/>
            </p14:xfrm>
          </p:contentPart>
        </mc:Choice>
        <mc:Fallback xmlns="">
          <p:pic>
            <p:nvPicPr>
              <p:cNvPr id="564" name="Ink 563"/>
              <p:cNvPicPr/>
              <p:nvPr/>
            </p:nvPicPr>
            <p:blipFill>
              <a:blip r:embed="rId263"/>
              <a:stretch>
                <a:fillRect/>
              </a:stretch>
            </p:blipFill>
            <p:spPr>
              <a:xfrm>
                <a:off x="3821340" y="2419280"/>
                <a:ext cx="2674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563" name="Ink 562"/>
              <p14:cNvContentPartPr/>
              <p14:nvPr/>
            </p14:nvContentPartPr>
            <p14:xfrm>
              <a:off x="4238220" y="2593160"/>
              <a:ext cx="535680" cy="436680"/>
            </p14:xfrm>
          </p:contentPart>
        </mc:Choice>
        <mc:Fallback xmlns="">
          <p:pic>
            <p:nvPicPr>
              <p:cNvPr id="563" name="Ink 562"/>
              <p:cNvPicPr/>
              <p:nvPr/>
            </p:nvPicPr>
            <p:blipFill>
              <a:blip r:embed="rId265"/>
              <a:stretch>
                <a:fillRect/>
              </a:stretch>
            </p:blipFill>
            <p:spPr>
              <a:xfrm>
                <a:off x="4222380" y="2560400"/>
                <a:ext cx="56808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99" name="Ink 498"/>
              <p14:cNvContentPartPr/>
              <p14:nvPr/>
            </p14:nvContentPartPr>
            <p14:xfrm>
              <a:off x="4209780" y="2709440"/>
              <a:ext cx="234720" cy="179280"/>
            </p14:xfrm>
          </p:contentPart>
        </mc:Choice>
        <mc:Fallback xmlns="">
          <p:pic>
            <p:nvPicPr>
              <p:cNvPr id="499" name="Ink 498"/>
              <p:cNvPicPr/>
              <p:nvPr/>
            </p:nvPicPr>
            <p:blipFill>
              <a:blip r:embed="rId267"/>
              <a:stretch>
                <a:fillRect/>
              </a:stretch>
            </p:blipFill>
            <p:spPr>
              <a:xfrm>
                <a:off x="4193940" y="2678120"/>
                <a:ext cx="2664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98" name="Ink 497"/>
              <p14:cNvContentPartPr/>
              <p14:nvPr/>
            </p14:nvContentPartPr>
            <p14:xfrm>
              <a:off x="4197900" y="2605400"/>
              <a:ext cx="265320" cy="181800"/>
            </p14:xfrm>
          </p:contentPart>
        </mc:Choice>
        <mc:Fallback xmlns="">
          <p:pic>
            <p:nvPicPr>
              <p:cNvPr id="498" name="Ink 497"/>
              <p:cNvPicPr/>
              <p:nvPr/>
            </p:nvPicPr>
            <p:blipFill>
              <a:blip r:embed="rId269"/>
              <a:stretch>
                <a:fillRect/>
              </a:stretch>
            </p:blipFill>
            <p:spPr>
              <a:xfrm>
                <a:off x="4181700" y="2571920"/>
                <a:ext cx="2980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55" name="Ink 454"/>
              <p14:cNvContentPartPr/>
              <p14:nvPr/>
            </p14:nvContentPartPr>
            <p14:xfrm>
              <a:off x="4291500" y="2607200"/>
              <a:ext cx="280080" cy="411480"/>
            </p14:xfrm>
          </p:contentPart>
        </mc:Choice>
        <mc:Fallback xmlns="">
          <p:pic>
            <p:nvPicPr>
              <p:cNvPr id="455" name="Ink 454"/>
              <p:cNvPicPr/>
              <p:nvPr/>
            </p:nvPicPr>
            <p:blipFill>
              <a:blip r:embed="rId271"/>
              <a:stretch>
                <a:fillRect/>
              </a:stretch>
            </p:blipFill>
            <p:spPr>
              <a:xfrm>
                <a:off x="4274940" y="2573720"/>
                <a:ext cx="31320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31" name="Ink 430"/>
              <p14:cNvContentPartPr/>
              <p14:nvPr/>
            </p14:nvContentPartPr>
            <p14:xfrm>
              <a:off x="4328220" y="2561840"/>
              <a:ext cx="335520" cy="542160"/>
            </p14:xfrm>
          </p:contentPart>
        </mc:Choice>
        <mc:Fallback xmlns="">
          <p:pic>
            <p:nvPicPr>
              <p:cNvPr id="431" name="Ink 430"/>
              <p:cNvPicPr/>
              <p:nvPr/>
            </p:nvPicPr>
            <p:blipFill>
              <a:blip r:embed="rId273"/>
              <a:stretch>
                <a:fillRect/>
              </a:stretch>
            </p:blipFill>
            <p:spPr>
              <a:xfrm>
                <a:off x="4311660" y="2528360"/>
                <a:ext cx="3686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30" name="Ink 429"/>
              <p14:cNvContentPartPr/>
              <p14:nvPr/>
            </p14:nvContentPartPr>
            <p14:xfrm>
              <a:off x="4385820" y="2438000"/>
              <a:ext cx="384480" cy="552600"/>
            </p14:xfrm>
          </p:contentPart>
        </mc:Choice>
        <mc:Fallback xmlns="">
          <p:pic>
            <p:nvPicPr>
              <p:cNvPr id="430" name="Ink 429"/>
              <p:cNvPicPr/>
              <p:nvPr/>
            </p:nvPicPr>
            <p:blipFill>
              <a:blip r:embed="rId275"/>
              <a:stretch>
                <a:fillRect/>
              </a:stretch>
            </p:blipFill>
            <p:spPr>
              <a:xfrm>
                <a:off x="4369260" y="2405240"/>
                <a:ext cx="41760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89" name="Ink 388"/>
              <p14:cNvContentPartPr/>
              <p14:nvPr/>
            </p14:nvContentPartPr>
            <p14:xfrm>
              <a:off x="4326060" y="2235680"/>
              <a:ext cx="33120" cy="21960"/>
            </p14:xfrm>
          </p:contentPart>
        </mc:Choice>
        <mc:Fallback xmlns="">
          <p:pic>
            <p:nvPicPr>
              <p:cNvPr id="389" name="Ink 388"/>
              <p:cNvPicPr/>
              <p:nvPr/>
            </p:nvPicPr>
            <p:blipFill>
              <a:blip r:embed="rId277"/>
              <a:stretch>
                <a:fillRect/>
              </a:stretch>
            </p:blipFill>
            <p:spPr>
              <a:xfrm>
                <a:off x="4309500" y="2202560"/>
                <a:ext cx="66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88" name="Ink 387"/>
              <p14:cNvContentPartPr/>
              <p14:nvPr/>
            </p14:nvContentPartPr>
            <p14:xfrm>
              <a:off x="4466820" y="2337920"/>
              <a:ext cx="287280" cy="558720"/>
            </p14:xfrm>
          </p:contentPart>
        </mc:Choice>
        <mc:Fallback xmlns="">
          <p:pic>
            <p:nvPicPr>
              <p:cNvPr id="388" name="Ink 387"/>
              <p:cNvPicPr/>
              <p:nvPr/>
            </p:nvPicPr>
            <p:blipFill>
              <a:blip r:embed="rId279"/>
              <a:stretch>
                <a:fillRect/>
              </a:stretch>
            </p:blipFill>
            <p:spPr>
              <a:xfrm>
                <a:off x="4450260" y="2304800"/>
                <a:ext cx="32040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56" name="Ink 355"/>
              <p14:cNvContentPartPr/>
              <p14:nvPr/>
            </p14:nvContentPartPr>
            <p14:xfrm>
              <a:off x="4547820" y="2106440"/>
              <a:ext cx="478440" cy="730440"/>
            </p14:xfrm>
          </p:contentPart>
        </mc:Choice>
        <mc:Fallback xmlns="">
          <p:pic>
            <p:nvPicPr>
              <p:cNvPr id="356" name="Ink 355"/>
              <p:cNvPicPr/>
              <p:nvPr/>
            </p:nvPicPr>
            <p:blipFill>
              <a:blip r:embed="rId281"/>
              <a:stretch>
                <a:fillRect/>
              </a:stretch>
            </p:blipFill>
            <p:spPr>
              <a:xfrm>
                <a:off x="4531260" y="2074400"/>
                <a:ext cx="5115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45" name="Ink 344"/>
              <p14:cNvContentPartPr/>
              <p14:nvPr/>
            </p14:nvContentPartPr>
            <p14:xfrm>
              <a:off x="4854180" y="2136320"/>
              <a:ext cx="97560" cy="97560"/>
            </p14:xfrm>
          </p:contentPart>
        </mc:Choice>
        <mc:Fallback xmlns="">
          <p:pic>
            <p:nvPicPr>
              <p:cNvPr id="345" name="Ink 344"/>
              <p:cNvPicPr/>
              <p:nvPr/>
            </p:nvPicPr>
            <p:blipFill>
              <a:blip r:embed="rId283"/>
              <a:stretch>
                <a:fillRect/>
              </a:stretch>
            </p:blipFill>
            <p:spPr>
              <a:xfrm>
                <a:off x="4837620" y="2103200"/>
                <a:ext cx="130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44" name="Ink 343"/>
              <p14:cNvContentPartPr/>
              <p14:nvPr/>
            </p14:nvContentPartPr>
            <p14:xfrm>
              <a:off x="4995660" y="2288240"/>
              <a:ext cx="14040" cy="17280"/>
            </p14:xfrm>
          </p:contentPart>
        </mc:Choice>
        <mc:Fallback xmlns="">
          <p:pic>
            <p:nvPicPr>
              <p:cNvPr id="344" name="Ink 343"/>
              <p:cNvPicPr/>
              <p:nvPr/>
            </p:nvPicPr>
            <p:blipFill>
              <a:blip r:embed="rId285"/>
              <a:stretch>
                <a:fillRect/>
              </a:stretch>
            </p:blipFill>
            <p:spPr>
              <a:xfrm>
                <a:off x="4979100" y="2254760"/>
                <a:ext cx="47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21" name="Ink 320"/>
              <p14:cNvContentPartPr/>
              <p14:nvPr/>
            </p14:nvContentPartPr>
            <p14:xfrm>
              <a:off x="5081340" y="2397680"/>
              <a:ext cx="42840" cy="55440"/>
            </p14:xfrm>
          </p:contentPart>
        </mc:Choice>
        <mc:Fallback xmlns="">
          <p:pic>
            <p:nvPicPr>
              <p:cNvPr id="321" name="Ink 320"/>
              <p:cNvPicPr/>
              <p:nvPr/>
            </p:nvPicPr>
            <p:blipFill>
              <a:blip r:embed="rId287"/>
              <a:stretch>
                <a:fillRect/>
              </a:stretch>
            </p:blipFill>
            <p:spPr>
              <a:xfrm>
                <a:off x="5064780" y="2364200"/>
                <a:ext cx="759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9" name="Ink 278"/>
              <p14:cNvContentPartPr/>
              <p14:nvPr/>
            </p14:nvContentPartPr>
            <p14:xfrm>
              <a:off x="5190780" y="2541680"/>
              <a:ext cx="8640" cy="11520"/>
            </p14:xfrm>
          </p:contentPart>
        </mc:Choice>
        <mc:Fallback xmlns="">
          <p:pic>
            <p:nvPicPr>
              <p:cNvPr id="279" name="Ink 278"/>
              <p:cNvPicPr/>
              <p:nvPr/>
            </p:nvPicPr>
            <p:blipFill>
              <a:blip r:embed="rId289"/>
              <a:stretch>
                <a:fillRect/>
              </a:stretch>
            </p:blipFill>
            <p:spPr>
              <a:xfrm>
                <a:off x="5174220" y="2508200"/>
                <a:ext cx="417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43" name="Ink 242"/>
              <p14:cNvContentPartPr/>
              <p14:nvPr/>
            </p14:nvContentPartPr>
            <p14:xfrm>
              <a:off x="5304900" y="2613320"/>
              <a:ext cx="99360" cy="188640"/>
            </p14:xfrm>
          </p:contentPart>
        </mc:Choice>
        <mc:Fallback xmlns="">
          <p:pic>
            <p:nvPicPr>
              <p:cNvPr id="243" name="Ink 242"/>
              <p:cNvPicPr/>
              <p:nvPr/>
            </p:nvPicPr>
            <p:blipFill>
              <a:blip r:embed="rId291"/>
              <a:stretch>
                <a:fillRect/>
              </a:stretch>
            </p:blipFill>
            <p:spPr>
              <a:xfrm>
                <a:off x="5288340" y="2580200"/>
                <a:ext cx="1324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2" name="Ink 241"/>
              <p14:cNvContentPartPr/>
              <p14:nvPr/>
            </p14:nvContentPartPr>
            <p14:xfrm>
              <a:off x="5118060" y="2180600"/>
              <a:ext cx="759960" cy="519840"/>
            </p14:xfrm>
          </p:contentPart>
        </mc:Choice>
        <mc:Fallback xmlns="">
          <p:pic>
            <p:nvPicPr>
              <p:cNvPr id="242" name="Ink 241"/>
              <p:cNvPicPr/>
              <p:nvPr/>
            </p:nvPicPr>
            <p:blipFill>
              <a:blip r:embed="rId293"/>
              <a:stretch>
                <a:fillRect/>
              </a:stretch>
            </p:blipFill>
            <p:spPr>
              <a:xfrm>
                <a:off x="5101500" y="2147840"/>
                <a:ext cx="79308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55" name="Ink 154"/>
              <p14:cNvContentPartPr/>
              <p14:nvPr/>
            </p14:nvContentPartPr>
            <p14:xfrm>
              <a:off x="5367540" y="2166920"/>
              <a:ext cx="808920" cy="515520"/>
            </p14:xfrm>
          </p:contentPart>
        </mc:Choice>
        <mc:Fallback xmlns="">
          <p:pic>
            <p:nvPicPr>
              <p:cNvPr id="155" name="Ink 154"/>
              <p:cNvPicPr/>
              <p:nvPr/>
            </p:nvPicPr>
            <p:blipFill>
              <a:blip r:embed="rId295"/>
              <a:stretch>
                <a:fillRect/>
              </a:stretch>
            </p:blipFill>
            <p:spPr>
              <a:xfrm>
                <a:off x="5350980" y="2134520"/>
                <a:ext cx="8420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54" name="Ink 153"/>
              <p14:cNvContentPartPr/>
              <p14:nvPr/>
            </p14:nvContentPartPr>
            <p14:xfrm>
              <a:off x="5216700" y="1979000"/>
              <a:ext cx="190080" cy="93600"/>
            </p14:xfrm>
          </p:contentPart>
        </mc:Choice>
        <mc:Fallback xmlns="">
          <p:pic>
            <p:nvPicPr>
              <p:cNvPr id="154" name="Ink 153"/>
              <p:cNvPicPr/>
              <p:nvPr/>
            </p:nvPicPr>
            <p:blipFill>
              <a:blip r:embed="rId297"/>
              <a:stretch>
                <a:fillRect/>
              </a:stretch>
            </p:blipFill>
            <p:spPr>
              <a:xfrm>
                <a:off x="5200500" y="1946600"/>
                <a:ext cx="2221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53" name="Ink 152"/>
              <p14:cNvContentPartPr/>
              <p14:nvPr/>
            </p14:nvContentPartPr>
            <p14:xfrm>
              <a:off x="5547900" y="2195720"/>
              <a:ext cx="253440" cy="191160"/>
            </p14:xfrm>
          </p:contentPart>
        </mc:Choice>
        <mc:Fallback xmlns="">
          <p:pic>
            <p:nvPicPr>
              <p:cNvPr id="153" name="Ink 152"/>
              <p:cNvPicPr/>
              <p:nvPr/>
            </p:nvPicPr>
            <p:blipFill>
              <a:blip r:embed="rId299"/>
              <a:stretch>
                <a:fillRect/>
              </a:stretch>
            </p:blipFill>
            <p:spPr>
              <a:xfrm>
                <a:off x="5531340" y="2162960"/>
                <a:ext cx="2865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52" name="Ink 151"/>
              <p14:cNvContentPartPr/>
              <p14:nvPr/>
            </p14:nvContentPartPr>
            <p14:xfrm>
              <a:off x="4865340" y="1773440"/>
              <a:ext cx="502200" cy="301320"/>
            </p14:xfrm>
          </p:contentPart>
        </mc:Choice>
        <mc:Fallback xmlns="">
          <p:pic>
            <p:nvPicPr>
              <p:cNvPr id="152" name="Ink 151"/>
              <p:cNvPicPr/>
              <p:nvPr/>
            </p:nvPicPr>
            <p:blipFill>
              <a:blip r:embed="rId301"/>
              <a:stretch>
                <a:fillRect/>
              </a:stretch>
            </p:blipFill>
            <p:spPr>
              <a:xfrm>
                <a:off x="4849140" y="1740680"/>
                <a:ext cx="5349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51" name="Ink 150"/>
              <p14:cNvContentPartPr/>
              <p14:nvPr/>
            </p14:nvContentPartPr>
            <p14:xfrm>
              <a:off x="5008620" y="1882880"/>
              <a:ext cx="358920" cy="246960"/>
            </p14:xfrm>
          </p:contentPart>
        </mc:Choice>
        <mc:Fallback xmlns="">
          <p:pic>
            <p:nvPicPr>
              <p:cNvPr id="151" name="Ink 150"/>
              <p:cNvPicPr/>
              <p:nvPr/>
            </p:nvPicPr>
            <p:blipFill>
              <a:blip r:embed="rId303"/>
              <a:stretch>
                <a:fillRect/>
              </a:stretch>
            </p:blipFill>
            <p:spPr>
              <a:xfrm>
                <a:off x="4992420" y="1850120"/>
                <a:ext cx="3916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50" name="Ink 149"/>
              <p14:cNvContentPartPr/>
              <p14:nvPr/>
            </p14:nvContentPartPr>
            <p14:xfrm>
              <a:off x="5523420" y="2247560"/>
              <a:ext cx="154080" cy="110520"/>
            </p14:xfrm>
          </p:contentPart>
        </mc:Choice>
        <mc:Fallback xmlns="">
          <p:pic>
            <p:nvPicPr>
              <p:cNvPr id="150" name="Ink 149"/>
              <p:cNvPicPr/>
              <p:nvPr/>
            </p:nvPicPr>
            <p:blipFill>
              <a:blip r:embed="rId305"/>
              <a:stretch>
                <a:fillRect/>
              </a:stretch>
            </p:blipFill>
            <p:spPr>
              <a:xfrm>
                <a:off x="5506860" y="2214080"/>
                <a:ext cx="187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49" name="Ink 148"/>
              <p14:cNvContentPartPr/>
              <p14:nvPr/>
            </p14:nvContentPartPr>
            <p14:xfrm>
              <a:off x="4989900" y="1903400"/>
              <a:ext cx="377640" cy="244080"/>
            </p14:xfrm>
          </p:contentPart>
        </mc:Choice>
        <mc:Fallback xmlns="">
          <p:pic>
            <p:nvPicPr>
              <p:cNvPr id="149" name="Ink 148"/>
              <p:cNvPicPr/>
              <p:nvPr/>
            </p:nvPicPr>
            <p:blipFill>
              <a:blip r:embed="rId307"/>
              <a:stretch>
                <a:fillRect/>
              </a:stretch>
            </p:blipFill>
            <p:spPr>
              <a:xfrm>
                <a:off x="4973340" y="1870280"/>
                <a:ext cx="4107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48" name="Ink 147"/>
              <p14:cNvContentPartPr/>
              <p14:nvPr/>
            </p14:nvContentPartPr>
            <p14:xfrm>
              <a:off x="5417940" y="2247560"/>
              <a:ext cx="313920" cy="179640"/>
            </p14:xfrm>
          </p:contentPart>
        </mc:Choice>
        <mc:Fallback xmlns="">
          <p:pic>
            <p:nvPicPr>
              <p:cNvPr id="148" name="Ink 147"/>
              <p:cNvPicPr/>
              <p:nvPr/>
            </p:nvPicPr>
            <p:blipFill>
              <a:blip r:embed="rId309"/>
              <a:stretch>
                <a:fillRect/>
              </a:stretch>
            </p:blipFill>
            <p:spPr>
              <a:xfrm>
                <a:off x="5401380" y="2214080"/>
                <a:ext cx="3470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47" name="Ink 146"/>
              <p14:cNvContentPartPr/>
              <p14:nvPr/>
            </p14:nvContentPartPr>
            <p14:xfrm>
              <a:off x="5019060" y="1945160"/>
              <a:ext cx="348480" cy="268200"/>
            </p14:xfrm>
          </p:contentPart>
        </mc:Choice>
        <mc:Fallback xmlns="">
          <p:pic>
            <p:nvPicPr>
              <p:cNvPr id="147" name="Ink 146"/>
              <p:cNvPicPr/>
              <p:nvPr/>
            </p:nvPicPr>
            <p:blipFill>
              <a:blip r:embed="rId311"/>
              <a:stretch>
                <a:fillRect/>
              </a:stretch>
            </p:blipFill>
            <p:spPr>
              <a:xfrm>
                <a:off x="5002500" y="1911680"/>
                <a:ext cx="3816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46" name="Ink 145"/>
              <p14:cNvContentPartPr/>
              <p14:nvPr/>
            </p14:nvContentPartPr>
            <p14:xfrm>
              <a:off x="5411100" y="2247560"/>
              <a:ext cx="126000" cy="119880"/>
            </p14:xfrm>
          </p:contentPart>
        </mc:Choice>
        <mc:Fallback xmlns="">
          <p:pic>
            <p:nvPicPr>
              <p:cNvPr id="146" name="Ink 145"/>
              <p:cNvPicPr/>
              <p:nvPr/>
            </p:nvPicPr>
            <p:blipFill>
              <a:blip r:embed="rId313"/>
              <a:stretch>
                <a:fillRect/>
              </a:stretch>
            </p:blipFill>
            <p:spPr>
              <a:xfrm>
                <a:off x="5394540" y="2214440"/>
                <a:ext cx="1591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45" name="Ink 144"/>
              <p14:cNvContentPartPr/>
              <p14:nvPr/>
            </p14:nvContentPartPr>
            <p14:xfrm>
              <a:off x="4729260" y="1754000"/>
              <a:ext cx="638280" cy="488160"/>
            </p14:xfrm>
          </p:contentPart>
        </mc:Choice>
        <mc:Fallback xmlns="">
          <p:pic>
            <p:nvPicPr>
              <p:cNvPr id="145" name="Ink 144"/>
              <p:cNvPicPr/>
              <p:nvPr/>
            </p:nvPicPr>
            <p:blipFill>
              <a:blip r:embed="rId315"/>
              <a:stretch>
                <a:fillRect/>
              </a:stretch>
            </p:blipFill>
            <p:spPr>
              <a:xfrm>
                <a:off x="4712700" y="1720880"/>
                <a:ext cx="67140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44" name="Ink 143"/>
              <p14:cNvContentPartPr/>
              <p14:nvPr/>
            </p14:nvContentPartPr>
            <p14:xfrm>
              <a:off x="4920060" y="1962800"/>
              <a:ext cx="550800" cy="375480"/>
            </p14:xfrm>
          </p:contentPart>
        </mc:Choice>
        <mc:Fallback xmlns="">
          <p:pic>
            <p:nvPicPr>
              <p:cNvPr id="144" name="Ink 143"/>
              <p:cNvPicPr/>
              <p:nvPr/>
            </p:nvPicPr>
            <p:blipFill>
              <a:blip r:embed="rId317"/>
              <a:stretch>
                <a:fillRect/>
              </a:stretch>
            </p:blipFill>
            <p:spPr>
              <a:xfrm>
                <a:off x="4903500" y="1929320"/>
                <a:ext cx="5839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43" name="Ink 342"/>
              <p14:cNvContentPartPr/>
              <p14:nvPr/>
            </p14:nvContentPartPr>
            <p14:xfrm>
              <a:off x="4846620" y="1809440"/>
              <a:ext cx="726480" cy="644040"/>
            </p14:xfrm>
          </p:contentPart>
        </mc:Choice>
        <mc:Fallback xmlns="">
          <p:pic>
            <p:nvPicPr>
              <p:cNvPr id="343" name="Ink 342"/>
              <p:cNvPicPr/>
              <p:nvPr/>
            </p:nvPicPr>
            <p:blipFill>
              <a:blip r:embed="rId319"/>
              <a:stretch>
                <a:fillRect/>
              </a:stretch>
            </p:blipFill>
            <p:spPr>
              <a:xfrm>
                <a:off x="4830060" y="1775960"/>
                <a:ext cx="75960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Ink 341"/>
              <p14:cNvContentPartPr/>
              <p14:nvPr/>
            </p14:nvContentPartPr>
            <p14:xfrm>
              <a:off x="4858500" y="2129480"/>
              <a:ext cx="609480" cy="435240"/>
            </p14:xfrm>
          </p:contentPart>
        </mc:Choice>
        <mc:Fallback xmlns="">
          <p:pic>
            <p:nvPicPr>
              <p:cNvPr id="342" name="Ink 341"/>
              <p:cNvPicPr/>
              <p:nvPr/>
            </p:nvPicPr>
            <p:blipFill>
              <a:blip r:embed="rId321"/>
              <a:stretch>
                <a:fillRect/>
              </a:stretch>
            </p:blipFill>
            <p:spPr>
              <a:xfrm>
                <a:off x="4841940" y="2096000"/>
                <a:ext cx="64260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20" name="Ink 319"/>
              <p14:cNvContentPartPr/>
              <p14:nvPr/>
            </p14:nvContentPartPr>
            <p14:xfrm>
              <a:off x="5081340" y="2412800"/>
              <a:ext cx="64800" cy="40320"/>
            </p14:xfrm>
          </p:contentPart>
        </mc:Choice>
        <mc:Fallback xmlns="">
          <p:pic>
            <p:nvPicPr>
              <p:cNvPr id="320" name="Ink 319"/>
              <p:cNvPicPr/>
              <p:nvPr/>
            </p:nvPicPr>
            <p:blipFill>
              <a:blip r:embed="rId323"/>
              <a:stretch>
                <a:fillRect/>
              </a:stretch>
            </p:blipFill>
            <p:spPr>
              <a:xfrm>
                <a:off x="5064780" y="2379320"/>
                <a:ext cx="97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41" name="Ink 340"/>
              <p14:cNvContentPartPr/>
              <p14:nvPr/>
            </p14:nvContentPartPr>
            <p14:xfrm>
              <a:off x="4795860" y="2160080"/>
              <a:ext cx="141480" cy="73800"/>
            </p14:xfrm>
          </p:contentPart>
        </mc:Choice>
        <mc:Fallback xmlns="">
          <p:pic>
            <p:nvPicPr>
              <p:cNvPr id="341" name="Ink 340"/>
              <p:cNvPicPr/>
              <p:nvPr/>
            </p:nvPicPr>
            <p:blipFill>
              <a:blip r:embed="rId325"/>
              <a:stretch>
                <a:fillRect/>
              </a:stretch>
            </p:blipFill>
            <p:spPr>
              <a:xfrm>
                <a:off x="4779300" y="2126600"/>
                <a:ext cx="174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40" name="Ink 339"/>
              <p14:cNvContentPartPr/>
              <p14:nvPr/>
            </p14:nvContentPartPr>
            <p14:xfrm>
              <a:off x="4995660" y="2271320"/>
              <a:ext cx="52920" cy="34200"/>
            </p14:xfrm>
          </p:contentPart>
        </mc:Choice>
        <mc:Fallback xmlns="">
          <p:pic>
            <p:nvPicPr>
              <p:cNvPr id="340" name="Ink 339"/>
              <p:cNvPicPr/>
              <p:nvPr/>
            </p:nvPicPr>
            <p:blipFill>
              <a:blip r:embed="rId327"/>
              <a:stretch>
                <a:fillRect/>
              </a:stretch>
            </p:blipFill>
            <p:spPr>
              <a:xfrm>
                <a:off x="4979100" y="2237840"/>
                <a:ext cx="860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18" name="Ink 317"/>
              <p14:cNvContentPartPr/>
              <p14:nvPr/>
            </p14:nvContentPartPr>
            <p14:xfrm>
              <a:off x="5071980" y="2321000"/>
              <a:ext cx="298080" cy="241200"/>
            </p14:xfrm>
          </p:contentPart>
        </mc:Choice>
        <mc:Fallback xmlns="">
          <p:pic>
            <p:nvPicPr>
              <p:cNvPr id="318" name="Ink 317"/>
              <p:cNvPicPr/>
              <p:nvPr/>
            </p:nvPicPr>
            <p:blipFill>
              <a:blip r:embed="rId329"/>
              <a:stretch>
                <a:fillRect/>
              </a:stretch>
            </p:blipFill>
            <p:spPr>
              <a:xfrm>
                <a:off x="5055420" y="2287520"/>
                <a:ext cx="3312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17" name="Ink 316"/>
              <p14:cNvContentPartPr/>
              <p14:nvPr/>
            </p14:nvContentPartPr>
            <p14:xfrm>
              <a:off x="5081340" y="2418560"/>
              <a:ext cx="48240" cy="34560"/>
            </p14:xfrm>
          </p:contentPart>
        </mc:Choice>
        <mc:Fallback xmlns="">
          <p:pic>
            <p:nvPicPr>
              <p:cNvPr id="317" name="Ink 316"/>
              <p:cNvPicPr/>
              <p:nvPr/>
            </p:nvPicPr>
            <p:blipFill>
              <a:blip r:embed="rId331"/>
              <a:stretch>
                <a:fillRect/>
              </a:stretch>
            </p:blipFill>
            <p:spPr>
              <a:xfrm>
                <a:off x="5064780" y="2385080"/>
                <a:ext cx="813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39" name="Ink 338"/>
              <p14:cNvContentPartPr/>
              <p14:nvPr/>
            </p14:nvContentPartPr>
            <p14:xfrm>
              <a:off x="4780380" y="2104640"/>
              <a:ext cx="201600" cy="129240"/>
            </p14:xfrm>
          </p:contentPart>
        </mc:Choice>
        <mc:Fallback xmlns="">
          <p:pic>
            <p:nvPicPr>
              <p:cNvPr id="339" name="Ink 338"/>
              <p:cNvPicPr/>
              <p:nvPr/>
            </p:nvPicPr>
            <p:blipFill>
              <a:blip r:embed="rId333"/>
              <a:stretch>
                <a:fillRect/>
              </a:stretch>
            </p:blipFill>
            <p:spPr>
              <a:xfrm>
                <a:off x="4763820" y="2071160"/>
                <a:ext cx="2347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38" name="Ink 337"/>
              <p14:cNvContentPartPr/>
              <p14:nvPr/>
            </p14:nvContentPartPr>
            <p14:xfrm>
              <a:off x="4995660" y="2243600"/>
              <a:ext cx="386280" cy="303840"/>
            </p14:xfrm>
          </p:contentPart>
        </mc:Choice>
        <mc:Fallback xmlns="">
          <p:pic>
            <p:nvPicPr>
              <p:cNvPr id="338" name="Ink 337"/>
              <p:cNvPicPr/>
              <p:nvPr/>
            </p:nvPicPr>
            <p:blipFill>
              <a:blip r:embed="rId335"/>
              <a:stretch>
                <a:fillRect/>
              </a:stretch>
            </p:blipFill>
            <p:spPr>
              <a:xfrm>
                <a:off x="4979100" y="2210120"/>
                <a:ext cx="4194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37" name="Ink 336"/>
              <p14:cNvContentPartPr/>
              <p14:nvPr/>
            </p14:nvContentPartPr>
            <p14:xfrm>
              <a:off x="4995660" y="2273120"/>
              <a:ext cx="33480" cy="32400"/>
            </p14:xfrm>
          </p:contentPart>
        </mc:Choice>
        <mc:Fallback xmlns="">
          <p:pic>
            <p:nvPicPr>
              <p:cNvPr id="337" name="Ink 336"/>
              <p:cNvPicPr/>
              <p:nvPr/>
            </p:nvPicPr>
            <p:blipFill>
              <a:blip r:embed="rId337"/>
              <a:stretch>
                <a:fillRect/>
              </a:stretch>
            </p:blipFill>
            <p:spPr>
              <a:xfrm>
                <a:off x="4979100" y="2239640"/>
                <a:ext cx="66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36" name="Ink 335"/>
              <p14:cNvContentPartPr/>
              <p14:nvPr/>
            </p14:nvContentPartPr>
            <p14:xfrm>
              <a:off x="4846620" y="1900880"/>
              <a:ext cx="782280" cy="662760"/>
            </p14:xfrm>
          </p:contentPart>
        </mc:Choice>
        <mc:Fallback xmlns="">
          <p:pic>
            <p:nvPicPr>
              <p:cNvPr id="336" name="Ink 335"/>
              <p:cNvPicPr/>
              <p:nvPr/>
            </p:nvPicPr>
            <p:blipFill>
              <a:blip r:embed="rId339"/>
              <a:stretch>
                <a:fillRect/>
              </a:stretch>
            </p:blipFill>
            <p:spPr>
              <a:xfrm>
                <a:off x="4830060" y="1869560"/>
                <a:ext cx="815400" cy="7275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42" name="Ink 141"/>
              <p14:cNvContentPartPr/>
              <p14:nvPr/>
            </p14:nvContentPartPr>
            <p14:xfrm>
              <a:off x="5392380" y="2247560"/>
              <a:ext cx="170640" cy="119880"/>
            </p14:xfrm>
          </p:contentPart>
        </mc:Choice>
        <mc:Fallback xmlns="">
          <p:pic>
            <p:nvPicPr>
              <p:cNvPr id="142" name="Ink 141"/>
              <p:cNvPicPr/>
              <p:nvPr/>
            </p:nvPicPr>
            <p:blipFill>
              <a:blip r:embed="rId341"/>
              <a:stretch>
                <a:fillRect/>
              </a:stretch>
            </p:blipFill>
            <p:spPr>
              <a:xfrm>
                <a:off x="5378340" y="2215880"/>
                <a:ext cx="2001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41" name="Ink 140"/>
              <p14:cNvContentPartPr/>
              <p14:nvPr/>
            </p14:nvContentPartPr>
            <p14:xfrm>
              <a:off x="4976220" y="1937240"/>
              <a:ext cx="391320" cy="293400"/>
            </p14:xfrm>
          </p:contentPart>
        </mc:Choice>
        <mc:Fallback xmlns="">
          <p:pic>
            <p:nvPicPr>
              <p:cNvPr id="141" name="Ink 140"/>
              <p:cNvPicPr/>
              <p:nvPr/>
            </p:nvPicPr>
            <p:blipFill>
              <a:blip r:embed="rId343"/>
              <a:stretch>
                <a:fillRect/>
              </a:stretch>
            </p:blipFill>
            <p:spPr>
              <a:xfrm>
                <a:off x="4965780" y="1917800"/>
                <a:ext cx="4158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40" name="Ink 239"/>
              <p14:cNvContentPartPr/>
              <p14:nvPr/>
            </p14:nvContentPartPr>
            <p14:xfrm>
              <a:off x="4713780" y="2985560"/>
              <a:ext cx="575640" cy="344880"/>
            </p14:xfrm>
          </p:contentPart>
        </mc:Choice>
        <mc:Fallback xmlns="">
          <p:pic>
            <p:nvPicPr>
              <p:cNvPr id="240" name="Ink 239"/>
              <p:cNvPicPr/>
              <p:nvPr/>
            </p:nvPicPr>
            <p:blipFill>
              <a:blip r:embed="rId345"/>
              <a:stretch>
                <a:fillRect/>
              </a:stretch>
            </p:blipFill>
            <p:spPr>
              <a:xfrm>
                <a:off x="4697210" y="2952045"/>
                <a:ext cx="608781" cy="41191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39" name="Ink 238"/>
              <p14:cNvContentPartPr/>
              <p14:nvPr/>
            </p14:nvContentPartPr>
            <p14:xfrm>
              <a:off x="4570140" y="2985560"/>
              <a:ext cx="659160" cy="374760"/>
            </p14:xfrm>
          </p:contentPart>
        </mc:Choice>
        <mc:Fallback xmlns="">
          <p:pic>
            <p:nvPicPr>
              <p:cNvPr id="239" name="Ink 238"/>
              <p:cNvPicPr/>
              <p:nvPr/>
            </p:nvPicPr>
            <p:blipFill>
              <a:blip r:embed="rId347"/>
              <a:stretch>
                <a:fillRect/>
              </a:stretch>
            </p:blipFill>
            <p:spPr>
              <a:xfrm>
                <a:off x="4553571" y="2952048"/>
                <a:ext cx="692298" cy="441784"/>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38" name="Ink 237"/>
              <p14:cNvContentPartPr/>
              <p14:nvPr/>
            </p14:nvContentPartPr>
            <p14:xfrm>
              <a:off x="4499580" y="2975120"/>
              <a:ext cx="720720" cy="380160"/>
            </p14:xfrm>
          </p:contentPart>
        </mc:Choice>
        <mc:Fallback xmlns="">
          <p:pic>
            <p:nvPicPr>
              <p:cNvPr id="238" name="Ink 237"/>
              <p:cNvPicPr/>
              <p:nvPr/>
            </p:nvPicPr>
            <p:blipFill>
              <a:blip r:embed="rId349"/>
              <a:stretch>
                <a:fillRect/>
              </a:stretch>
            </p:blipFill>
            <p:spPr>
              <a:xfrm>
                <a:off x="4483012" y="2941608"/>
                <a:ext cx="753857" cy="447183"/>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37" name="Ink 236"/>
              <p14:cNvContentPartPr/>
              <p14:nvPr/>
            </p14:nvContentPartPr>
            <p14:xfrm>
              <a:off x="4272420" y="2918600"/>
              <a:ext cx="895680" cy="405000"/>
            </p14:xfrm>
          </p:contentPart>
        </mc:Choice>
        <mc:Fallback xmlns="">
          <p:pic>
            <p:nvPicPr>
              <p:cNvPr id="237" name="Ink 236"/>
              <p:cNvPicPr/>
              <p:nvPr/>
            </p:nvPicPr>
            <p:blipFill>
              <a:blip r:embed="rId351"/>
              <a:stretch>
                <a:fillRect/>
              </a:stretch>
            </p:blipFill>
            <p:spPr>
              <a:xfrm>
                <a:off x="4255853" y="2885811"/>
                <a:ext cx="928813" cy="471299"/>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6" name="Ink 235"/>
              <p14:cNvContentPartPr/>
              <p14:nvPr/>
            </p14:nvContentPartPr>
            <p14:xfrm>
              <a:off x="4496340" y="2929400"/>
              <a:ext cx="671760" cy="294480"/>
            </p14:xfrm>
          </p:contentPart>
        </mc:Choice>
        <mc:Fallback xmlns="">
          <p:pic>
            <p:nvPicPr>
              <p:cNvPr id="236" name="Ink 235"/>
              <p:cNvPicPr/>
              <p:nvPr/>
            </p:nvPicPr>
            <p:blipFill>
              <a:blip r:embed="rId353"/>
              <a:stretch>
                <a:fillRect/>
              </a:stretch>
            </p:blipFill>
            <p:spPr>
              <a:xfrm>
                <a:off x="4479771" y="2895879"/>
                <a:ext cx="704898" cy="361522"/>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17" name="Ink 116"/>
              <p14:cNvContentPartPr/>
              <p14:nvPr/>
            </p14:nvContentPartPr>
            <p14:xfrm>
              <a:off x="5371860" y="2819240"/>
              <a:ext cx="79920" cy="39240"/>
            </p14:xfrm>
          </p:contentPart>
        </mc:Choice>
        <mc:Fallback xmlns="">
          <p:pic>
            <p:nvPicPr>
              <p:cNvPr id="117" name="Ink 116"/>
              <p:cNvPicPr/>
              <p:nvPr/>
            </p:nvPicPr>
            <p:blipFill>
              <a:blip r:embed="rId355"/>
              <a:stretch>
                <a:fillRect/>
              </a:stretch>
            </p:blipFill>
            <p:spPr>
              <a:xfrm>
                <a:off x="5355225" y="2785813"/>
                <a:ext cx="113190" cy="106457"/>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5" name="Ink 234"/>
              <p14:cNvContentPartPr/>
              <p14:nvPr/>
            </p14:nvContentPartPr>
            <p14:xfrm>
              <a:off x="4639620" y="2915000"/>
              <a:ext cx="528480" cy="227160"/>
            </p14:xfrm>
          </p:contentPart>
        </mc:Choice>
        <mc:Fallback xmlns="">
          <p:pic>
            <p:nvPicPr>
              <p:cNvPr id="235" name="Ink 234"/>
              <p:cNvPicPr/>
              <p:nvPr/>
            </p:nvPicPr>
            <p:blipFill>
              <a:blip r:embed="rId357"/>
              <a:stretch>
                <a:fillRect/>
              </a:stretch>
            </p:blipFill>
            <p:spPr>
              <a:xfrm>
                <a:off x="4623049" y="2881827"/>
                <a:ext cx="561623" cy="293866"/>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15" name="Ink 114"/>
              <p14:cNvContentPartPr/>
              <p14:nvPr/>
            </p14:nvContentPartPr>
            <p14:xfrm>
              <a:off x="5371860" y="2693960"/>
              <a:ext cx="300960" cy="154440"/>
            </p14:xfrm>
          </p:contentPart>
        </mc:Choice>
        <mc:Fallback xmlns="">
          <p:pic>
            <p:nvPicPr>
              <p:cNvPr id="115" name="Ink 114"/>
              <p:cNvPicPr/>
              <p:nvPr/>
            </p:nvPicPr>
            <p:blipFill>
              <a:blip r:embed="rId359"/>
              <a:stretch>
                <a:fillRect/>
              </a:stretch>
            </p:blipFill>
            <p:spPr>
              <a:xfrm>
                <a:off x="5355280" y="2661123"/>
                <a:ext cx="334120" cy="220474"/>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4" name="Ink 233"/>
              <p14:cNvContentPartPr/>
              <p14:nvPr/>
            </p14:nvContentPartPr>
            <p14:xfrm>
              <a:off x="4591740" y="2934800"/>
              <a:ext cx="626760" cy="356400"/>
            </p14:xfrm>
          </p:contentPart>
        </mc:Choice>
        <mc:Fallback xmlns="">
          <p:pic>
            <p:nvPicPr>
              <p:cNvPr id="234" name="Ink 233"/>
              <p:cNvPicPr/>
              <p:nvPr/>
            </p:nvPicPr>
            <p:blipFill>
              <a:blip r:embed="rId361"/>
              <a:stretch>
                <a:fillRect/>
              </a:stretch>
            </p:blipFill>
            <p:spPr>
              <a:xfrm>
                <a:off x="4575170" y="2901647"/>
                <a:ext cx="659179" cy="422347"/>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13" name="Ink 112"/>
              <p14:cNvContentPartPr/>
              <p14:nvPr/>
            </p14:nvContentPartPr>
            <p14:xfrm>
              <a:off x="5371860" y="2723840"/>
              <a:ext cx="254160" cy="179640"/>
            </p14:xfrm>
          </p:contentPart>
        </mc:Choice>
        <mc:Fallback xmlns="">
          <p:pic>
            <p:nvPicPr>
              <p:cNvPr id="113" name="Ink 112"/>
              <p:cNvPicPr/>
              <p:nvPr/>
            </p:nvPicPr>
            <p:blipFill>
              <a:blip r:embed="rId363"/>
              <a:stretch>
                <a:fillRect/>
              </a:stretch>
            </p:blipFill>
            <p:spPr>
              <a:xfrm>
                <a:off x="5356358" y="2693900"/>
                <a:ext cx="284803" cy="240963"/>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3" name="Ink 232"/>
              <p14:cNvContentPartPr/>
              <p14:nvPr/>
            </p14:nvContentPartPr>
            <p14:xfrm>
              <a:off x="4871460" y="2956760"/>
              <a:ext cx="358920" cy="217800"/>
            </p14:xfrm>
          </p:contentPart>
        </mc:Choice>
        <mc:Fallback xmlns="">
          <p:pic>
            <p:nvPicPr>
              <p:cNvPr id="233" name="Ink 232"/>
              <p:cNvPicPr/>
              <p:nvPr/>
            </p:nvPicPr>
            <p:blipFill>
              <a:blip r:embed="rId365"/>
              <a:stretch>
                <a:fillRect/>
              </a:stretch>
            </p:blipFill>
            <p:spPr>
              <a:xfrm>
                <a:off x="4856685" y="2927191"/>
                <a:ext cx="387028" cy="276577"/>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11" name="Ink 110"/>
              <p14:cNvContentPartPr/>
              <p14:nvPr/>
            </p14:nvContentPartPr>
            <p14:xfrm>
              <a:off x="5371860" y="2781080"/>
              <a:ext cx="294480" cy="130320"/>
            </p14:xfrm>
          </p:contentPart>
        </mc:Choice>
        <mc:Fallback xmlns="">
          <p:pic>
            <p:nvPicPr>
              <p:cNvPr id="111" name="Ink 110"/>
              <p:cNvPicPr/>
              <p:nvPr/>
            </p:nvPicPr>
            <p:blipFill>
              <a:blip r:embed="rId367"/>
              <a:stretch>
                <a:fillRect/>
              </a:stretch>
            </p:blipFill>
            <p:spPr>
              <a:xfrm>
                <a:off x="5358884" y="2770611"/>
                <a:ext cx="312142" cy="1664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3" name="Ink 212"/>
              <p14:cNvContentPartPr/>
              <p14:nvPr/>
            </p14:nvContentPartPr>
            <p14:xfrm>
              <a:off x="5319300" y="2476160"/>
              <a:ext cx="677160" cy="288720"/>
            </p14:xfrm>
          </p:contentPart>
        </mc:Choice>
        <mc:Fallback xmlns="">
          <p:pic>
            <p:nvPicPr>
              <p:cNvPr id="213" name="Ink 212"/>
              <p:cNvPicPr/>
              <p:nvPr/>
            </p:nvPicPr>
            <p:blipFill>
              <a:blip r:embed="rId369"/>
              <a:stretch>
                <a:fillRect/>
              </a:stretch>
            </p:blipFill>
            <p:spPr>
              <a:xfrm>
                <a:off x="5302731" y="2442638"/>
                <a:ext cx="710298" cy="355764"/>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2" name="Ink 211"/>
              <p14:cNvContentPartPr/>
              <p14:nvPr/>
            </p14:nvContentPartPr>
            <p14:xfrm>
              <a:off x="5319300" y="2633840"/>
              <a:ext cx="778680" cy="339480"/>
            </p14:xfrm>
          </p:contentPart>
        </mc:Choice>
        <mc:Fallback xmlns="">
          <p:pic>
            <p:nvPicPr>
              <p:cNvPr id="212" name="Ink 211"/>
              <p:cNvPicPr/>
              <p:nvPr/>
            </p:nvPicPr>
            <p:blipFill>
              <a:blip r:embed="rId371"/>
              <a:stretch>
                <a:fillRect/>
              </a:stretch>
            </p:blipFill>
            <p:spPr>
              <a:xfrm>
                <a:off x="5302732" y="2600324"/>
                <a:ext cx="811815" cy="40579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2" name="Ink 231"/>
              <p14:cNvContentPartPr/>
              <p14:nvPr/>
            </p14:nvContentPartPr>
            <p14:xfrm>
              <a:off x="5231820" y="2985560"/>
              <a:ext cx="120600" cy="43200"/>
            </p14:xfrm>
          </p:contentPart>
        </mc:Choice>
        <mc:Fallback xmlns="">
          <p:pic>
            <p:nvPicPr>
              <p:cNvPr id="232" name="Ink 231"/>
              <p:cNvPicPr/>
              <p:nvPr/>
            </p:nvPicPr>
            <p:blipFill>
              <a:blip r:embed="rId373"/>
              <a:stretch>
                <a:fillRect/>
              </a:stretch>
            </p:blipFill>
            <p:spPr>
              <a:xfrm>
                <a:off x="5215210" y="2952162"/>
                <a:ext cx="153819" cy="109634"/>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08" name="Ink 107"/>
              <p14:cNvContentPartPr/>
              <p14:nvPr/>
            </p14:nvContentPartPr>
            <p14:xfrm>
              <a:off x="5163780" y="2799440"/>
              <a:ext cx="566640" cy="372240"/>
            </p14:xfrm>
          </p:contentPart>
        </mc:Choice>
        <mc:Fallback xmlns="">
          <p:pic>
            <p:nvPicPr>
              <p:cNvPr id="108" name="Ink 107"/>
              <p:cNvPicPr/>
              <p:nvPr/>
            </p:nvPicPr>
            <p:blipFill>
              <a:blip r:embed="rId375"/>
              <a:stretch>
                <a:fillRect/>
              </a:stretch>
            </p:blipFill>
            <p:spPr>
              <a:xfrm>
                <a:off x="5147209" y="2766648"/>
                <a:ext cx="599781" cy="437823"/>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1" name="Ink 230"/>
              <p14:cNvContentPartPr/>
              <p14:nvPr/>
            </p14:nvContentPartPr>
            <p14:xfrm>
              <a:off x="4540620" y="2932640"/>
              <a:ext cx="971280" cy="625320"/>
            </p14:xfrm>
          </p:contentPart>
        </mc:Choice>
        <mc:Fallback xmlns="">
          <p:pic>
            <p:nvPicPr>
              <p:cNvPr id="231" name="Ink 230"/>
              <p:cNvPicPr/>
              <p:nvPr/>
            </p:nvPicPr>
            <p:blipFill>
              <a:blip r:embed="rId377"/>
              <a:stretch>
                <a:fillRect/>
              </a:stretch>
            </p:blipFill>
            <p:spPr>
              <a:xfrm>
                <a:off x="4524774" y="2900221"/>
                <a:ext cx="1003332" cy="689797"/>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40" name="Ink 139"/>
              <p14:cNvContentPartPr/>
              <p14:nvPr/>
            </p14:nvContentPartPr>
            <p14:xfrm>
              <a:off x="5547900" y="2199320"/>
              <a:ext cx="354240" cy="344160"/>
            </p14:xfrm>
          </p:contentPart>
        </mc:Choice>
        <mc:Fallback xmlns="">
          <p:pic>
            <p:nvPicPr>
              <p:cNvPr id="140" name="Ink 139"/>
              <p:cNvPicPr/>
              <p:nvPr/>
            </p:nvPicPr>
            <p:blipFill>
              <a:blip r:embed="rId379"/>
              <a:stretch>
                <a:fillRect/>
              </a:stretch>
            </p:blipFill>
            <p:spPr>
              <a:xfrm>
                <a:off x="5531716" y="2167246"/>
                <a:ext cx="385888" cy="407947"/>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6" name="Ink 255"/>
              <p14:cNvContentPartPr/>
              <p14:nvPr/>
            </p14:nvContentPartPr>
            <p14:xfrm>
              <a:off x="4924380" y="2128760"/>
              <a:ext cx="302760" cy="324360"/>
            </p14:xfrm>
          </p:contentPart>
        </mc:Choice>
        <mc:Fallback xmlns="">
          <p:pic>
            <p:nvPicPr>
              <p:cNvPr id="256" name="Ink 255"/>
              <p:cNvPicPr/>
              <p:nvPr/>
            </p:nvPicPr>
            <p:blipFill>
              <a:blip r:embed="rId381"/>
              <a:stretch>
                <a:fillRect/>
              </a:stretch>
            </p:blipFill>
            <p:spPr>
              <a:xfrm>
                <a:off x="4907800" y="2096000"/>
                <a:ext cx="326188"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14" name="Ink 313"/>
              <p14:cNvContentPartPr/>
              <p14:nvPr/>
            </p14:nvContentPartPr>
            <p14:xfrm>
              <a:off x="5081340" y="2439080"/>
              <a:ext cx="22320" cy="14040"/>
            </p14:xfrm>
          </p:contentPart>
        </mc:Choice>
        <mc:Fallback xmlns="">
          <p:pic>
            <p:nvPicPr>
              <p:cNvPr id="314" name="Ink 313"/>
              <p:cNvPicPr/>
              <p:nvPr/>
            </p:nvPicPr>
            <p:blipFill>
              <a:blip r:embed="rId383"/>
              <a:stretch>
                <a:fillRect/>
              </a:stretch>
            </p:blipFill>
            <p:spPr>
              <a:xfrm>
                <a:off x="5064874" y="2406680"/>
                <a:ext cx="55251"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35" name="Ink 334"/>
              <p14:cNvContentPartPr/>
              <p14:nvPr/>
            </p14:nvContentPartPr>
            <p14:xfrm>
              <a:off x="4921860" y="2147840"/>
              <a:ext cx="29160" cy="86040"/>
            </p14:xfrm>
          </p:contentPart>
        </mc:Choice>
        <mc:Fallback xmlns="">
          <p:pic>
            <p:nvPicPr>
              <p:cNvPr id="335" name="Ink 334"/>
              <p:cNvPicPr/>
              <p:nvPr/>
            </p:nvPicPr>
            <p:blipFill>
              <a:blip r:embed="rId385"/>
              <a:stretch>
                <a:fillRect/>
              </a:stretch>
            </p:blipFill>
            <p:spPr>
              <a:xfrm>
                <a:off x="4908373" y="2122640"/>
                <a:ext cx="57956"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48" name="Ink 47"/>
              <p14:cNvContentPartPr/>
              <p14:nvPr/>
            </p14:nvContentPartPr>
            <p14:xfrm>
              <a:off x="4696500" y="1743200"/>
              <a:ext cx="177120" cy="167400"/>
            </p14:xfrm>
          </p:contentPart>
        </mc:Choice>
        <mc:Fallback xmlns="">
          <p:pic>
            <p:nvPicPr>
              <p:cNvPr id="48" name="Ink 47"/>
              <p:cNvPicPr/>
              <p:nvPr/>
            </p:nvPicPr>
            <p:blipFill>
              <a:blip r:embed="rId387"/>
              <a:stretch>
                <a:fillRect/>
              </a:stretch>
            </p:blipFill>
            <p:spPr>
              <a:xfrm>
                <a:off x="4681380" y="1712600"/>
                <a:ext cx="2070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39" name="Ink 138"/>
              <p14:cNvContentPartPr/>
              <p14:nvPr/>
            </p14:nvContentPartPr>
            <p14:xfrm>
              <a:off x="5547900" y="2133080"/>
              <a:ext cx="649800" cy="603000"/>
            </p14:xfrm>
          </p:contentPart>
        </mc:Choice>
        <mc:Fallback xmlns="">
          <p:pic>
            <p:nvPicPr>
              <p:cNvPr id="139" name="Ink 138"/>
              <p:cNvPicPr/>
              <p:nvPr/>
            </p:nvPicPr>
            <p:blipFill>
              <a:blip r:embed="rId389"/>
              <a:stretch>
                <a:fillRect/>
              </a:stretch>
            </p:blipFill>
            <p:spPr>
              <a:xfrm>
                <a:off x="5532788" y="2102840"/>
                <a:ext cx="680383"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38" name="Ink 137"/>
              <p14:cNvContentPartPr/>
              <p14:nvPr/>
            </p14:nvContentPartPr>
            <p14:xfrm>
              <a:off x="5547900" y="2133800"/>
              <a:ext cx="245160" cy="243720"/>
            </p14:xfrm>
          </p:contentPart>
        </mc:Choice>
        <mc:Fallback xmlns="">
          <p:pic>
            <p:nvPicPr>
              <p:cNvPr id="138" name="Ink 137"/>
              <p:cNvPicPr/>
              <p:nvPr/>
            </p:nvPicPr>
            <p:blipFill>
              <a:blip r:embed="rId391"/>
              <a:stretch>
                <a:fillRect/>
              </a:stretch>
            </p:blipFill>
            <p:spPr>
              <a:xfrm>
                <a:off x="5532802" y="2103560"/>
                <a:ext cx="275715"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137" name="Ink 136"/>
              <p14:cNvContentPartPr/>
              <p14:nvPr/>
            </p14:nvContentPartPr>
            <p14:xfrm>
              <a:off x="5547900" y="2178440"/>
              <a:ext cx="177480" cy="210960"/>
            </p14:xfrm>
          </p:contentPart>
        </mc:Choice>
        <mc:Fallback xmlns="">
          <p:pic>
            <p:nvPicPr>
              <p:cNvPr id="137" name="Ink 136"/>
              <p:cNvPicPr/>
              <p:nvPr/>
            </p:nvPicPr>
            <p:blipFill>
              <a:blip r:embed="rId393"/>
              <a:stretch>
                <a:fillRect/>
              </a:stretch>
            </p:blipFill>
            <p:spPr>
              <a:xfrm>
                <a:off x="5533888" y="2150000"/>
                <a:ext cx="205862"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609" name="Ink 608"/>
              <p14:cNvContentPartPr/>
              <p14:nvPr/>
            </p14:nvContentPartPr>
            <p14:xfrm>
              <a:off x="3134460" y="2450600"/>
              <a:ext cx="690480" cy="412200"/>
            </p14:xfrm>
          </p:contentPart>
        </mc:Choice>
        <mc:Fallback xmlns="">
          <p:pic>
            <p:nvPicPr>
              <p:cNvPr id="609" name="Ink 608"/>
              <p:cNvPicPr/>
              <p:nvPr/>
            </p:nvPicPr>
            <p:blipFill>
              <a:blip r:embed="rId395"/>
              <a:stretch>
                <a:fillRect/>
              </a:stretch>
            </p:blipFill>
            <p:spPr>
              <a:xfrm>
                <a:off x="3133019" y="2447717"/>
                <a:ext cx="693362" cy="417605"/>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608" name="Ink 607"/>
              <p14:cNvContentPartPr/>
              <p14:nvPr/>
            </p14:nvContentPartPr>
            <p14:xfrm>
              <a:off x="3378180" y="2549240"/>
              <a:ext cx="446760" cy="327960"/>
            </p14:xfrm>
          </p:contentPart>
        </mc:Choice>
        <mc:Fallback xmlns="">
          <p:pic>
            <p:nvPicPr>
              <p:cNvPr id="608" name="Ink 607"/>
              <p:cNvPicPr/>
              <p:nvPr/>
            </p:nvPicPr>
            <p:blipFill>
              <a:blip r:embed="rId397"/>
              <a:stretch>
                <a:fillRect/>
              </a:stretch>
            </p:blipFill>
            <p:spPr>
              <a:xfrm>
                <a:off x="3376739" y="2548880"/>
                <a:ext cx="449642" cy="330843"/>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607" name="Ink 606"/>
              <p14:cNvContentPartPr/>
              <p14:nvPr/>
            </p14:nvContentPartPr>
            <p14:xfrm>
              <a:off x="3109620" y="2518280"/>
              <a:ext cx="714960" cy="407160"/>
            </p14:xfrm>
          </p:contentPart>
        </mc:Choice>
        <mc:Fallback xmlns="">
          <p:pic>
            <p:nvPicPr>
              <p:cNvPr id="607" name="Ink 606"/>
              <p:cNvPicPr/>
              <p:nvPr/>
            </p:nvPicPr>
            <p:blipFill>
              <a:blip r:embed="rId399"/>
              <a:stretch>
                <a:fillRect/>
              </a:stretch>
            </p:blipFill>
            <p:spPr>
              <a:xfrm>
                <a:off x="3108180" y="2515760"/>
                <a:ext cx="71784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606" name="Ink 605"/>
              <p14:cNvContentPartPr/>
              <p14:nvPr/>
            </p14:nvContentPartPr>
            <p14:xfrm>
              <a:off x="3717300" y="2854520"/>
              <a:ext cx="107280" cy="79920"/>
            </p14:xfrm>
          </p:contentPart>
        </mc:Choice>
        <mc:Fallback xmlns="">
          <p:pic>
            <p:nvPicPr>
              <p:cNvPr id="606" name="Ink 605"/>
              <p:cNvPicPr/>
              <p:nvPr/>
            </p:nvPicPr>
            <p:blipFill>
              <a:blip r:embed="rId401"/>
              <a:stretch>
                <a:fillRect/>
              </a:stretch>
            </p:blipFill>
            <p:spPr>
              <a:xfrm>
                <a:off x="3715860" y="2852000"/>
                <a:ext cx="110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605" name="Ink 604"/>
              <p14:cNvContentPartPr/>
              <p14:nvPr/>
            </p14:nvContentPartPr>
            <p14:xfrm>
              <a:off x="3834300" y="3004640"/>
              <a:ext cx="676800" cy="551160"/>
            </p14:xfrm>
          </p:contentPart>
        </mc:Choice>
        <mc:Fallback xmlns="">
          <p:pic>
            <p:nvPicPr>
              <p:cNvPr id="605" name="Ink 604"/>
              <p:cNvPicPr/>
              <p:nvPr/>
            </p:nvPicPr>
            <p:blipFill>
              <a:blip r:embed="rId403"/>
              <a:stretch>
                <a:fillRect/>
              </a:stretch>
            </p:blipFill>
            <p:spPr>
              <a:xfrm>
                <a:off x="3832860" y="3001760"/>
                <a:ext cx="67968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604" name="Ink 603"/>
              <p14:cNvContentPartPr/>
              <p14:nvPr/>
            </p14:nvContentPartPr>
            <p14:xfrm>
              <a:off x="3061380" y="2538440"/>
              <a:ext cx="763200" cy="458640"/>
            </p14:xfrm>
          </p:contentPart>
        </mc:Choice>
        <mc:Fallback xmlns="">
          <p:pic>
            <p:nvPicPr>
              <p:cNvPr id="604" name="Ink 603"/>
              <p:cNvPicPr/>
              <p:nvPr/>
            </p:nvPicPr>
            <p:blipFill>
              <a:blip r:embed="rId405"/>
              <a:stretch>
                <a:fillRect/>
              </a:stretch>
            </p:blipFill>
            <p:spPr>
              <a:xfrm>
                <a:off x="3060300" y="2535920"/>
                <a:ext cx="76572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5" name="Ink 54"/>
              <p14:cNvContentPartPr/>
              <p14:nvPr/>
            </p14:nvContentPartPr>
            <p14:xfrm>
              <a:off x="5178900" y="2693240"/>
              <a:ext cx="1064520" cy="517680"/>
            </p14:xfrm>
          </p:contentPart>
        </mc:Choice>
        <mc:Fallback xmlns="">
          <p:pic>
            <p:nvPicPr>
              <p:cNvPr id="55" name="Ink 54"/>
              <p:cNvPicPr/>
              <p:nvPr/>
            </p:nvPicPr>
            <p:blipFill>
              <a:blip r:embed="rId407"/>
              <a:stretch>
                <a:fillRect/>
              </a:stretch>
            </p:blipFill>
            <p:spPr>
              <a:xfrm>
                <a:off x="5177820" y="2690720"/>
                <a:ext cx="1066679"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57" name="Ink 56"/>
              <p14:cNvContentPartPr/>
              <p14:nvPr/>
            </p14:nvContentPartPr>
            <p14:xfrm>
              <a:off x="5887740" y="2405240"/>
              <a:ext cx="381600" cy="326160"/>
            </p14:xfrm>
          </p:contentPart>
        </mc:Choice>
        <mc:Fallback xmlns="">
          <p:pic>
            <p:nvPicPr>
              <p:cNvPr id="57" name="Ink 56"/>
              <p:cNvPicPr/>
              <p:nvPr/>
            </p:nvPicPr>
            <p:blipFill>
              <a:blip r:embed="rId409"/>
              <a:stretch>
                <a:fillRect/>
              </a:stretch>
            </p:blipFill>
            <p:spPr>
              <a:xfrm>
                <a:off x="5887021" y="2403440"/>
                <a:ext cx="383758" cy="330120"/>
              </a:xfrm>
              <a:prstGeom prst="rect">
                <a:avLst/>
              </a:prstGeom>
            </p:spPr>
          </p:pic>
        </mc:Fallback>
      </mc:AlternateContent>
      <p:sp>
        <p:nvSpPr>
          <p:cNvPr id="29" name="TextBox 28"/>
          <p:cNvSpPr txBox="1"/>
          <p:nvPr/>
        </p:nvSpPr>
        <p:spPr>
          <a:xfrm>
            <a:off x="1066800" y="5105400"/>
            <a:ext cx="2057400" cy="923330"/>
          </a:xfrm>
          <a:prstGeom prst="rect">
            <a:avLst/>
          </a:prstGeom>
          <a:noFill/>
        </p:spPr>
        <p:txBody>
          <a:bodyPr wrap="square" rtlCol="0">
            <a:spAutoFit/>
          </a:bodyPr>
          <a:lstStyle/>
          <a:p>
            <a:pPr marL="285750" indent="-285750">
              <a:buFont typeface="Arial" panose="020B0604020202020204" pitchFamily="34" charset="0"/>
              <a:buChar char="•"/>
            </a:pPr>
            <a:r>
              <a:rPr lang="en-CA" b="1" dirty="0" smtClean="0">
                <a:solidFill>
                  <a:srgbClr val="FF0000"/>
                </a:solidFill>
              </a:rPr>
              <a:t>Maxima</a:t>
            </a:r>
          </a:p>
          <a:p>
            <a:pPr marL="285750" indent="-285750">
              <a:buFont typeface="Arial" panose="020B0604020202020204" pitchFamily="34" charset="0"/>
              <a:buChar char="•"/>
            </a:pPr>
            <a:r>
              <a:rPr lang="en-CA" b="1" dirty="0" smtClean="0">
                <a:solidFill>
                  <a:srgbClr val="002E15"/>
                </a:solidFill>
              </a:rPr>
              <a:t>Saddles</a:t>
            </a:r>
          </a:p>
          <a:p>
            <a:pPr marL="285750" indent="-285750">
              <a:buFont typeface="Arial" panose="020B0604020202020204" pitchFamily="34" charset="0"/>
              <a:buChar char="•"/>
            </a:pPr>
            <a:r>
              <a:rPr lang="en-CA" b="1" dirty="0" smtClean="0">
                <a:solidFill>
                  <a:srgbClr val="002060"/>
                </a:solidFill>
              </a:rPr>
              <a:t>Minimum</a:t>
            </a:r>
            <a:endParaRPr lang="en-CA" b="1" dirty="0">
              <a:solidFill>
                <a:srgbClr val="002060"/>
              </a:solidFill>
            </a:endParaRPr>
          </a:p>
        </p:txBody>
      </p:sp>
      <mc:AlternateContent xmlns:mc="http://schemas.openxmlformats.org/markup-compatibility/2006" xmlns:p14="http://schemas.microsoft.com/office/powerpoint/2010/main">
        <mc:Choice Requires="p14">
          <p:contentPart p14:bwMode="auto" r:id="rId410">
            <p14:nvContentPartPr>
              <p14:cNvPr id="2" name="Ink 1"/>
              <p14:cNvContentPartPr/>
              <p14:nvPr/>
            </p14:nvContentPartPr>
            <p14:xfrm>
              <a:off x="3267443" y="2536125"/>
              <a:ext cx="749160" cy="220680"/>
            </p14:xfrm>
          </p:contentPart>
        </mc:Choice>
        <mc:Fallback xmlns="">
          <p:pic>
            <p:nvPicPr>
              <p:cNvPr id="2" name="Ink 1"/>
              <p:cNvPicPr/>
              <p:nvPr/>
            </p:nvPicPr>
            <p:blipFill>
              <a:blip r:embed="rId411"/>
              <a:stretch>
                <a:fillRect/>
              </a:stretch>
            </p:blipFill>
            <p:spPr>
              <a:xfrm>
                <a:off x="3209123" y="2414445"/>
                <a:ext cx="8622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603" name="Ink 602"/>
              <p14:cNvContentPartPr/>
              <p14:nvPr/>
            </p14:nvContentPartPr>
            <p14:xfrm>
              <a:off x="3884483" y="3004665"/>
              <a:ext cx="613440" cy="567720"/>
            </p14:xfrm>
          </p:contentPart>
        </mc:Choice>
        <mc:Fallback xmlns="">
          <p:pic>
            <p:nvPicPr>
              <p:cNvPr id="603" name="Ink 602"/>
              <p:cNvPicPr/>
              <p:nvPr/>
            </p:nvPicPr>
            <p:blipFill>
              <a:blip r:embed="rId413"/>
              <a:stretch>
                <a:fillRect/>
              </a:stretch>
            </p:blipFill>
            <p:spPr>
              <a:xfrm>
                <a:off x="3882683" y="3001065"/>
                <a:ext cx="61704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602" name="Ink 601"/>
              <p14:cNvContentPartPr/>
              <p14:nvPr/>
            </p14:nvContentPartPr>
            <p14:xfrm>
              <a:off x="3829043" y="3004665"/>
              <a:ext cx="82440" cy="51120"/>
            </p14:xfrm>
          </p:contentPart>
        </mc:Choice>
        <mc:Fallback xmlns="">
          <p:pic>
            <p:nvPicPr>
              <p:cNvPr id="602" name="Ink 601"/>
              <p:cNvPicPr/>
              <p:nvPr/>
            </p:nvPicPr>
            <p:blipFill>
              <a:blip r:embed="rId415"/>
              <a:stretch>
                <a:fillRect/>
              </a:stretch>
            </p:blipFill>
            <p:spPr>
              <a:xfrm>
                <a:off x="3827243" y="3001065"/>
                <a:ext cx="860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601" name="Ink 600"/>
              <p14:cNvContentPartPr/>
              <p14:nvPr/>
            </p14:nvContentPartPr>
            <p14:xfrm>
              <a:off x="3795923" y="2977305"/>
              <a:ext cx="28800" cy="24120"/>
            </p14:xfrm>
          </p:contentPart>
        </mc:Choice>
        <mc:Fallback xmlns="">
          <p:pic>
            <p:nvPicPr>
              <p:cNvPr id="601" name="Ink 600"/>
              <p:cNvPicPr/>
              <p:nvPr/>
            </p:nvPicPr>
            <p:blipFill>
              <a:blip r:embed="rId417"/>
              <a:stretch>
                <a:fillRect/>
              </a:stretch>
            </p:blipFill>
            <p:spPr>
              <a:xfrm>
                <a:off x="3794123" y="2973705"/>
                <a:ext cx="324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600" name="Ink 599"/>
              <p14:cNvContentPartPr/>
              <p14:nvPr/>
            </p14:nvContentPartPr>
            <p14:xfrm>
              <a:off x="3825803" y="3004665"/>
              <a:ext cx="86400" cy="71280"/>
            </p14:xfrm>
          </p:contentPart>
        </mc:Choice>
        <mc:Fallback xmlns="">
          <p:pic>
            <p:nvPicPr>
              <p:cNvPr id="600" name="Ink 599"/>
              <p:cNvPicPr/>
              <p:nvPr/>
            </p:nvPicPr>
            <p:blipFill>
              <a:blip r:embed="rId419"/>
              <a:stretch>
                <a:fillRect/>
              </a:stretch>
            </p:blipFill>
            <p:spPr>
              <a:xfrm>
                <a:off x="3824003" y="3001065"/>
                <a:ext cx="900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99" name="Ink 598"/>
              <p14:cNvContentPartPr/>
              <p14:nvPr/>
            </p14:nvContentPartPr>
            <p14:xfrm>
              <a:off x="3834083" y="3004665"/>
              <a:ext cx="106200" cy="86040"/>
            </p14:xfrm>
          </p:contentPart>
        </mc:Choice>
        <mc:Fallback xmlns="">
          <p:pic>
            <p:nvPicPr>
              <p:cNvPr id="599" name="Ink 598"/>
              <p:cNvPicPr/>
              <p:nvPr/>
            </p:nvPicPr>
            <p:blipFill>
              <a:blip r:embed="rId421"/>
              <a:stretch>
                <a:fillRect/>
              </a:stretch>
            </p:blipFill>
            <p:spPr>
              <a:xfrm>
                <a:off x="3832283" y="3001065"/>
                <a:ext cx="1098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598" name="Ink 597"/>
              <p14:cNvContentPartPr/>
              <p14:nvPr/>
            </p14:nvContentPartPr>
            <p14:xfrm>
              <a:off x="3818243" y="2967225"/>
              <a:ext cx="6480" cy="9360"/>
            </p14:xfrm>
          </p:contentPart>
        </mc:Choice>
        <mc:Fallback xmlns="">
          <p:pic>
            <p:nvPicPr>
              <p:cNvPr id="598" name="Ink 597"/>
              <p:cNvPicPr/>
              <p:nvPr/>
            </p:nvPicPr>
            <p:blipFill>
              <a:blip r:embed="rId423"/>
              <a:stretch>
                <a:fillRect/>
              </a:stretch>
            </p:blipFill>
            <p:spPr>
              <a:xfrm>
                <a:off x="3816443" y="2963625"/>
                <a:ext cx="1008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97" name="Ink 596"/>
              <p14:cNvContentPartPr/>
              <p14:nvPr/>
            </p14:nvContentPartPr>
            <p14:xfrm>
              <a:off x="3805283" y="2996745"/>
              <a:ext cx="178560" cy="133200"/>
            </p14:xfrm>
          </p:contentPart>
        </mc:Choice>
        <mc:Fallback xmlns="">
          <p:pic>
            <p:nvPicPr>
              <p:cNvPr id="597" name="Ink 596"/>
              <p:cNvPicPr/>
              <p:nvPr/>
            </p:nvPicPr>
            <p:blipFill>
              <a:blip r:embed="rId425"/>
              <a:stretch>
                <a:fillRect/>
              </a:stretch>
            </p:blipFill>
            <p:spPr>
              <a:xfrm>
                <a:off x="3803483" y="2993145"/>
                <a:ext cx="1821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96" name="Ink 595"/>
              <p14:cNvContentPartPr/>
              <p14:nvPr/>
            </p14:nvContentPartPr>
            <p14:xfrm>
              <a:off x="3856403" y="3004665"/>
              <a:ext cx="133920" cy="117000"/>
            </p14:xfrm>
          </p:contentPart>
        </mc:Choice>
        <mc:Fallback xmlns="">
          <p:pic>
            <p:nvPicPr>
              <p:cNvPr id="596" name="Ink 595"/>
              <p:cNvPicPr/>
              <p:nvPr/>
            </p:nvPicPr>
            <p:blipFill>
              <a:blip r:embed="rId427"/>
              <a:stretch>
                <a:fillRect/>
              </a:stretch>
            </p:blipFill>
            <p:spPr>
              <a:xfrm>
                <a:off x="3855323" y="3001785"/>
                <a:ext cx="136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595" name="Ink 594"/>
              <p14:cNvContentPartPr/>
              <p14:nvPr/>
            </p14:nvContentPartPr>
            <p14:xfrm>
              <a:off x="3852083" y="3004665"/>
              <a:ext cx="153000" cy="123840"/>
            </p14:xfrm>
          </p:contentPart>
        </mc:Choice>
        <mc:Fallback xmlns="">
          <p:pic>
            <p:nvPicPr>
              <p:cNvPr id="595" name="Ink 594"/>
              <p:cNvPicPr/>
              <p:nvPr/>
            </p:nvPicPr>
            <p:blipFill>
              <a:blip r:embed="rId429"/>
              <a:stretch>
                <a:fillRect/>
              </a:stretch>
            </p:blipFill>
            <p:spPr>
              <a:xfrm>
                <a:off x="3851723" y="3002505"/>
                <a:ext cx="1540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4" name="Ink 13"/>
              <p14:cNvContentPartPr/>
              <p14:nvPr/>
            </p14:nvContentPartPr>
            <p14:xfrm>
              <a:off x="4465163" y="3403185"/>
              <a:ext cx="131040" cy="178920"/>
            </p14:xfrm>
          </p:contentPart>
        </mc:Choice>
        <mc:Fallback xmlns="">
          <p:pic>
            <p:nvPicPr>
              <p:cNvPr id="14" name="Ink 13"/>
              <p:cNvPicPr/>
              <p:nvPr/>
            </p:nvPicPr>
            <p:blipFill>
              <a:blip r:embed="rId431"/>
              <a:stretch>
                <a:fillRect/>
              </a:stretch>
            </p:blipFill>
            <p:spPr>
              <a:xfrm>
                <a:off x="4463363" y="3402105"/>
                <a:ext cx="134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7" name="Ink 16"/>
              <p14:cNvContentPartPr/>
              <p14:nvPr/>
            </p14:nvContentPartPr>
            <p14:xfrm>
              <a:off x="4599083" y="3076665"/>
              <a:ext cx="801360" cy="537480"/>
            </p14:xfrm>
          </p:contentPart>
        </mc:Choice>
        <mc:Fallback xmlns="">
          <p:pic>
            <p:nvPicPr>
              <p:cNvPr id="17" name="Ink 16"/>
              <p:cNvPicPr/>
              <p:nvPr/>
            </p:nvPicPr>
            <p:blipFill>
              <a:blip r:embed="rId433"/>
              <a:stretch>
                <a:fillRect/>
              </a:stretch>
            </p:blipFill>
            <p:spPr>
              <a:xfrm>
                <a:off x="4597643" y="3073065"/>
                <a:ext cx="80460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9" name="Ink 18"/>
              <p14:cNvContentPartPr/>
              <p14:nvPr/>
            </p14:nvContentPartPr>
            <p14:xfrm>
              <a:off x="5488643" y="2709825"/>
              <a:ext cx="775800" cy="324720"/>
            </p14:xfrm>
          </p:contentPart>
        </mc:Choice>
        <mc:Fallback xmlns="">
          <p:pic>
            <p:nvPicPr>
              <p:cNvPr id="19" name="Ink 18"/>
              <p:cNvPicPr/>
              <p:nvPr/>
            </p:nvPicPr>
            <p:blipFill>
              <a:blip r:embed="rId435"/>
              <a:stretch>
                <a:fillRect/>
              </a:stretch>
            </p:blipFill>
            <p:spPr>
              <a:xfrm>
                <a:off x="5486843" y="2706225"/>
                <a:ext cx="7797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8" name="Ink 27"/>
              <p14:cNvContentPartPr/>
              <p14:nvPr/>
            </p14:nvContentPartPr>
            <p14:xfrm>
              <a:off x="5843603" y="2323545"/>
              <a:ext cx="459000" cy="405000"/>
            </p14:xfrm>
          </p:contentPart>
        </mc:Choice>
        <mc:Fallback xmlns="">
          <p:pic>
            <p:nvPicPr>
              <p:cNvPr id="28" name="Ink 27"/>
              <p:cNvPicPr/>
              <p:nvPr/>
            </p:nvPicPr>
            <p:blipFill>
              <a:blip r:embed="rId437"/>
              <a:stretch>
                <a:fillRect/>
              </a:stretch>
            </p:blipFill>
            <p:spPr>
              <a:xfrm>
                <a:off x="5842163" y="2320305"/>
                <a:ext cx="46260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0" name="Ink 29"/>
              <p14:cNvContentPartPr/>
              <p14:nvPr/>
            </p14:nvContentPartPr>
            <p14:xfrm>
              <a:off x="5001923" y="2155065"/>
              <a:ext cx="100440" cy="56880"/>
            </p14:xfrm>
          </p:contentPart>
        </mc:Choice>
        <mc:Fallback xmlns="">
          <p:pic>
            <p:nvPicPr>
              <p:cNvPr id="30" name="Ink 29"/>
              <p:cNvPicPr/>
              <p:nvPr/>
            </p:nvPicPr>
            <p:blipFill>
              <a:blip r:embed="rId439"/>
              <a:stretch>
                <a:fillRect/>
              </a:stretch>
            </p:blipFill>
            <p:spPr>
              <a:xfrm>
                <a:off x="5001203" y="2153985"/>
                <a:ext cx="1026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36" name="Ink 135"/>
              <p14:cNvContentPartPr/>
              <p14:nvPr/>
            </p14:nvContentPartPr>
            <p14:xfrm>
              <a:off x="5091923" y="1849785"/>
              <a:ext cx="404280" cy="217440"/>
            </p14:xfrm>
          </p:contentPart>
        </mc:Choice>
        <mc:Fallback xmlns="">
          <p:pic>
            <p:nvPicPr>
              <p:cNvPr id="136" name="Ink 135"/>
              <p:cNvPicPr/>
              <p:nvPr/>
            </p:nvPicPr>
            <p:blipFill>
              <a:blip r:embed="rId441"/>
              <a:stretch>
                <a:fillRect/>
              </a:stretch>
            </p:blipFill>
            <p:spPr>
              <a:xfrm>
                <a:off x="5090123" y="1846185"/>
                <a:ext cx="4078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35" name="Ink 134"/>
              <p14:cNvContentPartPr/>
              <p14:nvPr/>
            </p14:nvContentPartPr>
            <p14:xfrm>
              <a:off x="5430323" y="2021505"/>
              <a:ext cx="91080" cy="45720"/>
            </p14:xfrm>
          </p:contentPart>
        </mc:Choice>
        <mc:Fallback xmlns="">
          <p:pic>
            <p:nvPicPr>
              <p:cNvPr id="135" name="Ink 134"/>
              <p:cNvPicPr/>
              <p:nvPr/>
            </p:nvPicPr>
            <p:blipFill>
              <a:blip r:embed="rId443"/>
              <a:stretch>
                <a:fillRect/>
              </a:stretch>
            </p:blipFill>
            <p:spPr>
              <a:xfrm>
                <a:off x="5428523" y="2018265"/>
                <a:ext cx="94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34" name="Ink 133"/>
              <p14:cNvContentPartPr/>
              <p14:nvPr/>
            </p14:nvContentPartPr>
            <p14:xfrm>
              <a:off x="5376323" y="1997385"/>
              <a:ext cx="137880" cy="69840"/>
            </p14:xfrm>
          </p:contentPart>
        </mc:Choice>
        <mc:Fallback xmlns="">
          <p:pic>
            <p:nvPicPr>
              <p:cNvPr id="134" name="Ink 133"/>
              <p:cNvPicPr/>
              <p:nvPr/>
            </p:nvPicPr>
            <p:blipFill>
              <a:blip r:embed="rId445"/>
              <a:stretch>
                <a:fillRect/>
              </a:stretch>
            </p:blipFill>
            <p:spPr>
              <a:xfrm>
                <a:off x="5374523" y="1994145"/>
                <a:ext cx="141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33" name="Ink 132"/>
              <p14:cNvContentPartPr/>
              <p14:nvPr/>
            </p14:nvContentPartPr>
            <p14:xfrm>
              <a:off x="5211083" y="1918185"/>
              <a:ext cx="268200" cy="149040"/>
            </p14:xfrm>
          </p:contentPart>
        </mc:Choice>
        <mc:Fallback xmlns="">
          <p:pic>
            <p:nvPicPr>
              <p:cNvPr id="133" name="Ink 132"/>
              <p:cNvPicPr/>
              <p:nvPr/>
            </p:nvPicPr>
            <p:blipFill>
              <a:blip r:embed="rId447"/>
              <a:stretch>
                <a:fillRect/>
              </a:stretch>
            </p:blipFill>
            <p:spPr>
              <a:xfrm>
                <a:off x="5209643" y="1914945"/>
                <a:ext cx="271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32" name="Ink 131"/>
              <p14:cNvContentPartPr/>
              <p14:nvPr/>
            </p14:nvContentPartPr>
            <p14:xfrm>
              <a:off x="5209283" y="1919985"/>
              <a:ext cx="268200" cy="147240"/>
            </p14:xfrm>
          </p:contentPart>
        </mc:Choice>
        <mc:Fallback xmlns="">
          <p:pic>
            <p:nvPicPr>
              <p:cNvPr id="132" name="Ink 131"/>
              <p:cNvPicPr/>
              <p:nvPr/>
            </p:nvPicPr>
            <p:blipFill>
              <a:blip r:embed="rId449"/>
              <a:stretch>
                <a:fillRect/>
              </a:stretch>
            </p:blipFill>
            <p:spPr>
              <a:xfrm>
                <a:off x="5207843" y="1917105"/>
                <a:ext cx="2710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31" name="Ink 130"/>
              <p14:cNvContentPartPr/>
              <p14:nvPr/>
            </p14:nvContentPartPr>
            <p14:xfrm>
              <a:off x="5216123" y="1907025"/>
              <a:ext cx="237600" cy="160200"/>
            </p14:xfrm>
          </p:contentPart>
        </mc:Choice>
        <mc:Fallback xmlns="">
          <p:pic>
            <p:nvPicPr>
              <p:cNvPr id="131" name="Ink 130"/>
              <p:cNvPicPr/>
              <p:nvPr/>
            </p:nvPicPr>
            <p:blipFill>
              <a:blip r:embed="rId451"/>
              <a:stretch>
                <a:fillRect/>
              </a:stretch>
            </p:blipFill>
            <p:spPr>
              <a:xfrm>
                <a:off x="5214683" y="1904145"/>
                <a:ext cx="240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30" name="Ink 129"/>
              <p14:cNvContentPartPr/>
              <p14:nvPr/>
            </p14:nvContentPartPr>
            <p14:xfrm>
              <a:off x="5207843" y="1945905"/>
              <a:ext cx="239760" cy="121320"/>
            </p14:xfrm>
          </p:contentPart>
        </mc:Choice>
        <mc:Fallback xmlns="">
          <p:pic>
            <p:nvPicPr>
              <p:cNvPr id="130" name="Ink 129"/>
              <p:cNvPicPr/>
              <p:nvPr/>
            </p:nvPicPr>
            <p:blipFill>
              <a:blip r:embed="rId453"/>
              <a:stretch>
                <a:fillRect/>
              </a:stretch>
            </p:blipFill>
            <p:spPr>
              <a:xfrm>
                <a:off x="5207483" y="1944465"/>
                <a:ext cx="241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4" name="Ink 33"/>
              <p14:cNvContentPartPr/>
              <p14:nvPr/>
            </p14:nvContentPartPr>
            <p14:xfrm>
              <a:off x="4547963" y="1685265"/>
              <a:ext cx="347040" cy="133200"/>
            </p14:xfrm>
          </p:contentPart>
        </mc:Choice>
        <mc:Fallback xmlns="">
          <p:pic>
            <p:nvPicPr>
              <p:cNvPr id="34" name="Ink 33"/>
              <p:cNvPicPr/>
              <p:nvPr/>
            </p:nvPicPr>
            <p:blipFill>
              <a:blip r:embed="rId455"/>
              <a:stretch>
                <a:fillRect/>
              </a:stretch>
            </p:blipFill>
            <p:spPr>
              <a:xfrm>
                <a:off x="4546523" y="1681305"/>
                <a:ext cx="3502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7" name="Ink 36"/>
              <p14:cNvContentPartPr/>
              <p14:nvPr/>
            </p14:nvContentPartPr>
            <p14:xfrm>
              <a:off x="3033443" y="2175225"/>
              <a:ext cx="625680" cy="401400"/>
            </p14:xfrm>
          </p:contentPart>
        </mc:Choice>
        <mc:Fallback xmlns="">
          <p:pic>
            <p:nvPicPr>
              <p:cNvPr id="37" name="Ink 36"/>
              <p:cNvPicPr/>
              <p:nvPr/>
            </p:nvPicPr>
            <p:blipFill>
              <a:blip r:embed="rId457"/>
              <a:stretch>
                <a:fillRect/>
              </a:stretch>
            </p:blipFill>
            <p:spPr>
              <a:xfrm>
                <a:off x="3032003" y="2174505"/>
                <a:ext cx="62748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42" name="Ink 41"/>
              <p14:cNvContentPartPr/>
              <p14:nvPr/>
            </p14:nvContentPartPr>
            <p14:xfrm>
              <a:off x="3089963" y="2554665"/>
              <a:ext cx="632520" cy="389520"/>
            </p14:xfrm>
          </p:contentPart>
        </mc:Choice>
        <mc:Fallback xmlns="">
          <p:pic>
            <p:nvPicPr>
              <p:cNvPr id="42" name="Ink 41"/>
              <p:cNvPicPr/>
              <p:nvPr/>
            </p:nvPicPr>
            <p:blipFill>
              <a:blip r:embed="rId459"/>
              <a:stretch>
                <a:fillRect/>
              </a:stretch>
            </p:blipFill>
            <p:spPr>
              <a:xfrm>
                <a:off x="3088163" y="2550345"/>
                <a:ext cx="63612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44" name="Ink 43"/>
              <p14:cNvContentPartPr/>
              <p14:nvPr/>
            </p14:nvContentPartPr>
            <p14:xfrm>
              <a:off x="3039923" y="2484465"/>
              <a:ext cx="245520" cy="132120"/>
            </p14:xfrm>
          </p:contentPart>
        </mc:Choice>
        <mc:Fallback xmlns="">
          <p:pic>
            <p:nvPicPr>
              <p:cNvPr id="44" name="Ink 43"/>
              <p:cNvPicPr/>
              <p:nvPr/>
            </p:nvPicPr>
            <p:blipFill>
              <a:blip r:embed="rId461"/>
              <a:stretch>
                <a:fillRect/>
              </a:stretch>
            </p:blipFill>
            <p:spPr>
              <a:xfrm>
                <a:off x="3038123" y="2480865"/>
                <a:ext cx="2487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58" name="Ink 157"/>
              <p14:cNvContentPartPr/>
              <p14:nvPr/>
            </p14:nvContentPartPr>
            <p14:xfrm>
              <a:off x="3972323" y="2057505"/>
              <a:ext cx="235800" cy="120600"/>
            </p14:xfrm>
          </p:contentPart>
        </mc:Choice>
        <mc:Fallback xmlns="">
          <p:pic>
            <p:nvPicPr>
              <p:cNvPr id="158" name="Ink 157"/>
              <p:cNvPicPr/>
              <p:nvPr/>
            </p:nvPicPr>
            <p:blipFill>
              <a:blip r:embed="rId463"/>
              <a:stretch>
                <a:fillRect/>
              </a:stretch>
            </p:blipFill>
            <p:spPr>
              <a:xfrm>
                <a:off x="3936683" y="2030505"/>
                <a:ext cx="2833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159" name="Ink 158"/>
              <p14:cNvContentPartPr/>
              <p14:nvPr/>
            </p14:nvContentPartPr>
            <p14:xfrm>
              <a:off x="3691523" y="1847625"/>
              <a:ext cx="1002960" cy="464040"/>
            </p14:xfrm>
          </p:contentPart>
        </mc:Choice>
        <mc:Fallback xmlns="">
          <p:pic>
            <p:nvPicPr>
              <p:cNvPr id="159" name="Ink 158"/>
              <p:cNvPicPr/>
              <p:nvPr/>
            </p:nvPicPr>
            <p:blipFill>
              <a:blip r:embed="rId465"/>
              <a:stretch>
                <a:fillRect/>
              </a:stretch>
            </p:blipFill>
            <p:spPr>
              <a:xfrm>
                <a:off x="3640763" y="1762665"/>
                <a:ext cx="107388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160" name="Ink 159"/>
              <p14:cNvContentPartPr/>
              <p14:nvPr/>
            </p14:nvContentPartPr>
            <p14:xfrm>
              <a:off x="4902563" y="1881105"/>
              <a:ext cx="706320" cy="454320"/>
            </p14:xfrm>
          </p:contentPart>
        </mc:Choice>
        <mc:Fallback xmlns="">
          <p:pic>
            <p:nvPicPr>
              <p:cNvPr id="160" name="Ink 159"/>
              <p:cNvPicPr/>
              <p:nvPr/>
            </p:nvPicPr>
            <p:blipFill>
              <a:blip r:embed="rId467"/>
              <a:stretch>
                <a:fillRect/>
              </a:stretch>
            </p:blipFill>
            <p:spPr>
              <a:xfrm>
                <a:off x="4873763" y="1844745"/>
                <a:ext cx="79632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29" name="Ink 228"/>
              <p14:cNvContentPartPr/>
              <p14:nvPr/>
            </p14:nvContentPartPr>
            <p14:xfrm>
              <a:off x="5157083" y="2981625"/>
              <a:ext cx="10440" cy="6480"/>
            </p14:xfrm>
          </p:contentPart>
        </mc:Choice>
        <mc:Fallback xmlns="">
          <p:pic>
            <p:nvPicPr>
              <p:cNvPr id="229" name="Ink 228"/>
              <p:cNvPicPr/>
              <p:nvPr/>
            </p:nvPicPr>
            <p:blipFill>
              <a:blip r:embed="rId469"/>
              <a:stretch>
                <a:fillRect/>
              </a:stretch>
            </p:blipFill>
            <p:spPr>
              <a:xfrm>
                <a:off x="5131523" y="2909985"/>
                <a:ext cx="71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28" name="Ink 227"/>
              <p14:cNvContentPartPr/>
              <p14:nvPr/>
            </p14:nvContentPartPr>
            <p14:xfrm>
              <a:off x="5347883" y="2873625"/>
              <a:ext cx="56880" cy="35640"/>
            </p14:xfrm>
          </p:contentPart>
        </mc:Choice>
        <mc:Fallback xmlns="">
          <p:pic>
            <p:nvPicPr>
              <p:cNvPr id="228" name="Ink 227"/>
              <p:cNvPicPr/>
              <p:nvPr/>
            </p:nvPicPr>
            <p:blipFill>
              <a:blip r:embed="rId471"/>
              <a:stretch>
                <a:fillRect/>
              </a:stretch>
            </p:blipFill>
            <p:spPr>
              <a:xfrm>
                <a:off x="5281283" y="2741505"/>
                <a:ext cx="1897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27" name="Ink 226"/>
              <p14:cNvContentPartPr/>
              <p14:nvPr/>
            </p14:nvContentPartPr>
            <p14:xfrm>
              <a:off x="5115683" y="2979465"/>
              <a:ext cx="105120" cy="43920"/>
            </p14:xfrm>
          </p:contentPart>
        </mc:Choice>
        <mc:Fallback xmlns="">
          <p:pic>
            <p:nvPicPr>
              <p:cNvPr id="227" name="Ink 226"/>
              <p:cNvPicPr/>
              <p:nvPr/>
            </p:nvPicPr>
            <p:blipFill>
              <a:blip r:embed="rId473"/>
              <a:stretch>
                <a:fillRect/>
              </a:stretch>
            </p:blipFill>
            <p:spPr>
              <a:xfrm>
                <a:off x="5048363" y="2845545"/>
                <a:ext cx="2401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26" name="Ink 225"/>
              <p14:cNvContentPartPr/>
              <p14:nvPr/>
            </p14:nvContentPartPr>
            <p14:xfrm>
              <a:off x="5347883" y="2825385"/>
              <a:ext cx="62280" cy="49680"/>
            </p14:xfrm>
          </p:contentPart>
        </mc:Choice>
        <mc:Fallback xmlns="">
          <p:pic>
            <p:nvPicPr>
              <p:cNvPr id="226" name="Ink 225"/>
              <p:cNvPicPr/>
              <p:nvPr/>
            </p:nvPicPr>
            <p:blipFill>
              <a:blip r:embed="rId475"/>
              <a:stretch>
                <a:fillRect/>
              </a:stretch>
            </p:blipFill>
            <p:spPr>
              <a:xfrm>
                <a:off x="5282723" y="2694705"/>
                <a:ext cx="1926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25" name="Ink 224"/>
              <p14:cNvContentPartPr/>
              <p14:nvPr/>
            </p14:nvContentPartPr>
            <p14:xfrm>
              <a:off x="5008763" y="2939865"/>
              <a:ext cx="158760" cy="92520"/>
            </p14:xfrm>
          </p:contentPart>
        </mc:Choice>
        <mc:Fallback xmlns="">
          <p:pic>
            <p:nvPicPr>
              <p:cNvPr id="225" name="Ink 224"/>
              <p:cNvPicPr/>
              <p:nvPr/>
            </p:nvPicPr>
            <p:blipFill>
              <a:blip r:embed="rId477"/>
              <a:stretch>
                <a:fillRect/>
              </a:stretch>
            </p:blipFill>
            <p:spPr>
              <a:xfrm>
                <a:off x="4943603" y="2809185"/>
                <a:ext cx="2890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24" name="Ink 223"/>
              <p14:cNvContentPartPr/>
              <p14:nvPr/>
            </p14:nvContentPartPr>
            <p14:xfrm>
              <a:off x="5319443" y="2785785"/>
              <a:ext cx="70920" cy="37080"/>
            </p14:xfrm>
          </p:contentPart>
        </mc:Choice>
        <mc:Fallback xmlns="">
          <p:pic>
            <p:nvPicPr>
              <p:cNvPr id="224" name="Ink 223"/>
              <p:cNvPicPr/>
              <p:nvPr/>
            </p:nvPicPr>
            <p:blipFill>
              <a:blip r:embed="rId479"/>
              <a:stretch>
                <a:fillRect/>
              </a:stretch>
            </p:blipFill>
            <p:spPr>
              <a:xfrm>
                <a:off x="5256083" y="2658705"/>
                <a:ext cx="198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05" name="Ink 204"/>
              <p14:cNvContentPartPr/>
              <p14:nvPr/>
            </p14:nvContentPartPr>
            <p14:xfrm>
              <a:off x="4943963" y="2863545"/>
              <a:ext cx="195120" cy="106200"/>
            </p14:xfrm>
          </p:contentPart>
        </mc:Choice>
        <mc:Fallback xmlns="">
          <p:pic>
            <p:nvPicPr>
              <p:cNvPr id="205" name="Ink 204"/>
              <p:cNvPicPr/>
              <p:nvPr/>
            </p:nvPicPr>
            <p:blipFill>
              <a:blip r:embed="rId481"/>
              <a:stretch>
                <a:fillRect/>
              </a:stretch>
            </p:blipFill>
            <p:spPr>
              <a:xfrm>
                <a:off x="4880963" y="2747265"/>
                <a:ext cx="3218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04" name="Ink 203"/>
              <p14:cNvContentPartPr/>
              <p14:nvPr/>
            </p14:nvContentPartPr>
            <p14:xfrm>
              <a:off x="5319443" y="2722785"/>
              <a:ext cx="85680" cy="51480"/>
            </p14:xfrm>
          </p:contentPart>
        </mc:Choice>
        <mc:Fallback xmlns="">
          <p:pic>
            <p:nvPicPr>
              <p:cNvPr id="204" name="Ink 203"/>
              <p:cNvPicPr/>
              <p:nvPr/>
            </p:nvPicPr>
            <p:blipFill>
              <a:blip r:embed="rId483"/>
              <a:stretch>
                <a:fillRect/>
              </a:stretch>
            </p:blipFill>
            <p:spPr>
              <a:xfrm>
                <a:off x="5262923" y="2611545"/>
                <a:ext cx="1976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03" name="Ink 202"/>
              <p14:cNvContentPartPr/>
              <p14:nvPr/>
            </p14:nvContentPartPr>
            <p14:xfrm>
              <a:off x="5048003" y="2820345"/>
              <a:ext cx="91080" cy="45720"/>
            </p14:xfrm>
          </p:contentPart>
        </mc:Choice>
        <mc:Fallback xmlns="">
          <p:pic>
            <p:nvPicPr>
              <p:cNvPr id="203" name="Ink 202"/>
              <p:cNvPicPr/>
              <p:nvPr/>
            </p:nvPicPr>
            <p:blipFill>
              <a:blip r:embed="rId485"/>
              <a:stretch>
                <a:fillRect/>
              </a:stretch>
            </p:blipFill>
            <p:spPr>
              <a:xfrm>
                <a:off x="4992923" y="2713785"/>
                <a:ext cx="2019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41" name="Ink 240"/>
              <p14:cNvContentPartPr/>
              <p14:nvPr/>
            </p14:nvContentPartPr>
            <p14:xfrm>
              <a:off x="5305043" y="2595345"/>
              <a:ext cx="75240" cy="108360"/>
            </p14:xfrm>
          </p:contentPart>
        </mc:Choice>
        <mc:Fallback xmlns="">
          <p:pic>
            <p:nvPicPr>
              <p:cNvPr id="241" name="Ink 240"/>
              <p:cNvPicPr/>
              <p:nvPr/>
            </p:nvPicPr>
            <p:blipFill>
              <a:blip r:embed="rId487"/>
              <a:stretch>
                <a:fillRect/>
              </a:stretch>
            </p:blipFill>
            <p:spPr>
              <a:xfrm>
                <a:off x="5266883" y="2551425"/>
                <a:ext cx="135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562" name="Ink 561"/>
              <p14:cNvContentPartPr/>
              <p14:nvPr/>
            </p14:nvContentPartPr>
            <p14:xfrm>
              <a:off x="4045043" y="2555385"/>
              <a:ext cx="27360" cy="28440"/>
            </p14:xfrm>
          </p:contentPart>
        </mc:Choice>
        <mc:Fallback xmlns="">
          <p:pic>
            <p:nvPicPr>
              <p:cNvPr id="562" name="Ink 561"/>
              <p:cNvPicPr/>
              <p:nvPr/>
            </p:nvPicPr>
            <p:blipFill>
              <a:blip r:embed="rId489"/>
              <a:stretch>
                <a:fillRect/>
              </a:stretch>
            </p:blipFill>
            <p:spPr>
              <a:xfrm>
                <a:off x="3999323" y="2426505"/>
                <a:ext cx="1375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561" name="Ink 560"/>
              <p14:cNvContentPartPr/>
              <p14:nvPr/>
            </p14:nvContentPartPr>
            <p14:xfrm>
              <a:off x="4082123" y="2538105"/>
              <a:ext cx="14040" cy="10080"/>
            </p14:xfrm>
          </p:contentPart>
        </mc:Choice>
        <mc:Fallback xmlns="">
          <p:pic>
            <p:nvPicPr>
              <p:cNvPr id="561" name="Ink 560"/>
              <p:cNvPicPr/>
              <p:nvPr/>
            </p:nvPicPr>
            <p:blipFill>
              <a:blip r:embed="rId491"/>
              <a:stretch>
                <a:fillRect/>
              </a:stretch>
            </p:blipFill>
            <p:spPr>
              <a:xfrm>
                <a:off x="4021283" y="2405265"/>
                <a:ext cx="1414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77" name="Ink 476"/>
              <p14:cNvContentPartPr/>
              <p14:nvPr/>
            </p14:nvContentPartPr>
            <p14:xfrm>
              <a:off x="4109843" y="2510385"/>
              <a:ext cx="29160" cy="18720"/>
            </p14:xfrm>
          </p:contentPart>
        </mc:Choice>
        <mc:Fallback xmlns="">
          <p:pic>
            <p:nvPicPr>
              <p:cNvPr id="477" name="Ink 476"/>
              <p:cNvPicPr/>
              <p:nvPr/>
            </p:nvPicPr>
            <p:blipFill>
              <a:blip r:embed="rId493"/>
              <a:stretch>
                <a:fillRect/>
              </a:stretch>
            </p:blipFill>
            <p:spPr>
              <a:xfrm>
                <a:off x="4043243" y="2375745"/>
                <a:ext cx="1630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74" name="Ink 473"/>
              <p14:cNvContentPartPr/>
              <p14:nvPr/>
            </p14:nvContentPartPr>
            <p14:xfrm>
              <a:off x="4276523" y="2623785"/>
              <a:ext cx="6120" cy="7560"/>
            </p14:xfrm>
          </p:contentPart>
        </mc:Choice>
        <mc:Fallback xmlns="">
          <p:pic>
            <p:nvPicPr>
              <p:cNvPr id="474" name="Ink 473"/>
              <p:cNvPicPr/>
              <p:nvPr/>
            </p:nvPicPr>
            <p:blipFill>
              <a:blip r:embed="rId495"/>
              <a:stretch>
                <a:fillRect/>
              </a:stretch>
            </p:blipFill>
            <p:spPr>
              <a:xfrm>
                <a:off x="4207403" y="2485905"/>
                <a:ext cx="1443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572" name="Ink 571"/>
              <p14:cNvContentPartPr/>
              <p14:nvPr/>
            </p14:nvContentPartPr>
            <p14:xfrm>
              <a:off x="4162043" y="2781105"/>
              <a:ext cx="19080" cy="37080"/>
            </p14:xfrm>
          </p:contentPart>
        </mc:Choice>
        <mc:Fallback xmlns="">
          <p:pic>
            <p:nvPicPr>
              <p:cNvPr id="572" name="Ink 571"/>
              <p:cNvPicPr/>
              <p:nvPr/>
            </p:nvPicPr>
            <p:blipFill>
              <a:blip r:embed="rId497"/>
              <a:stretch>
                <a:fillRect/>
              </a:stretch>
            </p:blipFill>
            <p:spPr>
              <a:xfrm>
                <a:off x="4093283" y="2641425"/>
                <a:ext cx="15768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578" name="Ink 577"/>
              <p14:cNvContentPartPr/>
              <p14:nvPr/>
            </p14:nvContentPartPr>
            <p14:xfrm>
              <a:off x="4104803" y="2857065"/>
              <a:ext cx="18720" cy="15840"/>
            </p14:xfrm>
          </p:contentPart>
        </mc:Choice>
        <mc:Fallback xmlns="">
          <p:pic>
            <p:nvPicPr>
              <p:cNvPr id="578" name="Ink 577"/>
              <p:cNvPicPr/>
              <p:nvPr/>
            </p:nvPicPr>
            <p:blipFill>
              <a:blip r:embed="rId499"/>
              <a:stretch>
                <a:fillRect/>
              </a:stretch>
            </p:blipFill>
            <p:spPr>
              <a:xfrm>
                <a:off x="4037123" y="2721345"/>
                <a:ext cx="154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577" name="Ink 576"/>
              <p14:cNvContentPartPr/>
              <p14:nvPr/>
            </p14:nvContentPartPr>
            <p14:xfrm>
              <a:off x="4104803" y="2786145"/>
              <a:ext cx="148320" cy="111240"/>
            </p14:xfrm>
          </p:contentPart>
        </mc:Choice>
        <mc:Fallback xmlns="">
          <p:pic>
            <p:nvPicPr>
              <p:cNvPr id="577" name="Ink 576"/>
              <p:cNvPicPr/>
              <p:nvPr/>
            </p:nvPicPr>
            <p:blipFill>
              <a:blip r:embed="rId501"/>
              <a:stretch>
                <a:fillRect/>
              </a:stretch>
            </p:blipFill>
            <p:spPr>
              <a:xfrm>
                <a:off x="4040723" y="2650065"/>
                <a:ext cx="2793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570" name="Ink 569"/>
              <p14:cNvContentPartPr/>
              <p14:nvPr/>
            </p14:nvContentPartPr>
            <p14:xfrm>
              <a:off x="4162043" y="2793705"/>
              <a:ext cx="289800" cy="221760"/>
            </p14:xfrm>
          </p:contentPart>
        </mc:Choice>
        <mc:Fallback xmlns="">
          <p:pic>
            <p:nvPicPr>
              <p:cNvPr id="570" name="Ink 569"/>
              <p:cNvPicPr/>
              <p:nvPr/>
            </p:nvPicPr>
            <p:blipFill>
              <a:blip r:embed="rId503"/>
              <a:stretch>
                <a:fillRect/>
              </a:stretch>
            </p:blipFill>
            <p:spPr>
              <a:xfrm>
                <a:off x="4095803" y="2660145"/>
                <a:ext cx="42444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163" name="Ink 162"/>
              <p14:cNvContentPartPr/>
              <p14:nvPr/>
            </p14:nvContentPartPr>
            <p14:xfrm>
              <a:off x="3705563" y="1971825"/>
              <a:ext cx="666720" cy="295560"/>
            </p14:xfrm>
          </p:contentPart>
        </mc:Choice>
        <mc:Fallback xmlns="">
          <p:pic>
            <p:nvPicPr>
              <p:cNvPr id="163" name="Ink 162"/>
              <p:cNvPicPr/>
              <p:nvPr/>
            </p:nvPicPr>
            <p:blipFill>
              <a:blip r:embed="rId505"/>
              <a:stretch>
                <a:fillRect/>
              </a:stretch>
            </p:blipFill>
            <p:spPr>
              <a:xfrm>
                <a:off x="3693683" y="1886145"/>
                <a:ext cx="70740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619" name="Ink 618"/>
              <p14:cNvContentPartPr/>
              <p14:nvPr/>
            </p14:nvContentPartPr>
            <p14:xfrm>
              <a:off x="4507500" y="2019680"/>
              <a:ext cx="347400" cy="214200"/>
            </p14:xfrm>
          </p:contentPart>
        </mc:Choice>
        <mc:Fallback xmlns="">
          <p:pic>
            <p:nvPicPr>
              <p:cNvPr id="619" name="Ink 618"/>
              <p:cNvPicPr/>
              <p:nvPr/>
            </p:nvPicPr>
            <p:blipFill>
              <a:blip r:embed="rId507"/>
              <a:stretch>
                <a:fillRect/>
              </a:stretch>
            </p:blipFill>
            <p:spPr>
              <a:xfrm>
                <a:off x="4494900" y="1960640"/>
                <a:ext cx="3736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620" name="Ink 619"/>
              <p14:cNvContentPartPr/>
              <p14:nvPr/>
            </p14:nvContentPartPr>
            <p14:xfrm>
              <a:off x="3728603" y="2174145"/>
              <a:ext cx="802440" cy="775080"/>
            </p14:xfrm>
          </p:contentPart>
        </mc:Choice>
        <mc:Fallback xmlns="">
          <p:pic>
            <p:nvPicPr>
              <p:cNvPr id="620" name="Ink 619"/>
              <p:cNvPicPr/>
              <p:nvPr/>
            </p:nvPicPr>
            <p:blipFill>
              <a:blip r:embed="rId509"/>
              <a:stretch>
                <a:fillRect/>
              </a:stretch>
            </p:blipFill>
            <p:spPr>
              <a:xfrm>
                <a:off x="3669203" y="2039145"/>
                <a:ext cx="925560" cy="10281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621" name="Ink 620"/>
              <p14:cNvContentPartPr/>
              <p14:nvPr/>
            </p14:nvContentPartPr>
            <p14:xfrm>
              <a:off x="4610243" y="2299065"/>
              <a:ext cx="739080" cy="556920"/>
            </p14:xfrm>
          </p:contentPart>
        </mc:Choice>
        <mc:Fallback xmlns="">
          <p:pic>
            <p:nvPicPr>
              <p:cNvPr id="621" name="Ink 620"/>
              <p:cNvPicPr/>
              <p:nvPr/>
            </p:nvPicPr>
            <p:blipFill>
              <a:blip r:embed="rId511"/>
              <a:stretch>
                <a:fillRect/>
              </a:stretch>
            </p:blipFill>
            <p:spPr>
              <a:xfrm>
                <a:off x="4541483" y="2177025"/>
                <a:ext cx="876240" cy="7948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625" name="Ink 624"/>
              <p14:cNvContentPartPr/>
              <p14:nvPr/>
            </p14:nvContentPartPr>
            <p14:xfrm>
              <a:off x="4128780" y="1977920"/>
              <a:ext cx="424800" cy="100080"/>
            </p14:xfrm>
          </p:contentPart>
        </mc:Choice>
        <mc:Fallback xmlns="">
          <p:pic>
            <p:nvPicPr>
              <p:cNvPr id="625" name="Ink 624"/>
              <p:cNvPicPr/>
              <p:nvPr/>
            </p:nvPicPr>
            <p:blipFill>
              <a:blip r:embed="rId513"/>
              <a:stretch>
                <a:fillRect/>
              </a:stretch>
            </p:blipFill>
            <p:spPr>
              <a:xfrm>
                <a:off x="4115820" y="1965680"/>
                <a:ext cx="448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627" name="Ink 626"/>
              <p14:cNvContentPartPr/>
              <p14:nvPr/>
            </p14:nvContentPartPr>
            <p14:xfrm>
              <a:off x="4797443" y="2012865"/>
              <a:ext cx="698040" cy="122760"/>
            </p14:xfrm>
          </p:contentPart>
        </mc:Choice>
        <mc:Fallback xmlns="">
          <p:pic>
            <p:nvPicPr>
              <p:cNvPr id="627" name="Ink 626"/>
              <p:cNvPicPr/>
              <p:nvPr/>
            </p:nvPicPr>
            <p:blipFill>
              <a:blip r:embed="rId515"/>
              <a:stretch>
                <a:fillRect/>
              </a:stretch>
            </p:blipFill>
            <p:spPr>
              <a:xfrm>
                <a:off x="4784483" y="1998105"/>
                <a:ext cx="7192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628" name="Ink 627"/>
              <p14:cNvContentPartPr/>
              <p14:nvPr/>
            </p14:nvContentPartPr>
            <p14:xfrm>
              <a:off x="4822140" y="2007080"/>
              <a:ext cx="545400" cy="123840"/>
            </p14:xfrm>
          </p:contentPart>
        </mc:Choice>
        <mc:Fallback xmlns="">
          <p:pic>
            <p:nvPicPr>
              <p:cNvPr id="628" name="Ink 627"/>
              <p:cNvPicPr/>
              <p:nvPr/>
            </p:nvPicPr>
            <p:blipFill>
              <a:blip r:embed="rId517"/>
              <a:stretch>
                <a:fillRect/>
              </a:stretch>
            </p:blipFill>
            <p:spPr>
              <a:xfrm>
                <a:off x="4813860" y="1996280"/>
                <a:ext cx="566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629" name="Ink 628"/>
              <p14:cNvContentPartPr/>
              <p14:nvPr/>
            </p14:nvContentPartPr>
            <p14:xfrm>
              <a:off x="3857340" y="1939065"/>
              <a:ext cx="736200" cy="995375"/>
            </p14:xfrm>
          </p:contentPart>
        </mc:Choice>
        <mc:Fallback xmlns="">
          <p:pic>
            <p:nvPicPr>
              <p:cNvPr id="629" name="Ink 628"/>
              <p:cNvPicPr/>
              <p:nvPr/>
            </p:nvPicPr>
            <p:blipFill>
              <a:blip r:embed="rId519"/>
              <a:stretch>
                <a:fillRect/>
              </a:stretch>
            </p:blipFill>
            <p:spPr>
              <a:xfrm>
                <a:off x="3850500" y="1934385"/>
                <a:ext cx="750240" cy="1006895"/>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630" name="Ink 629"/>
              <p14:cNvContentPartPr/>
              <p14:nvPr/>
            </p14:nvContentPartPr>
            <p14:xfrm>
              <a:off x="4763460" y="2133800"/>
              <a:ext cx="590040" cy="830160"/>
            </p14:xfrm>
          </p:contentPart>
        </mc:Choice>
        <mc:Fallback xmlns="">
          <p:pic>
            <p:nvPicPr>
              <p:cNvPr id="630" name="Ink 629"/>
              <p:cNvPicPr/>
              <p:nvPr/>
            </p:nvPicPr>
            <p:blipFill>
              <a:blip r:embed="rId521"/>
              <a:stretch>
                <a:fillRect/>
              </a:stretch>
            </p:blipFill>
            <p:spPr>
              <a:xfrm>
                <a:off x="4759140" y="2129480"/>
                <a:ext cx="599760" cy="84456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631" name="Ink 630"/>
              <p14:cNvContentPartPr/>
              <p14:nvPr/>
            </p14:nvContentPartPr>
            <p14:xfrm>
              <a:off x="2786340" y="2949200"/>
              <a:ext cx="829440" cy="1090080"/>
            </p14:xfrm>
          </p:contentPart>
        </mc:Choice>
        <mc:Fallback xmlns="">
          <p:pic>
            <p:nvPicPr>
              <p:cNvPr id="631" name="Ink 630"/>
              <p:cNvPicPr/>
              <p:nvPr/>
            </p:nvPicPr>
            <p:blipFill>
              <a:blip r:embed="rId523"/>
              <a:stretch>
                <a:fillRect/>
              </a:stretch>
            </p:blipFill>
            <p:spPr>
              <a:xfrm>
                <a:off x="2723340" y="2913200"/>
                <a:ext cx="944640" cy="11926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634" name="Ink 633"/>
              <p14:cNvContentPartPr/>
              <p14:nvPr/>
            </p14:nvContentPartPr>
            <p14:xfrm>
              <a:off x="4535220" y="3622760"/>
              <a:ext cx="9720" cy="360"/>
            </p14:xfrm>
          </p:contentPart>
        </mc:Choice>
        <mc:Fallback xmlns="">
          <p:pic>
            <p:nvPicPr>
              <p:cNvPr id="634" name="Ink 633"/>
              <p:cNvPicPr/>
              <p:nvPr/>
            </p:nvPicPr>
            <p:blipFill>
              <a:blip r:embed="rId525"/>
              <a:stretch>
                <a:fillRect/>
              </a:stretch>
            </p:blipFill>
            <p:spPr>
              <a:xfrm>
                <a:off x="4472940" y="3560480"/>
                <a:ext cx="124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635" name="Ink 634"/>
              <p14:cNvContentPartPr/>
              <p14:nvPr/>
            </p14:nvContentPartPr>
            <p14:xfrm>
              <a:off x="5420460" y="4131800"/>
              <a:ext cx="1800" cy="1800"/>
            </p14:xfrm>
          </p:contentPart>
        </mc:Choice>
        <mc:Fallback xmlns="">
          <p:pic>
            <p:nvPicPr>
              <p:cNvPr id="635" name="Ink 634"/>
              <p:cNvPicPr/>
              <p:nvPr/>
            </p:nvPicPr>
            <p:blipFill>
              <a:blip r:embed="rId527"/>
              <a:stretch>
                <a:fillRect/>
              </a:stretch>
            </p:blipFill>
            <p:spPr>
              <a:xfrm>
                <a:off x="5357820" y="4065560"/>
                <a:ext cx="1242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637" name="Ink 636"/>
              <p14:cNvContentPartPr/>
              <p14:nvPr/>
            </p14:nvContentPartPr>
            <p14:xfrm>
              <a:off x="4772243" y="1981545"/>
              <a:ext cx="75960" cy="41040"/>
            </p14:xfrm>
          </p:contentPart>
        </mc:Choice>
        <mc:Fallback xmlns="">
          <p:pic>
            <p:nvPicPr>
              <p:cNvPr id="637" name="Ink 636"/>
              <p:cNvPicPr/>
              <p:nvPr/>
            </p:nvPicPr>
            <p:blipFill>
              <a:blip r:embed="rId529"/>
              <a:stretch>
                <a:fillRect/>
              </a:stretch>
            </p:blipFill>
            <p:spPr>
              <a:xfrm>
                <a:off x="4758563" y="1973265"/>
                <a:ext cx="982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639" name="Ink 638"/>
              <p14:cNvContentPartPr/>
              <p14:nvPr/>
            </p14:nvContentPartPr>
            <p14:xfrm>
              <a:off x="3941363" y="1981905"/>
              <a:ext cx="581400" cy="88560"/>
            </p14:xfrm>
          </p:contentPart>
        </mc:Choice>
        <mc:Fallback xmlns="">
          <p:pic>
            <p:nvPicPr>
              <p:cNvPr id="639" name="Ink 638"/>
              <p:cNvPicPr/>
              <p:nvPr/>
            </p:nvPicPr>
            <p:blipFill>
              <a:blip r:embed="rId531"/>
              <a:stretch>
                <a:fillRect/>
              </a:stretch>
            </p:blipFill>
            <p:spPr>
              <a:xfrm>
                <a:off x="3936683" y="1965705"/>
                <a:ext cx="596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644" name="Ink 643"/>
              <p14:cNvContentPartPr/>
              <p14:nvPr/>
            </p14:nvContentPartPr>
            <p14:xfrm>
              <a:off x="3121643" y="2044185"/>
              <a:ext cx="1339200" cy="507960"/>
            </p14:xfrm>
          </p:contentPart>
        </mc:Choice>
        <mc:Fallback xmlns="">
          <p:pic>
            <p:nvPicPr>
              <p:cNvPr id="644" name="Ink 643"/>
              <p:cNvPicPr/>
              <p:nvPr/>
            </p:nvPicPr>
            <p:blipFill>
              <a:blip r:embed="rId533"/>
              <a:stretch>
                <a:fillRect/>
              </a:stretch>
            </p:blipFill>
            <p:spPr>
              <a:xfrm>
                <a:off x="3113723" y="2035905"/>
                <a:ext cx="136656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645" name="Ink 644"/>
              <p14:cNvContentPartPr/>
              <p14:nvPr/>
            </p14:nvContentPartPr>
            <p14:xfrm>
              <a:off x="3766980" y="2939120"/>
              <a:ext cx="14040" cy="15480"/>
            </p14:xfrm>
          </p:contentPart>
        </mc:Choice>
        <mc:Fallback xmlns="">
          <p:pic>
            <p:nvPicPr>
              <p:cNvPr id="645" name="Ink 644"/>
              <p:cNvPicPr/>
              <p:nvPr/>
            </p:nvPicPr>
            <p:blipFill>
              <a:blip r:embed="rId535"/>
              <a:stretch>
                <a:fillRect/>
              </a:stretch>
            </p:blipFill>
            <p:spPr>
              <a:xfrm>
                <a:off x="3700380" y="2887640"/>
                <a:ext cx="133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648" name="Ink 647"/>
              <p14:cNvContentPartPr/>
              <p14:nvPr/>
            </p14:nvContentPartPr>
            <p14:xfrm>
              <a:off x="4877003" y="2090985"/>
              <a:ext cx="1392480" cy="606240"/>
            </p14:xfrm>
          </p:contentPart>
        </mc:Choice>
        <mc:Fallback xmlns="">
          <p:pic>
            <p:nvPicPr>
              <p:cNvPr id="648" name="Ink 647"/>
              <p:cNvPicPr/>
              <p:nvPr/>
            </p:nvPicPr>
            <p:blipFill>
              <a:blip r:embed="rId537"/>
              <a:stretch>
                <a:fillRect/>
              </a:stretch>
            </p:blipFill>
            <p:spPr>
              <a:xfrm>
                <a:off x="4864043" y="2081985"/>
                <a:ext cx="141012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649" name="Ink 648"/>
              <p14:cNvContentPartPr/>
              <p14:nvPr/>
            </p14:nvContentPartPr>
            <p14:xfrm>
              <a:off x="5438460" y="3020840"/>
              <a:ext cx="6480" cy="4680"/>
            </p14:xfrm>
          </p:contentPart>
        </mc:Choice>
        <mc:Fallback xmlns="">
          <p:pic>
            <p:nvPicPr>
              <p:cNvPr id="649" name="Ink 648"/>
              <p:cNvPicPr/>
              <p:nvPr/>
            </p:nvPicPr>
            <p:blipFill>
              <a:blip r:embed="rId539"/>
              <a:stretch>
                <a:fillRect/>
              </a:stretch>
            </p:blipFill>
            <p:spPr>
              <a:xfrm>
                <a:off x="5371860" y="2954240"/>
                <a:ext cx="133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 name="Ink 3"/>
              <p14:cNvContentPartPr/>
              <p14:nvPr/>
            </p14:nvContentPartPr>
            <p14:xfrm>
              <a:off x="4531784" y="2240530"/>
              <a:ext cx="161640" cy="1216800"/>
            </p14:xfrm>
          </p:contentPart>
        </mc:Choice>
        <mc:Fallback xmlns="">
          <p:pic>
            <p:nvPicPr>
              <p:cNvPr id="4" name="Ink 3"/>
              <p:cNvPicPr/>
              <p:nvPr/>
            </p:nvPicPr>
            <p:blipFill>
              <a:blip r:embed="rId541"/>
              <a:stretch>
                <a:fillRect/>
              </a:stretch>
            </p:blipFill>
            <p:spPr>
              <a:xfrm>
                <a:off x="4528184" y="2230810"/>
                <a:ext cx="171000" cy="12286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11" name="Ink 10"/>
              <p14:cNvContentPartPr/>
              <p14:nvPr/>
            </p14:nvContentPartPr>
            <p14:xfrm>
              <a:off x="4520264" y="2274730"/>
              <a:ext cx="134640" cy="1200960"/>
            </p14:xfrm>
          </p:contentPart>
        </mc:Choice>
        <mc:Fallback xmlns="">
          <p:pic>
            <p:nvPicPr>
              <p:cNvPr id="11" name="Ink 10"/>
              <p:cNvPicPr/>
              <p:nvPr/>
            </p:nvPicPr>
            <p:blipFill>
              <a:blip r:embed="rId543"/>
              <a:stretch>
                <a:fillRect/>
              </a:stretch>
            </p:blipFill>
            <p:spPr>
              <a:xfrm>
                <a:off x="4514504" y="2257090"/>
                <a:ext cx="158040" cy="12243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20" name="Ink 19"/>
              <p14:cNvContentPartPr/>
              <p14:nvPr/>
            </p14:nvContentPartPr>
            <p14:xfrm>
              <a:off x="4699544" y="1723930"/>
              <a:ext cx="75600" cy="212400"/>
            </p14:xfrm>
          </p:contentPart>
        </mc:Choice>
        <mc:Fallback xmlns="">
          <p:pic>
            <p:nvPicPr>
              <p:cNvPr id="20" name="Ink 19"/>
              <p:cNvPicPr/>
              <p:nvPr/>
            </p:nvPicPr>
            <p:blipFill>
              <a:blip r:embed="rId545"/>
              <a:stretch>
                <a:fillRect/>
              </a:stretch>
            </p:blipFill>
            <p:spPr>
              <a:xfrm>
                <a:off x="4682264" y="1717090"/>
                <a:ext cx="1036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21" name="Ink 20"/>
              <p14:cNvContentPartPr/>
              <p14:nvPr/>
            </p14:nvContentPartPr>
            <p14:xfrm>
              <a:off x="4576784" y="2232970"/>
              <a:ext cx="67320" cy="101160"/>
            </p14:xfrm>
          </p:contentPart>
        </mc:Choice>
        <mc:Fallback xmlns="">
          <p:pic>
            <p:nvPicPr>
              <p:cNvPr id="21" name="Ink 20"/>
              <p:cNvPicPr/>
              <p:nvPr/>
            </p:nvPicPr>
            <p:blipFill>
              <a:blip r:embed="rId547"/>
              <a:stretch>
                <a:fillRect/>
              </a:stretch>
            </p:blipFill>
            <p:spPr>
              <a:xfrm>
                <a:off x="4559504" y="2218930"/>
                <a:ext cx="990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22" name="Ink 21"/>
              <p14:cNvContentPartPr/>
              <p14:nvPr/>
            </p14:nvContentPartPr>
            <p14:xfrm>
              <a:off x="4659944" y="2222890"/>
              <a:ext cx="69120" cy="81720"/>
            </p14:xfrm>
          </p:contentPart>
        </mc:Choice>
        <mc:Fallback xmlns="">
          <p:pic>
            <p:nvPicPr>
              <p:cNvPr id="22" name="Ink 21"/>
              <p:cNvPicPr/>
              <p:nvPr/>
            </p:nvPicPr>
            <p:blipFill>
              <a:blip r:embed="rId549"/>
              <a:stretch>
                <a:fillRect/>
              </a:stretch>
            </p:blipFill>
            <p:spPr>
              <a:xfrm>
                <a:off x="4647344" y="2213170"/>
                <a:ext cx="93240" cy="105480"/>
              </a:xfrm>
              <a:prstGeom prst="rect">
                <a:avLst/>
              </a:prstGeom>
            </p:spPr>
          </p:pic>
        </mc:Fallback>
      </mc:AlternateContent>
    </p:spTree>
    <p:extLst>
      <p:ext uri="{BB962C8B-B14F-4D97-AF65-F5344CB8AC3E}">
        <p14:creationId xmlns:p14="http://schemas.microsoft.com/office/powerpoint/2010/main" val="2586605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031"/>
            <a:ext cx="8229600" cy="1143000"/>
          </a:xfrm>
        </p:spPr>
        <p:txBody>
          <a:bodyPr/>
          <a:lstStyle/>
          <a:p>
            <a:r>
              <a:rPr lang="en-CA" dirty="0" smtClean="0">
                <a:solidFill>
                  <a:schemeClr val="bg1"/>
                </a:solidFill>
              </a:rPr>
              <a:t>Torus Example</a:t>
            </a:r>
            <a:endParaRPr lang="en-CA" dirty="0">
              <a:solidFill>
                <a:schemeClr val="bg1"/>
              </a:solidFill>
            </a:endParaRPr>
          </a:p>
        </p:txBody>
      </p:sp>
      <p:pic>
        <p:nvPicPr>
          <p:cNvPr id="1028" name="Picture 4" descr="Inline imag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828800"/>
            <a:ext cx="3883025" cy="3883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line imag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28800"/>
            <a:ext cx="3902538" cy="388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6396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031"/>
            <a:ext cx="8229600" cy="1143000"/>
          </a:xfrm>
        </p:spPr>
        <p:txBody>
          <a:bodyPr/>
          <a:lstStyle/>
          <a:p>
            <a:r>
              <a:rPr lang="en-CA" dirty="0" smtClean="0">
                <a:solidFill>
                  <a:schemeClr val="bg1"/>
                </a:solidFill>
              </a:rPr>
              <a:t>Torus Example</a:t>
            </a:r>
            <a:endParaRPr lang="en-CA" dirty="0">
              <a:solidFill>
                <a:schemeClr val="bg1"/>
              </a:solidFill>
            </a:endParaRPr>
          </a:p>
        </p:txBody>
      </p:sp>
      <p:pic>
        <p:nvPicPr>
          <p:cNvPr id="1028" name="Picture 4" descr="Inline imag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828800"/>
            <a:ext cx="3883025" cy="3883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line imag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28800"/>
            <a:ext cx="3902538" cy="38830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536984" y="3069250"/>
              <a:ext cx="18000" cy="1431000"/>
            </p14:xfrm>
          </p:contentPart>
        </mc:Choice>
        <mc:Fallback xmlns="">
          <p:pic>
            <p:nvPicPr>
              <p:cNvPr id="6" name="Ink 5"/>
              <p:cNvPicPr/>
              <p:nvPr/>
            </p:nvPicPr>
            <p:blipFill>
              <a:blip r:embed="rId6"/>
              <a:stretch>
                <a:fillRect/>
              </a:stretch>
            </p:blipFill>
            <p:spPr>
              <a:xfrm>
                <a:off x="6414944" y="2949010"/>
                <a:ext cx="248400" cy="167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6559664" y="2034610"/>
              <a:ext cx="0" cy="0"/>
            </p14:xfrm>
          </p:contentPart>
        </mc:Choice>
        <mc:Fallback xmlns="">
          <p:pic>
            <p:nvPicPr>
              <p:cNvPr id="8" name="Ink 7"/>
              <p:cNvPicPr/>
              <p:nvPr/>
            </p:nvPicPr>
            <p:blipFill>
              <a:blip r:embed="rId8"/>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6593144" y="5524090"/>
              <a:ext cx="0" cy="0"/>
            </p14:xfrm>
          </p:contentPart>
        </mc:Choice>
        <mc:Fallback xmlns="">
          <p:pic>
            <p:nvPicPr>
              <p:cNvPr id="9" name="Ink 8"/>
              <p:cNvPicPr/>
              <p:nvPr/>
            </p:nvPicPr>
            <p:blipFill>
              <a:blip r:embed="rId10"/>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p14:cNvContentPartPr/>
              <p14:nvPr/>
            </p14:nvContentPartPr>
            <p14:xfrm>
              <a:off x="6557864" y="5497090"/>
              <a:ext cx="720" cy="7920"/>
            </p14:xfrm>
          </p:contentPart>
        </mc:Choice>
        <mc:Fallback xmlns="">
          <p:pic>
            <p:nvPicPr>
              <p:cNvPr id="11" name="Ink 10"/>
              <p:cNvPicPr/>
              <p:nvPr/>
            </p:nvPicPr>
            <p:blipFill>
              <a:blip r:embed="rId12"/>
              <a:stretch>
                <a:fillRect/>
              </a:stretch>
            </p:blipFill>
            <p:spPr>
              <a:xfrm>
                <a:off x="6433304" y="5372530"/>
                <a:ext cx="249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p14:cNvContentPartPr/>
              <p14:nvPr/>
            </p14:nvContentPartPr>
            <p14:xfrm>
              <a:off x="2718464" y="4417450"/>
              <a:ext cx="23040" cy="7200"/>
            </p14:xfrm>
          </p:contentPart>
        </mc:Choice>
        <mc:Fallback xmlns="">
          <p:pic>
            <p:nvPicPr>
              <p:cNvPr id="13" name="Ink 12"/>
              <p:cNvPicPr/>
              <p:nvPr/>
            </p:nvPicPr>
            <p:blipFill>
              <a:blip r:embed="rId14"/>
              <a:stretch>
                <a:fillRect/>
              </a:stretch>
            </p:blipFill>
            <p:spPr>
              <a:xfrm>
                <a:off x="2603624" y="4309450"/>
                <a:ext cx="230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p14:cNvContentPartPr/>
              <p14:nvPr/>
            </p14:nvContentPartPr>
            <p14:xfrm>
              <a:off x="2764904" y="5539930"/>
              <a:ext cx="0" cy="0"/>
            </p14:xfrm>
          </p:contentPart>
        </mc:Choice>
        <mc:Fallback xmlns="">
          <p:pic>
            <p:nvPicPr>
              <p:cNvPr id="14" name="Ink 13"/>
              <p:cNvPicPr/>
              <p:nvPr/>
            </p:nvPicPr>
            <p:blipFill>
              <a:blip r:embed="rId16"/>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p14:cNvContentPartPr/>
              <p14:nvPr/>
            </p14:nvContentPartPr>
            <p14:xfrm>
              <a:off x="2737904" y="5524810"/>
              <a:ext cx="8640" cy="24480"/>
            </p14:xfrm>
          </p:contentPart>
        </mc:Choice>
        <mc:Fallback xmlns="">
          <p:pic>
            <p:nvPicPr>
              <p:cNvPr id="16" name="Ink 15"/>
              <p:cNvPicPr/>
              <p:nvPr/>
            </p:nvPicPr>
            <p:blipFill>
              <a:blip r:embed="rId18"/>
              <a:stretch>
                <a:fillRect/>
              </a:stretch>
            </p:blipFill>
            <p:spPr>
              <a:xfrm>
                <a:off x="2626304" y="5437330"/>
                <a:ext cx="2235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p14:cNvContentPartPr/>
              <p14:nvPr/>
            </p14:nvContentPartPr>
            <p14:xfrm>
              <a:off x="3057584" y="1930930"/>
              <a:ext cx="360" cy="5760"/>
            </p14:xfrm>
          </p:contentPart>
        </mc:Choice>
        <mc:Fallback xmlns="">
          <p:pic>
            <p:nvPicPr>
              <p:cNvPr id="20" name="Ink 19"/>
              <p:cNvPicPr/>
              <p:nvPr/>
            </p:nvPicPr>
            <p:blipFill>
              <a:blip r:embed="rId20"/>
              <a:stretch>
                <a:fillRect/>
              </a:stretch>
            </p:blipFill>
            <p:spPr>
              <a:xfrm>
                <a:off x="2957144" y="1830490"/>
                <a:ext cx="201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p14:cNvContentPartPr/>
              <p14:nvPr/>
            </p14:nvContentPartPr>
            <p14:xfrm>
              <a:off x="3050744" y="1934170"/>
              <a:ext cx="3600" cy="0"/>
            </p14:xfrm>
          </p:contentPart>
        </mc:Choice>
        <mc:Fallback xmlns="">
          <p:pic>
            <p:nvPicPr>
              <p:cNvPr id="21" name="Ink 20"/>
              <p:cNvPicPr/>
              <p:nvPr/>
            </p:nvPicPr>
            <p:blipFill>
              <a:blip r:embed="rId22"/>
              <a:stretch>
                <a:fillRect/>
              </a:stretch>
            </p:blipFill>
            <p:spPr>
              <a:xfrm>
                <a:off x="0" y="0"/>
                <a:ext cx="3600" cy="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p14:cNvContentPartPr/>
              <p14:nvPr/>
            </p14:nvContentPartPr>
            <p14:xfrm>
              <a:off x="2044544" y="2414410"/>
              <a:ext cx="251280" cy="853200"/>
            </p14:xfrm>
          </p:contentPart>
        </mc:Choice>
        <mc:Fallback xmlns="">
          <p:pic>
            <p:nvPicPr>
              <p:cNvPr id="26" name="Ink 25"/>
              <p:cNvPicPr/>
              <p:nvPr/>
            </p:nvPicPr>
            <p:blipFill>
              <a:blip r:embed="rId24"/>
              <a:stretch>
                <a:fillRect/>
              </a:stretch>
            </p:blipFill>
            <p:spPr>
              <a:xfrm>
                <a:off x="1927904" y="2302810"/>
                <a:ext cx="47556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p14:cNvContentPartPr/>
              <p14:nvPr/>
            </p14:nvContentPartPr>
            <p14:xfrm>
              <a:off x="2419664" y="3348250"/>
              <a:ext cx="3960" cy="0"/>
            </p14:xfrm>
          </p:contentPart>
        </mc:Choice>
        <mc:Fallback xmlns="">
          <p:pic>
            <p:nvPicPr>
              <p:cNvPr id="27" name="Ink 26"/>
              <p:cNvPicPr/>
              <p:nvPr/>
            </p:nvPicPr>
            <p:blipFill>
              <a:blip r:embed="rId26"/>
              <a:stretch>
                <a:fillRect/>
              </a:stretch>
            </p:blipFill>
            <p:spPr>
              <a:xfrm>
                <a:off x="0" y="0"/>
                <a:ext cx="3960" cy="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p14:cNvContentPartPr/>
              <p14:nvPr/>
            </p14:nvContentPartPr>
            <p14:xfrm>
              <a:off x="2897384" y="3072130"/>
              <a:ext cx="13680" cy="2160"/>
            </p14:xfrm>
          </p:contentPart>
        </mc:Choice>
        <mc:Fallback xmlns="">
          <p:pic>
            <p:nvPicPr>
              <p:cNvPr id="28" name="Ink 27"/>
              <p:cNvPicPr/>
              <p:nvPr/>
            </p:nvPicPr>
            <p:blipFill>
              <a:blip r:embed="rId28"/>
              <a:stretch>
                <a:fillRect/>
              </a:stretch>
            </p:blipFill>
            <p:spPr>
              <a:xfrm>
                <a:off x="2797304" y="2965210"/>
                <a:ext cx="218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p14:cNvContentPartPr/>
              <p14:nvPr/>
            </p14:nvContentPartPr>
            <p14:xfrm>
              <a:off x="1646744" y="2294890"/>
              <a:ext cx="0" cy="0"/>
            </p14:xfrm>
          </p:contentPart>
        </mc:Choice>
        <mc:Fallback xmlns="">
          <p:pic>
            <p:nvPicPr>
              <p:cNvPr id="29" name="Ink 28"/>
              <p:cNvPicPr/>
              <p:nvPr/>
            </p:nvPicPr>
            <p:blipFill>
              <a:blip r:embed="rId30"/>
              <a:stretch>
                <a:fillRect/>
              </a:stretch>
            </p:blipFill>
            <p:spPr>
              <a:xfrm>
                <a:off x="0" y="0"/>
                <a:ext cx="0" cy="0"/>
              </a:xfrm>
              <a:prstGeom prst="rect">
                <a:avLst/>
              </a:prstGeom>
            </p:spPr>
          </p:pic>
        </mc:Fallback>
      </mc:AlternateContent>
      <p:sp>
        <p:nvSpPr>
          <p:cNvPr id="32" name="TextBox 31"/>
          <p:cNvSpPr txBox="1"/>
          <p:nvPr/>
        </p:nvSpPr>
        <p:spPr>
          <a:xfrm>
            <a:off x="3741636" y="4778556"/>
            <a:ext cx="2057400" cy="923330"/>
          </a:xfrm>
          <a:prstGeom prst="rect">
            <a:avLst/>
          </a:prstGeom>
          <a:noFill/>
        </p:spPr>
        <p:txBody>
          <a:bodyPr wrap="square" rtlCol="0">
            <a:spAutoFit/>
          </a:bodyPr>
          <a:lstStyle/>
          <a:p>
            <a:pPr marL="285750" indent="-285750">
              <a:buFont typeface="Arial" panose="020B0604020202020204" pitchFamily="34" charset="0"/>
              <a:buChar char="•"/>
            </a:pPr>
            <a:r>
              <a:rPr lang="en-CA" b="1" dirty="0" smtClean="0">
                <a:solidFill>
                  <a:srgbClr val="FF0000"/>
                </a:solidFill>
              </a:rPr>
              <a:t>Maxima</a:t>
            </a:r>
          </a:p>
          <a:p>
            <a:pPr marL="285750" indent="-285750">
              <a:buFont typeface="Arial" panose="020B0604020202020204" pitchFamily="34" charset="0"/>
              <a:buChar char="•"/>
            </a:pPr>
            <a:r>
              <a:rPr lang="en-CA" b="1" dirty="0" smtClean="0">
                <a:solidFill>
                  <a:srgbClr val="002E15"/>
                </a:solidFill>
              </a:rPr>
              <a:t>Saddles</a:t>
            </a:r>
          </a:p>
          <a:p>
            <a:pPr marL="285750" indent="-285750">
              <a:buFont typeface="Arial" panose="020B0604020202020204" pitchFamily="34" charset="0"/>
              <a:buChar char="•"/>
            </a:pPr>
            <a:r>
              <a:rPr lang="en-CA" b="1" dirty="0" smtClean="0">
                <a:solidFill>
                  <a:srgbClr val="002060"/>
                </a:solidFill>
              </a:rPr>
              <a:t>Minima</a:t>
            </a:r>
            <a:endParaRPr lang="en-CA" b="1" dirty="0">
              <a:solidFill>
                <a:srgbClr val="002060"/>
              </a:solidFill>
            </a:endParaRPr>
          </a:p>
        </p:txBody>
      </p:sp>
    </p:spTree>
    <p:extLst>
      <p:ext uri="{BB962C8B-B14F-4D97-AF65-F5344CB8AC3E}">
        <p14:creationId xmlns:p14="http://schemas.microsoft.com/office/powerpoint/2010/main" val="4500622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031"/>
            <a:ext cx="8229600" cy="1143000"/>
          </a:xfrm>
        </p:spPr>
        <p:txBody>
          <a:bodyPr/>
          <a:lstStyle/>
          <a:p>
            <a:r>
              <a:rPr lang="en-CA" dirty="0" smtClean="0">
                <a:solidFill>
                  <a:schemeClr val="bg1"/>
                </a:solidFill>
              </a:rPr>
              <a:t>Torus Example</a:t>
            </a:r>
            <a:endParaRPr lang="en-CA" dirty="0">
              <a:solidFill>
                <a:schemeClr val="bg1"/>
              </a:solidFill>
            </a:endParaRPr>
          </a:p>
        </p:txBody>
      </p:sp>
      <p:pic>
        <p:nvPicPr>
          <p:cNvPr id="1028" name="Picture 4" descr="Inline imag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828800"/>
            <a:ext cx="3883025" cy="3883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line imag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28800"/>
            <a:ext cx="3902538" cy="38830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536984" y="3069250"/>
              <a:ext cx="18000" cy="1431000"/>
            </p14:xfrm>
          </p:contentPart>
        </mc:Choice>
        <mc:Fallback xmlns="">
          <p:pic>
            <p:nvPicPr>
              <p:cNvPr id="6" name="Ink 5"/>
              <p:cNvPicPr/>
              <p:nvPr/>
            </p:nvPicPr>
            <p:blipFill>
              <a:blip r:embed="rId6"/>
              <a:stretch>
                <a:fillRect/>
              </a:stretch>
            </p:blipFill>
            <p:spPr>
              <a:xfrm>
                <a:off x="6414944" y="2949010"/>
                <a:ext cx="248400" cy="167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6559664" y="2034610"/>
              <a:ext cx="0" cy="0"/>
            </p14:xfrm>
          </p:contentPart>
        </mc:Choice>
        <mc:Fallback xmlns="">
          <p:pic>
            <p:nvPicPr>
              <p:cNvPr id="8" name="Ink 7"/>
              <p:cNvPicPr/>
              <p:nvPr/>
            </p:nvPicPr>
            <p:blipFill>
              <a:blip r:embed="rId8"/>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6593144" y="5524090"/>
              <a:ext cx="0" cy="0"/>
            </p14:xfrm>
          </p:contentPart>
        </mc:Choice>
        <mc:Fallback xmlns="">
          <p:pic>
            <p:nvPicPr>
              <p:cNvPr id="9" name="Ink 8"/>
              <p:cNvPicPr/>
              <p:nvPr/>
            </p:nvPicPr>
            <p:blipFill>
              <a:blip r:embed="rId10"/>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p14:cNvContentPartPr/>
              <p14:nvPr/>
            </p14:nvContentPartPr>
            <p14:xfrm>
              <a:off x="6557864" y="5497090"/>
              <a:ext cx="720" cy="7920"/>
            </p14:xfrm>
          </p:contentPart>
        </mc:Choice>
        <mc:Fallback xmlns="">
          <p:pic>
            <p:nvPicPr>
              <p:cNvPr id="11" name="Ink 10"/>
              <p:cNvPicPr/>
              <p:nvPr/>
            </p:nvPicPr>
            <p:blipFill>
              <a:blip r:embed="rId12"/>
              <a:stretch>
                <a:fillRect/>
              </a:stretch>
            </p:blipFill>
            <p:spPr>
              <a:xfrm>
                <a:off x="6433304" y="5372530"/>
                <a:ext cx="249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p14:cNvContentPartPr/>
              <p14:nvPr/>
            </p14:nvContentPartPr>
            <p14:xfrm>
              <a:off x="2718464" y="4417450"/>
              <a:ext cx="23040" cy="7200"/>
            </p14:xfrm>
          </p:contentPart>
        </mc:Choice>
        <mc:Fallback xmlns="">
          <p:pic>
            <p:nvPicPr>
              <p:cNvPr id="13" name="Ink 12"/>
              <p:cNvPicPr/>
              <p:nvPr/>
            </p:nvPicPr>
            <p:blipFill>
              <a:blip r:embed="rId14"/>
              <a:stretch>
                <a:fillRect/>
              </a:stretch>
            </p:blipFill>
            <p:spPr>
              <a:xfrm>
                <a:off x="2603624" y="4309450"/>
                <a:ext cx="230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p14:cNvContentPartPr/>
              <p14:nvPr/>
            </p14:nvContentPartPr>
            <p14:xfrm>
              <a:off x="2764904" y="5539930"/>
              <a:ext cx="0" cy="0"/>
            </p14:xfrm>
          </p:contentPart>
        </mc:Choice>
        <mc:Fallback xmlns="">
          <p:pic>
            <p:nvPicPr>
              <p:cNvPr id="14" name="Ink 13"/>
              <p:cNvPicPr/>
              <p:nvPr/>
            </p:nvPicPr>
            <p:blipFill>
              <a:blip r:embed="rId16"/>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p14:cNvContentPartPr/>
              <p14:nvPr/>
            </p14:nvContentPartPr>
            <p14:xfrm>
              <a:off x="2737904" y="5524810"/>
              <a:ext cx="8640" cy="24480"/>
            </p14:xfrm>
          </p:contentPart>
        </mc:Choice>
        <mc:Fallback xmlns="">
          <p:pic>
            <p:nvPicPr>
              <p:cNvPr id="16" name="Ink 15"/>
              <p:cNvPicPr/>
              <p:nvPr/>
            </p:nvPicPr>
            <p:blipFill>
              <a:blip r:embed="rId18"/>
              <a:stretch>
                <a:fillRect/>
              </a:stretch>
            </p:blipFill>
            <p:spPr>
              <a:xfrm>
                <a:off x="2626304" y="5437330"/>
                <a:ext cx="2235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p14:cNvContentPartPr/>
              <p14:nvPr/>
            </p14:nvContentPartPr>
            <p14:xfrm>
              <a:off x="3050744" y="1934170"/>
              <a:ext cx="3600" cy="0"/>
            </p14:xfrm>
          </p:contentPart>
        </mc:Choice>
        <mc:Fallback xmlns="">
          <p:pic>
            <p:nvPicPr>
              <p:cNvPr id="21" name="Ink 20"/>
              <p:cNvPicPr/>
              <p:nvPr/>
            </p:nvPicPr>
            <p:blipFill>
              <a:blip r:embed="rId22"/>
              <a:stretch>
                <a:fillRect/>
              </a:stretch>
            </p:blipFill>
            <p:spPr>
              <a:xfrm>
                <a:off x="0" y="0"/>
                <a:ext cx="3600" cy="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p14:cNvContentPartPr/>
              <p14:nvPr/>
            </p14:nvContentPartPr>
            <p14:xfrm>
              <a:off x="2419664" y="3348250"/>
              <a:ext cx="3960" cy="0"/>
            </p14:xfrm>
          </p:contentPart>
        </mc:Choice>
        <mc:Fallback xmlns="">
          <p:pic>
            <p:nvPicPr>
              <p:cNvPr id="27" name="Ink 26"/>
              <p:cNvPicPr/>
              <p:nvPr/>
            </p:nvPicPr>
            <p:blipFill>
              <a:blip r:embed="rId26"/>
              <a:stretch>
                <a:fillRect/>
              </a:stretch>
            </p:blipFill>
            <p:spPr>
              <a:xfrm>
                <a:off x="0" y="0"/>
                <a:ext cx="3960" cy="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p14:cNvContentPartPr/>
              <p14:nvPr/>
            </p14:nvContentPartPr>
            <p14:xfrm>
              <a:off x="1646744" y="2294890"/>
              <a:ext cx="0" cy="0"/>
            </p14:xfrm>
          </p:contentPart>
        </mc:Choice>
        <mc:Fallback xmlns="">
          <p:pic>
            <p:nvPicPr>
              <p:cNvPr id="29" name="Ink 28"/>
              <p:cNvPicPr/>
              <p:nvPr/>
            </p:nvPicPr>
            <p:blipFill>
              <a:blip r:embed="rId30"/>
              <a:stretch>
                <a:fillRect/>
              </a:stretch>
            </p:blipFill>
            <p:spPr>
              <a:xfrm>
                <a:off x="0" y="0"/>
                <a:ext cx="0" cy="0"/>
              </a:xfrm>
              <a:prstGeom prst="rect">
                <a:avLst/>
              </a:prstGeom>
            </p:spPr>
          </p:pic>
        </mc:Fallback>
      </mc:AlternateContent>
      <p:sp>
        <p:nvSpPr>
          <p:cNvPr id="32" name="TextBox 31"/>
          <p:cNvSpPr txBox="1"/>
          <p:nvPr/>
        </p:nvSpPr>
        <p:spPr>
          <a:xfrm>
            <a:off x="3741636" y="4778556"/>
            <a:ext cx="2057400" cy="923330"/>
          </a:xfrm>
          <a:prstGeom prst="rect">
            <a:avLst/>
          </a:prstGeom>
          <a:noFill/>
        </p:spPr>
        <p:txBody>
          <a:bodyPr wrap="square" rtlCol="0">
            <a:spAutoFit/>
          </a:bodyPr>
          <a:lstStyle/>
          <a:p>
            <a:pPr marL="285750" indent="-285750">
              <a:buFont typeface="Arial" panose="020B0604020202020204" pitchFamily="34" charset="0"/>
              <a:buChar char="•"/>
            </a:pPr>
            <a:r>
              <a:rPr lang="en-CA" b="1" dirty="0" smtClean="0">
                <a:solidFill>
                  <a:srgbClr val="FF0000"/>
                </a:solidFill>
              </a:rPr>
              <a:t>Maxima</a:t>
            </a:r>
          </a:p>
          <a:p>
            <a:pPr marL="285750" indent="-285750">
              <a:buFont typeface="Arial" panose="020B0604020202020204" pitchFamily="34" charset="0"/>
              <a:buChar char="•"/>
            </a:pPr>
            <a:r>
              <a:rPr lang="en-CA" b="1" dirty="0" smtClean="0">
                <a:solidFill>
                  <a:srgbClr val="002E15"/>
                </a:solidFill>
              </a:rPr>
              <a:t>Saddles</a:t>
            </a:r>
          </a:p>
          <a:p>
            <a:pPr marL="285750" indent="-285750">
              <a:buFont typeface="Arial" panose="020B0604020202020204" pitchFamily="34" charset="0"/>
              <a:buChar char="•"/>
            </a:pPr>
            <a:r>
              <a:rPr lang="en-CA" b="1" dirty="0" smtClean="0">
                <a:solidFill>
                  <a:srgbClr val="002060"/>
                </a:solidFill>
              </a:rPr>
              <a:t>Minima</a:t>
            </a:r>
            <a:endParaRPr lang="en-CA" b="1" dirty="0">
              <a:solidFill>
                <a:srgbClr val="002060"/>
              </a:solidFill>
            </a:endParaRPr>
          </a:p>
        </p:txBody>
      </p:sp>
      <mc:AlternateContent xmlns:mc="http://schemas.openxmlformats.org/markup-compatibility/2006" xmlns:p14="http://schemas.microsoft.com/office/powerpoint/2010/main">
        <mc:Choice Requires="p14">
          <p:contentPart p14:bwMode="auto" r:id="rId31">
            <p14:nvContentPartPr>
              <p14:cNvPr id="12" name="Ink 11"/>
              <p14:cNvContentPartPr/>
              <p14:nvPr/>
            </p14:nvContentPartPr>
            <p14:xfrm>
              <a:off x="2044544" y="1930930"/>
              <a:ext cx="1236572" cy="1784524"/>
            </p14:xfrm>
          </p:contentPart>
        </mc:Choice>
        <mc:Fallback xmlns="">
          <p:pic>
            <p:nvPicPr>
              <p:cNvPr id="12" name="Ink 11"/>
              <p:cNvPicPr/>
              <p:nvPr/>
            </p:nvPicPr>
            <p:blipFill>
              <a:blip r:embed="rId32"/>
              <a:stretch>
                <a:fillRect/>
              </a:stretch>
            </p:blipFill>
            <p:spPr>
              <a:xfrm>
                <a:off x="1927907" y="1830490"/>
                <a:ext cx="1400368" cy="1941844"/>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p14:cNvContentPartPr/>
              <p14:nvPr/>
            </p14:nvContentPartPr>
            <p14:xfrm>
              <a:off x="3022276" y="3118934"/>
              <a:ext cx="132120" cy="557280"/>
            </p14:xfrm>
          </p:contentPart>
        </mc:Choice>
        <mc:Fallback xmlns="">
          <p:pic>
            <p:nvPicPr>
              <p:cNvPr id="22" name="Ink 21"/>
              <p:cNvPicPr/>
              <p:nvPr/>
            </p:nvPicPr>
            <p:blipFill>
              <a:blip r:embed="rId34"/>
              <a:stretch>
                <a:fillRect/>
              </a:stretch>
            </p:blipFill>
            <p:spPr>
              <a:xfrm>
                <a:off x="2977636" y="3069974"/>
                <a:ext cx="237960" cy="666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p14:cNvContentPartPr/>
              <p14:nvPr/>
            </p14:nvContentPartPr>
            <p14:xfrm>
              <a:off x="2831864" y="2051890"/>
              <a:ext cx="217052" cy="871200"/>
            </p14:xfrm>
          </p:contentPart>
        </mc:Choice>
        <mc:Fallback xmlns="">
          <p:pic>
            <p:nvPicPr>
              <p:cNvPr id="37" name="Ink 36"/>
              <p:cNvPicPr/>
              <p:nvPr/>
            </p:nvPicPr>
            <p:blipFill>
              <a:blip r:embed="rId36"/>
              <a:stretch>
                <a:fillRect/>
              </a:stretch>
            </p:blipFill>
            <p:spPr>
              <a:xfrm>
                <a:off x="2769592" y="1998610"/>
                <a:ext cx="332597" cy="986760"/>
              </a:xfrm>
              <a:prstGeom prst="rect">
                <a:avLst/>
              </a:prstGeom>
            </p:spPr>
          </p:pic>
        </mc:Fallback>
      </mc:AlternateContent>
    </p:spTree>
    <p:extLst>
      <p:ext uri="{BB962C8B-B14F-4D97-AF65-F5344CB8AC3E}">
        <p14:creationId xmlns:p14="http://schemas.microsoft.com/office/powerpoint/2010/main" val="1689292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031"/>
            <a:ext cx="8229600" cy="1143000"/>
          </a:xfrm>
        </p:spPr>
        <p:txBody>
          <a:bodyPr/>
          <a:lstStyle/>
          <a:p>
            <a:r>
              <a:rPr lang="en-CA" dirty="0" smtClean="0">
                <a:solidFill>
                  <a:schemeClr val="bg1"/>
                </a:solidFill>
              </a:rPr>
              <a:t>Torus Example</a:t>
            </a:r>
            <a:endParaRPr lang="en-CA" dirty="0">
              <a:solidFill>
                <a:schemeClr val="bg1"/>
              </a:solidFill>
            </a:endParaRPr>
          </a:p>
        </p:txBody>
      </p:sp>
      <p:pic>
        <p:nvPicPr>
          <p:cNvPr id="1028" name="Picture 4" descr="Inline imag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828800"/>
            <a:ext cx="3883025" cy="3883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line imag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28800"/>
            <a:ext cx="3902538" cy="38830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536984" y="3069250"/>
              <a:ext cx="18000" cy="1431000"/>
            </p14:xfrm>
          </p:contentPart>
        </mc:Choice>
        <mc:Fallback xmlns="">
          <p:pic>
            <p:nvPicPr>
              <p:cNvPr id="6" name="Ink 5"/>
              <p:cNvPicPr/>
              <p:nvPr/>
            </p:nvPicPr>
            <p:blipFill>
              <a:blip r:embed="rId6"/>
              <a:stretch>
                <a:fillRect/>
              </a:stretch>
            </p:blipFill>
            <p:spPr>
              <a:xfrm>
                <a:off x="6414944" y="2949010"/>
                <a:ext cx="248400" cy="167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6559664" y="2034610"/>
              <a:ext cx="0" cy="0"/>
            </p14:xfrm>
          </p:contentPart>
        </mc:Choice>
        <mc:Fallback xmlns="">
          <p:pic>
            <p:nvPicPr>
              <p:cNvPr id="8" name="Ink 7"/>
              <p:cNvPicPr/>
              <p:nvPr/>
            </p:nvPicPr>
            <p:blipFill>
              <a:blip r:embed="rId8"/>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6593144" y="5524090"/>
              <a:ext cx="0" cy="0"/>
            </p14:xfrm>
          </p:contentPart>
        </mc:Choice>
        <mc:Fallback xmlns="">
          <p:pic>
            <p:nvPicPr>
              <p:cNvPr id="9" name="Ink 8"/>
              <p:cNvPicPr/>
              <p:nvPr/>
            </p:nvPicPr>
            <p:blipFill>
              <a:blip r:embed="rId10"/>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p14:cNvContentPartPr/>
              <p14:nvPr/>
            </p14:nvContentPartPr>
            <p14:xfrm>
              <a:off x="6557864" y="5497090"/>
              <a:ext cx="720" cy="7920"/>
            </p14:xfrm>
          </p:contentPart>
        </mc:Choice>
        <mc:Fallback xmlns="">
          <p:pic>
            <p:nvPicPr>
              <p:cNvPr id="11" name="Ink 10"/>
              <p:cNvPicPr/>
              <p:nvPr/>
            </p:nvPicPr>
            <p:blipFill>
              <a:blip r:embed="rId12"/>
              <a:stretch>
                <a:fillRect/>
              </a:stretch>
            </p:blipFill>
            <p:spPr>
              <a:xfrm>
                <a:off x="6433304" y="5372530"/>
                <a:ext cx="249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p14:cNvContentPartPr/>
              <p14:nvPr/>
            </p14:nvContentPartPr>
            <p14:xfrm>
              <a:off x="2718464" y="4417450"/>
              <a:ext cx="23040" cy="7200"/>
            </p14:xfrm>
          </p:contentPart>
        </mc:Choice>
        <mc:Fallback xmlns="">
          <p:pic>
            <p:nvPicPr>
              <p:cNvPr id="13" name="Ink 12"/>
              <p:cNvPicPr/>
              <p:nvPr/>
            </p:nvPicPr>
            <p:blipFill>
              <a:blip r:embed="rId14"/>
              <a:stretch>
                <a:fillRect/>
              </a:stretch>
            </p:blipFill>
            <p:spPr>
              <a:xfrm>
                <a:off x="2603624" y="4309450"/>
                <a:ext cx="230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p14:cNvContentPartPr/>
              <p14:nvPr/>
            </p14:nvContentPartPr>
            <p14:xfrm>
              <a:off x="2764904" y="5539930"/>
              <a:ext cx="0" cy="0"/>
            </p14:xfrm>
          </p:contentPart>
        </mc:Choice>
        <mc:Fallback xmlns="">
          <p:pic>
            <p:nvPicPr>
              <p:cNvPr id="14" name="Ink 13"/>
              <p:cNvPicPr/>
              <p:nvPr/>
            </p:nvPicPr>
            <p:blipFill>
              <a:blip r:embed="rId16"/>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p14:cNvContentPartPr/>
              <p14:nvPr/>
            </p14:nvContentPartPr>
            <p14:xfrm>
              <a:off x="2737904" y="5524810"/>
              <a:ext cx="8640" cy="24480"/>
            </p14:xfrm>
          </p:contentPart>
        </mc:Choice>
        <mc:Fallback xmlns="">
          <p:pic>
            <p:nvPicPr>
              <p:cNvPr id="16" name="Ink 15"/>
              <p:cNvPicPr/>
              <p:nvPr/>
            </p:nvPicPr>
            <p:blipFill>
              <a:blip r:embed="rId18"/>
              <a:stretch>
                <a:fillRect/>
              </a:stretch>
            </p:blipFill>
            <p:spPr>
              <a:xfrm>
                <a:off x="2626304" y="5437330"/>
                <a:ext cx="2235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p14:cNvContentPartPr/>
              <p14:nvPr/>
            </p14:nvContentPartPr>
            <p14:xfrm>
              <a:off x="3057584" y="1930930"/>
              <a:ext cx="360" cy="5760"/>
            </p14:xfrm>
          </p:contentPart>
        </mc:Choice>
        <mc:Fallback xmlns="">
          <p:pic>
            <p:nvPicPr>
              <p:cNvPr id="20" name="Ink 19"/>
              <p:cNvPicPr/>
              <p:nvPr/>
            </p:nvPicPr>
            <p:blipFill>
              <a:blip r:embed="rId20"/>
              <a:stretch>
                <a:fillRect/>
              </a:stretch>
            </p:blipFill>
            <p:spPr>
              <a:xfrm>
                <a:off x="2957144" y="1830490"/>
                <a:ext cx="201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p14:cNvContentPartPr/>
              <p14:nvPr/>
            </p14:nvContentPartPr>
            <p14:xfrm>
              <a:off x="3050744" y="1934170"/>
              <a:ext cx="3600" cy="0"/>
            </p14:xfrm>
          </p:contentPart>
        </mc:Choice>
        <mc:Fallback xmlns="">
          <p:pic>
            <p:nvPicPr>
              <p:cNvPr id="21" name="Ink 20"/>
              <p:cNvPicPr/>
              <p:nvPr/>
            </p:nvPicPr>
            <p:blipFill>
              <a:blip r:embed="rId22"/>
              <a:stretch>
                <a:fillRect/>
              </a:stretch>
            </p:blipFill>
            <p:spPr>
              <a:xfrm>
                <a:off x="0" y="0"/>
                <a:ext cx="3600" cy="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p14:cNvContentPartPr/>
              <p14:nvPr/>
            </p14:nvContentPartPr>
            <p14:xfrm>
              <a:off x="2044544" y="2414410"/>
              <a:ext cx="251280" cy="853200"/>
            </p14:xfrm>
          </p:contentPart>
        </mc:Choice>
        <mc:Fallback xmlns="">
          <p:pic>
            <p:nvPicPr>
              <p:cNvPr id="26" name="Ink 25"/>
              <p:cNvPicPr/>
              <p:nvPr/>
            </p:nvPicPr>
            <p:blipFill>
              <a:blip r:embed="rId24"/>
              <a:stretch>
                <a:fillRect/>
              </a:stretch>
            </p:blipFill>
            <p:spPr>
              <a:xfrm>
                <a:off x="1927904" y="2302810"/>
                <a:ext cx="47556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p14:cNvContentPartPr/>
              <p14:nvPr/>
            </p14:nvContentPartPr>
            <p14:xfrm>
              <a:off x="2419664" y="3348250"/>
              <a:ext cx="3960" cy="0"/>
            </p14:xfrm>
          </p:contentPart>
        </mc:Choice>
        <mc:Fallback xmlns="">
          <p:pic>
            <p:nvPicPr>
              <p:cNvPr id="27" name="Ink 26"/>
              <p:cNvPicPr/>
              <p:nvPr/>
            </p:nvPicPr>
            <p:blipFill>
              <a:blip r:embed="rId26"/>
              <a:stretch>
                <a:fillRect/>
              </a:stretch>
            </p:blipFill>
            <p:spPr>
              <a:xfrm>
                <a:off x="0" y="0"/>
                <a:ext cx="3960" cy="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p14:cNvContentPartPr/>
              <p14:nvPr/>
            </p14:nvContentPartPr>
            <p14:xfrm>
              <a:off x="2897384" y="3072130"/>
              <a:ext cx="13680" cy="2160"/>
            </p14:xfrm>
          </p:contentPart>
        </mc:Choice>
        <mc:Fallback xmlns="">
          <p:pic>
            <p:nvPicPr>
              <p:cNvPr id="28" name="Ink 27"/>
              <p:cNvPicPr/>
              <p:nvPr/>
            </p:nvPicPr>
            <p:blipFill>
              <a:blip r:embed="rId28"/>
              <a:stretch>
                <a:fillRect/>
              </a:stretch>
            </p:blipFill>
            <p:spPr>
              <a:xfrm>
                <a:off x="2797304" y="2965210"/>
                <a:ext cx="218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p14:cNvContentPartPr/>
              <p14:nvPr/>
            </p14:nvContentPartPr>
            <p14:xfrm>
              <a:off x="1646744" y="2294890"/>
              <a:ext cx="0" cy="0"/>
            </p14:xfrm>
          </p:contentPart>
        </mc:Choice>
        <mc:Fallback xmlns="">
          <p:pic>
            <p:nvPicPr>
              <p:cNvPr id="29" name="Ink 28"/>
              <p:cNvPicPr/>
              <p:nvPr/>
            </p:nvPicPr>
            <p:blipFill>
              <a:blip r:embed="rId30"/>
              <a:stretch>
                <a:fillRect/>
              </a:stretch>
            </p:blipFill>
            <p:spPr>
              <a:xfrm>
                <a:off x="0" y="0"/>
                <a:ext cx="0" cy="0"/>
              </a:xfrm>
              <a:prstGeom prst="rect">
                <a:avLst/>
              </a:prstGeom>
            </p:spPr>
          </p:pic>
        </mc:Fallback>
      </mc:AlternateContent>
      <p:sp>
        <p:nvSpPr>
          <p:cNvPr id="18" name="TextBox 17"/>
          <p:cNvSpPr txBox="1"/>
          <p:nvPr/>
        </p:nvSpPr>
        <p:spPr>
          <a:xfrm>
            <a:off x="3766773" y="4791808"/>
            <a:ext cx="2057400" cy="923330"/>
          </a:xfrm>
          <a:prstGeom prst="rect">
            <a:avLst/>
          </a:prstGeom>
          <a:noFill/>
        </p:spPr>
        <p:txBody>
          <a:bodyPr wrap="square" rtlCol="0">
            <a:spAutoFit/>
          </a:bodyPr>
          <a:lstStyle/>
          <a:p>
            <a:pPr marL="285750" indent="-285750">
              <a:buFont typeface="Arial" panose="020B0604020202020204" pitchFamily="34" charset="0"/>
              <a:buChar char="•"/>
            </a:pPr>
            <a:r>
              <a:rPr lang="en-CA" b="1" dirty="0" smtClean="0">
                <a:solidFill>
                  <a:srgbClr val="FF0000"/>
                </a:solidFill>
              </a:rPr>
              <a:t>Maxima</a:t>
            </a:r>
          </a:p>
          <a:p>
            <a:pPr marL="285750" indent="-285750">
              <a:buFont typeface="Arial" panose="020B0604020202020204" pitchFamily="34" charset="0"/>
              <a:buChar char="•"/>
            </a:pPr>
            <a:r>
              <a:rPr lang="en-CA" b="1" dirty="0" smtClean="0">
                <a:solidFill>
                  <a:srgbClr val="002E15"/>
                </a:solidFill>
              </a:rPr>
              <a:t>Saddles</a:t>
            </a:r>
          </a:p>
          <a:p>
            <a:pPr marL="285750" indent="-285750">
              <a:buFont typeface="Arial" panose="020B0604020202020204" pitchFamily="34" charset="0"/>
              <a:buChar char="•"/>
            </a:pPr>
            <a:r>
              <a:rPr lang="en-CA" b="1" dirty="0" smtClean="0">
                <a:solidFill>
                  <a:srgbClr val="002060"/>
                </a:solidFill>
              </a:rPr>
              <a:t>Minima</a:t>
            </a:r>
            <a:endParaRPr lang="en-CA" b="1" dirty="0">
              <a:solidFill>
                <a:srgbClr val="002060"/>
              </a:solidFill>
            </a:endParaRPr>
          </a:p>
        </p:txBody>
      </p:sp>
      <p:cxnSp>
        <p:nvCxnSpPr>
          <p:cNvPr id="4" name="Straight Arrow Connector 3"/>
          <p:cNvCxnSpPr/>
          <p:nvPr/>
        </p:nvCxnSpPr>
        <p:spPr>
          <a:xfrm>
            <a:off x="1676400" y="2164321"/>
            <a:ext cx="619424" cy="12167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44544" y="3396020"/>
            <a:ext cx="351814" cy="102594"/>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853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031"/>
            <a:ext cx="8229600" cy="1143000"/>
          </a:xfrm>
        </p:spPr>
        <p:txBody>
          <a:bodyPr/>
          <a:lstStyle/>
          <a:p>
            <a:r>
              <a:rPr lang="en-CA" dirty="0" smtClean="0">
                <a:solidFill>
                  <a:schemeClr val="bg1"/>
                </a:solidFill>
              </a:rPr>
              <a:t>Torus Example</a:t>
            </a:r>
            <a:endParaRPr lang="en-CA" dirty="0">
              <a:solidFill>
                <a:schemeClr val="bg1"/>
              </a:solidFill>
            </a:endParaRPr>
          </a:p>
        </p:txBody>
      </p:sp>
      <p:pic>
        <p:nvPicPr>
          <p:cNvPr id="1028" name="Picture 4" descr="Inline imag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828800"/>
            <a:ext cx="3883025" cy="38830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line imag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28800"/>
            <a:ext cx="3902538" cy="38830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536984" y="3069250"/>
              <a:ext cx="18000" cy="1431000"/>
            </p14:xfrm>
          </p:contentPart>
        </mc:Choice>
        <mc:Fallback xmlns="">
          <p:pic>
            <p:nvPicPr>
              <p:cNvPr id="6" name="Ink 5"/>
              <p:cNvPicPr/>
              <p:nvPr/>
            </p:nvPicPr>
            <p:blipFill>
              <a:blip r:embed="rId6"/>
              <a:stretch>
                <a:fillRect/>
              </a:stretch>
            </p:blipFill>
            <p:spPr>
              <a:xfrm>
                <a:off x="6414944" y="2949010"/>
                <a:ext cx="248400" cy="167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6559664" y="2034610"/>
              <a:ext cx="0" cy="0"/>
            </p14:xfrm>
          </p:contentPart>
        </mc:Choice>
        <mc:Fallback xmlns="">
          <p:pic>
            <p:nvPicPr>
              <p:cNvPr id="8" name="Ink 7"/>
              <p:cNvPicPr/>
              <p:nvPr/>
            </p:nvPicPr>
            <p:blipFill>
              <a:blip r:embed="rId8"/>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6593144" y="5524090"/>
              <a:ext cx="0" cy="0"/>
            </p14:xfrm>
          </p:contentPart>
        </mc:Choice>
        <mc:Fallback xmlns="">
          <p:pic>
            <p:nvPicPr>
              <p:cNvPr id="9" name="Ink 8"/>
              <p:cNvPicPr/>
              <p:nvPr/>
            </p:nvPicPr>
            <p:blipFill>
              <a:blip r:embed="rId10"/>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p14:cNvContentPartPr/>
              <p14:nvPr/>
            </p14:nvContentPartPr>
            <p14:xfrm>
              <a:off x="6557864" y="5497090"/>
              <a:ext cx="720" cy="7920"/>
            </p14:xfrm>
          </p:contentPart>
        </mc:Choice>
        <mc:Fallback xmlns="">
          <p:pic>
            <p:nvPicPr>
              <p:cNvPr id="11" name="Ink 10"/>
              <p:cNvPicPr/>
              <p:nvPr/>
            </p:nvPicPr>
            <p:blipFill>
              <a:blip r:embed="rId12"/>
              <a:stretch>
                <a:fillRect/>
              </a:stretch>
            </p:blipFill>
            <p:spPr>
              <a:xfrm>
                <a:off x="6433304" y="5372530"/>
                <a:ext cx="249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p14:cNvContentPartPr/>
              <p14:nvPr/>
            </p14:nvContentPartPr>
            <p14:xfrm>
              <a:off x="2718464" y="4417450"/>
              <a:ext cx="23040" cy="7200"/>
            </p14:xfrm>
          </p:contentPart>
        </mc:Choice>
        <mc:Fallback xmlns="">
          <p:pic>
            <p:nvPicPr>
              <p:cNvPr id="13" name="Ink 12"/>
              <p:cNvPicPr/>
              <p:nvPr/>
            </p:nvPicPr>
            <p:blipFill>
              <a:blip r:embed="rId14"/>
              <a:stretch>
                <a:fillRect/>
              </a:stretch>
            </p:blipFill>
            <p:spPr>
              <a:xfrm>
                <a:off x="2603624" y="4309450"/>
                <a:ext cx="230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p14:cNvContentPartPr/>
              <p14:nvPr/>
            </p14:nvContentPartPr>
            <p14:xfrm>
              <a:off x="2764904" y="5539930"/>
              <a:ext cx="0" cy="0"/>
            </p14:xfrm>
          </p:contentPart>
        </mc:Choice>
        <mc:Fallback xmlns="">
          <p:pic>
            <p:nvPicPr>
              <p:cNvPr id="14" name="Ink 13"/>
              <p:cNvPicPr/>
              <p:nvPr/>
            </p:nvPicPr>
            <p:blipFill>
              <a:blip r:embed="rId16"/>
              <a:stretch>
                <a:fillRect/>
              </a:stretch>
            </p:blipFill>
            <p:spPr>
              <a:xfrm>
                <a:off x="0" y="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p14:cNvContentPartPr/>
              <p14:nvPr/>
            </p14:nvContentPartPr>
            <p14:xfrm>
              <a:off x="2737904" y="5524810"/>
              <a:ext cx="8640" cy="24480"/>
            </p14:xfrm>
          </p:contentPart>
        </mc:Choice>
        <mc:Fallback xmlns="">
          <p:pic>
            <p:nvPicPr>
              <p:cNvPr id="16" name="Ink 15"/>
              <p:cNvPicPr/>
              <p:nvPr/>
            </p:nvPicPr>
            <p:blipFill>
              <a:blip r:embed="rId18"/>
              <a:stretch>
                <a:fillRect/>
              </a:stretch>
            </p:blipFill>
            <p:spPr>
              <a:xfrm>
                <a:off x="2626304" y="5437330"/>
                <a:ext cx="2235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p14:cNvContentPartPr/>
              <p14:nvPr/>
            </p14:nvContentPartPr>
            <p14:xfrm>
              <a:off x="3057584" y="1930930"/>
              <a:ext cx="360" cy="5760"/>
            </p14:xfrm>
          </p:contentPart>
        </mc:Choice>
        <mc:Fallback xmlns="">
          <p:pic>
            <p:nvPicPr>
              <p:cNvPr id="20" name="Ink 19"/>
              <p:cNvPicPr/>
              <p:nvPr/>
            </p:nvPicPr>
            <p:blipFill>
              <a:blip r:embed="rId20"/>
              <a:stretch>
                <a:fillRect/>
              </a:stretch>
            </p:blipFill>
            <p:spPr>
              <a:xfrm>
                <a:off x="2957144" y="1830490"/>
                <a:ext cx="201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p14:cNvContentPartPr/>
              <p14:nvPr/>
            </p14:nvContentPartPr>
            <p14:xfrm>
              <a:off x="3050744" y="1934170"/>
              <a:ext cx="3600" cy="0"/>
            </p14:xfrm>
          </p:contentPart>
        </mc:Choice>
        <mc:Fallback xmlns="">
          <p:pic>
            <p:nvPicPr>
              <p:cNvPr id="21" name="Ink 20"/>
              <p:cNvPicPr/>
              <p:nvPr/>
            </p:nvPicPr>
            <p:blipFill>
              <a:blip r:embed="rId22"/>
              <a:stretch>
                <a:fillRect/>
              </a:stretch>
            </p:blipFill>
            <p:spPr>
              <a:xfrm>
                <a:off x="0" y="0"/>
                <a:ext cx="3600" cy="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p14:cNvContentPartPr/>
              <p14:nvPr/>
            </p14:nvContentPartPr>
            <p14:xfrm>
              <a:off x="2897384" y="3072130"/>
              <a:ext cx="13680" cy="2160"/>
            </p14:xfrm>
          </p:contentPart>
        </mc:Choice>
        <mc:Fallback xmlns="">
          <p:pic>
            <p:nvPicPr>
              <p:cNvPr id="28" name="Ink 27"/>
              <p:cNvPicPr/>
              <p:nvPr/>
            </p:nvPicPr>
            <p:blipFill>
              <a:blip r:embed="rId24"/>
              <a:stretch>
                <a:fillRect/>
              </a:stretch>
            </p:blipFill>
            <p:spPr>
              <a:xfrm>
                <a:off x="2797304" y="2965210"/>
                <a:ext cx="218520" cy="213840"/>
              </a:xfrm>
              <a:prstGeom prst="rect">
                <a:avLst/>
              </a:prstGeom>
            </p:spPr>
          </p:pic>
        </mc:Fallback>
      </mc:AlternateContent>
      <p:sp>
        <p:nvSpPr>
          <p:cNvPr id="18" name="TextBox 17"/>
          <p:cNvSpPr txBox="1"/>
          <p:nvPr/>
        </p:nvSpPr>
        <p:spPr>
          <a:xfrm>
            <a:off x="3766773" y="4791808"/>
            <a:ext cx="2057400" cy="923330"/>
          </a:xfrm>
          <a:prstGeom prst="rect">
            <a:avLst/>
          </a:prstGeom>
          <a:noFill/>
        </p:spPr>
        <p:txBody>
          <a:bodyPr wrap="square" rtlCol="0">
            <a:spAutoFit/>
          </a:bodyPr>
          <a:lstStyle/>
          <a:p>
            <a:pPr marL="285750" indent="-285750">
              <a:buFont typeface="Arial" panose="020B0604020202020204" pitchFamily="34" charset="0"/>
              <a:buChar char="•"/>
            </a:pPr>
            <a:r>
              <a:rPr lang="en-CA" b="1" dirty="0" smtClean="0">
                <a:solidFill>
                  <a:srgbClr val="FF0000"/>
                </a:solidFill>
              </a:rPr>
              <a:t>Maxima</a:t>
            </a:r>
          </a:p>
          <a:p>
            <a:pPr marL="285750" indent="-285750">
              <a:buFont typeface="Arial" panose="020B0604020202020204" pitchFamily="34" charset="0"/>
              <a:buChar char="•"/>
            </a:pPr>
            <a:r>
              <a:rPr lang="en-CA" b="1" dirty="0" smtClean="0">
                <a:solidFill>
                  <a:srgbClr val="002E15"/>
                </a:solidFill>
              </a:rPr>
              <a:t>Saddles</a:t>
            </a:r>
          </a:p>
          <a:p>
            <a:pPr marL="285750" indent="-285750">
              <a:buFont typeface="Arial" panose="020B0604020202020204" pitchFamily="34" charset="0"/>
              <a:buChar char="•"/>
            </a:pPr>
            <a:r>
              <a:rPr lang="en-CA" b="1" dirty="0" smtClean="0">
                <a:solidFill>
                  <a:srgbClr val="002060"/>
                </a:solidFill>
              </a:rPr>
              <a:t>Minima</a:t>
            </a:r>
            <a:endParaRPr lang="en-CA" b="1" dirty="0">
              <a:solidFill>
                <a:srgbClr val="002060"/>
              </a:solidFill>
            </a:endParaRPr>
          </a:p>
        </p:txBody>
      </p:sp>
      <p:cxnSp>
        <p:nvCxnSpPr>
          <p:cNvPr id="5" name="Straight Arrow Connector 4"/>
          <p:cNvCxnSpPr/>
          <p:nvPr/>
        </p:nvCxnSpPr>
        <p:spPr>
          <a:xfrm>
            <a:off x="4114800" y="3733800"/>
            <a:ext cx="6096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5711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dirty="0" smtClean="0">
                <a:solidFill>
                  <a:schemeClr val="bg1"/>
                </a:solidFill>
              </a:rPr>
              <a:t>Discrete Morse Theory</a:t>
            </a:r>
          </a:p>
        </p:txBody>
      </p:sp>
      <p:sp>
        <p:nvSpPr>
          <p:cNvPr id="32771" name="Content Placeholder 3"/>
          <p:cNvSpPr>
            <a:spLocks noGrp="1"/>
          </p:cNvSpPr>
          <p:nvPr>
            <p:ph idx="1"/>
          </p:nvPr>
        </p:nvSpPr>
        <p:spPr/>
        <p:txBody>
          <a:bodyPr/>
          <a:lstStyle/>
          <a:p>
            <a:r>
              <a:rPr lang="en-CA" altLang="en-US" dirty="0" smtClean="0">
                <a:solidFill>
                  <a:schemeClr val="bg1"/>
                </a:solidFill>
              </a:rPr>
              <a:t>Analog to smooth </a:t>
            </a:r>
            <a:r>
              <a:rPr lang="en-CA" altLang="en-US" dirty="0">
                <a:solidFill>
                  <a:schemeClr val="bg1"/>
                </a:solidFill>
              </a:rPr>
              <a:t>M</a:t>
            </a:r>
            <a:r>
              <a:rPr lang="en-CA" altLang="en-US" dirty="0" smtClean="0">
                <a:solidFill>
                  <a:schemeClr val="bg1"/>
                </a:solidFill>
              </a:rPr>
              <a:t>orse </a:t>
            </a:r>
            <a:r>
              <a:rPr lang="en-CA" altLang="en-US" dirty="0">
                <a:solidFill>
                  <a:schemeClr val="bg1"/>
                </a:solidFill>
              </a:rPr>
              <a:t>T</a:t>
            </a:r>
            <a:r>
              <a:rPr lang="en-CA" altLang="en-US" dirty="0" smtClean="0">
                <a:solidFill>
                  <a:schemeClr val="bg1"/>
                </a:solidFill>
              </a:rPr>
              <a:t>heory for a discrete point set (Forman 2002)</a:t>
            </a:r>
          </a:p>
          <a:p>
            <a:r>
              <a:rPr lang="en-CA" altLang="en-US" dirty="0">
                <a:solidFill>
                  <a:schemeClr val="bg1"/>
                </a:solidFill>
              </a:rPr>
              <a:t>Works on not smooth, but piecewise linear spaces, </a:t>
            </a:r>
            <a:r>
              <a:rPr lang="en-CA" altLang="en-US" dirty="0" smtClean="0">
                <a:solidFill>
                  <a:schemeClr val="bg1"/>
                </a:solidFill>
              </a:rPr>
              <a:t>e.g. </a:t>
            </a:r>
            <a:r>
              <a:rPr lang="en-CA" altLang="en-US" dirty="0" err="1">
                <a:solidFill>
                  <a:schemeClr val="bg1"/>
                </a:solidFill>
              </a:rPr>
              <a:t>tetrahedra</a:t>
            </a:r>
            <a:endParaRPr lang="en-CA" altLang="en-US" dirty="0">
              <a:solidFill>
                <a:schemeClr val="bg1"/>
              </a:solidFill>
            </a:endParaRPr>
          </a:p>
          <a:p>
            <a:pPr marL="0" indent="0">
              <a:buNone/>
            </a:pPr>
            <a:endParaRPr lang="en-CA" altLang="en-US" dirty="0" smtClean="0">
              <a:solidFill>
                <a:schemeClr val="bg1"/>
              </a:solidFill>
            </a:endParaRPr>
          </a:p>
          <a:p>
            <a:endParaRPr lang="en-CA" altLang="en-US" dirty="0" smtClean="0">
              <a:solidFill>
                <a:schemeClr val="bg1"/>
              </a:solidFill>
            </a:endParaRPr>
          </a:p>
        </p:txBody>
      </p:sp>
    </p:spTree>
    <p:extLst>
      <p:ext uri="{BB962C8B-B14F-4D97-AF65-F5344CB8AC3E}">
        <p14:creationId xmlns:p14="http://schemas.microsoft.com/office/powerpoint/2010/main" val="221071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dirty="0" smtClean="0">
                <a:solidFill>
                  <a:schemeClr val="bg1"/>
                </a:solidFill>
              </a:rPr>
              <a:t>Discrete Morse Theory</a:t>
            </a:r>
          </a:p>
        </p:txBody>
      </p:sp>
      <p:sp>
        <p:nvSpPr>
          <p:cNvPr id="32771" name="Content Placeholder 3"/>
          <p:cNvSpPr>
            <a:spLocks noGrp="1"/>
          </p:cNvSpPr>
          <p:nvPr>
            <p:ph idx="1"/>
          </p:nvPr>
        </p:nvSpPr>
        <p:spPr/>
        <p:txBody>
          <a:bodyPr/>
          <a:lstStyle/>
          <a:p>
            <a:r>
              <a:rPr lang="en-CA" altLang="en-US" dirty="0" err="1" smtClean="0">
                <a:solidFill>
                  <a:schemeClr val="bg1"/>
                </a:solidFill>
              </a:rPr>
              <a:t>Simplices</a:t>
            </a:r>
            <a:endParaRPr lang="en-CA" altLang="en-US" dirty="0" smtClean="0">
              <a:solidFill>
                <a:schemeClr val="bg1"/>
              </a:solidFill>
            </a:endParaRPr>
          </a:p>
          <a:p>
            <a:pPr lvl="1"/>
            <a:r>
              <a:rPr lang="en-CA" altLang="en-US" dirty="0" smtClean="0">
                <a:solidFill>
                  <a:schemeClr val="bg1"/>
                </a:solidFill>
              </a:rPr>
              <a:t>0-dimensional: </a:t>
            </a:r>
          </a:p>
          <a:p>
            <a:pPr lvl="1"/>
            <a:r>
              <a:rPr lang="en-CA" altLang="en-US" dirty="0" smtClean="0">
                <a:solidFill>
                  <a:schemeClr val="bg1"/>
                </a:solidFill>
              </a:rPr>
              <a:t>1-dimensional:</a:t>
            </a:r>
          </a:p>
          <a:p>
            <a:pPr lvl="1"/>
            <a:endParaRPr lang="en-CA" altLang="en-US" dirty="0" smtClean="0">
              <a:solidFill>
                <a:schemeClr val="bg1"/>
              </a:solidFill>
            </a:endParaRPr>
          </a:p>
          <a:p>
            <a:pPr lvl="1"/>
            <a:r>
              <a:rPr lang="en-CA" altLang="en-US" dirty="0" smtClean="0">
                <a:solidFill>
                  <a:schemeClr val="bg1"/>
                </a:solidFill>
              </a:rPr>
              <a:t>2-dimensional:</a:t>
            </a:r>
          </a:p>
          <a:p>
            <a:pPr lvl="1"/>
            <a:endParaRPr lang="en-CA" altLang="en-US" dirty="0" smtClean="0">
              <a:solidFill>
                <a:schemeClr val="bg1"/>
              </a:solidFill>
            </a:endParaRPr>
          </a:p>
          <a:p>
            <a:pPr lvl="1">
              <a:buFontTx/>
              <a:buChar char="-"/>
            </a:pPr>
            <a:r>
              <a:rPr lang="en-CA" altLang="en-US" dirty="0" smtClean="0">
                <a:solidFill>
                  <a:schemeClr val="bg1"/>
                </a:solidFill>
              </a:rPr>
              <a:t>3-dimensional:</a:t>
            </a:r>
          </a:p>
          <a:p>
            <a:pPr>
              <a:buNone/>
            </a:pPr>
            <a:endParaRPr lang="en-CA" altLang="en-US" dirty="0" smtClean="0">
              <a:solidFill>
                <a:schemeClr val="bg1"/>
              </a:solidFill>
            </a:endParaRPr>
          </a:p>
        </p:txBody>
      </p:sp>
      <p:sp>
        <p:nvSpPr>
          <p:cNvPr id="4" name="Oval 3"/>
          <p:cNvSpPr/>
          <p:nvPr/>
        </p:nvSpPr>
        <p:spPr>
          <a:xfrm>
            <a:off x="5410200" y="2438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5029200" y="2971800"/>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Isosceles Triangle 7"/>
          <p:cNvSpPr/>
          <p:nvPr/>
        </p:nvSpPr>
        <p:spPr>
          <a:xfrm>
            <a:off x="5105400" y="3581400"/>
            <a:ext cx="685800" cy="59120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334000" y="4648200"/>
            <a:ext cx="457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953000" y="4648200"/>
            <a:ext cx="381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53000" y="54102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638800" y="52578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953000" y="5257800"/>
            <a:ext cx="838200" cy="15240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334000" y="4648200"/>
            <a:ext cx="304800" cy="914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059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1000" y="381000"/>
            <a:ext cx="8153400" cy="5943600"/>
          </a:xfrm>
        </p:spPr>
        <p:txBody>
          <a:bodyPr/>
          <a:lstStyle/>
          <a:p>
            <a:pPr marL="0" indent="0" algn="ctr">
              <a:buNone/>
              <a:defRPr/>
            </a:pPr>
            <a:r>
              <a:rPr lang="en-US" sz="3600" dirty="0" smtClean="0">
                <a:solidFill>
                  <a:schemeClr val="bg1"/>
                </a:solidFill>
              </a:rPr>
              <a:t> Gradient Paths</a:t>
            </a:r>
          </a:p>
          <a:p>
            <a:pPr marL="285750" indent="-285750">
              <a:buFontTx/>
              <a:buChar char="-"/>
              <a:defRPr/>
            </a:pPr>
            <a:r>
              <a:rPr lang="en-US" sz="3000" dirty="0" smtClean="0">
                <a:solidFill>
                  <a:schemeClr val="bg1"/>
                </a:solidFill>
              </a:rPr>
              <a:t>Arrows from higher density to lower density</a:t>
            </a:r>
          </a:p>
          <a:p>
            <a:pPr>
              <a:buFontTx/>
              <a:buChar char="-"/>
              <a:defRPr/>
            </a:pPr>
            <a:r>
              <a:rPr lang="en-US" sz="3000" dirty="0" smtClean="0">
                <a:solidFill>
                  <a:schemeClr val="bg1"/>
                </a:solidFill>
              </a:rPr>
              <a:t>Each simplex has at most one arrow</a:t>
            </a:r>
          </a:p>
          <a:p>
            <a:pPr>
              <a:buFontTx/>
              <a:buChar char="-"/>
              <a:defRPr/>
            </a:pPr>
            <a:r>
              <a:rPr lang="en-US" sz="3000" dirty="0" smtClean="0">
                <a:solidFill>
                  <a:schemeClr val="bg1"/>
                </a:solidFill>
              </a:rPr>
              <a:t>The Morse function that is used is the density function</a:t>
            </a:r>
          </a:p>
          <a:p>
            <a:pPr>
              <a:buFontTx/>
              <a:buChar char="-"/>
              <a:defRPr/>
            </a:pPr>
            <a:r>
              <a:rPr lang="en-US" sz="3000" dirty="0" smtClean="0">
                <a:solidFill>
                  <a:schemeClr val="bg1"/>
                </a:solidFill>
              </a:rPr>
              <a:t>The gradient paths sequences of </a:t>
            </a:r>
            <a:r>
              <a:rPr lang="en-US" sz="3000" dirty="0" err="1" smtClean="0">
                <a:solidFill>
                  <a:schemeClr val="bg1"/>
                </a:solidFill>
              </a:rPr>
              <a:t>simplices</a:t>
            </a:r>
            <a:r>
              <a:rPr lang="en-US" sz="3000" dirty="0" smtClean="0">
                <a:solidFill>
                  <a:schemeClr val="bg1"/>
                </a:solidFill>
              </a:rPr>
              <a:t> along which density is decreasing</a:t>
            </a:r>
            <a:endParaRPr lang="en-US" dirty="0"/>
          </a:p>
        </p:txBody>
      </p:sp>
    </p:spTree>
    <p:extLst>
      <p:ext uri="{BB962C8B-B14F-4D97-AF65-F5344CB8AC3E}">
        <p14:creationId xmlns:p14="http://schemas.microsoft.com/office/powerpoint/2010/main" val="12401293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smtClean="0">
                <a:solidFill>
                  <a:schemeClr val="bg1"/>
                </a:solidFill>
              </a:rPr>
              <a:t>What shapes do you see?</a:t>
            </a:r>
          </a:p>
        </p:txBody>
      </p:sp>
      <p:pic>
        <p:nvPicPr>
          <p:cNvPr id="8195" name="Content Placeholder 5" descr="N1.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095375" y="2582863"/>
            <a:ext cx="2762250" cy="2562225"/>
          </a:xfrm>
        </p:spPr>
      </p:pic>
      <p:pic>
        <p:nvPicPr>
          <p:cNvPr id="8196" name="Content Placeholder 6" descr="L1.jpg"/>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214938" y="2601913"/>
            <a:ext cx="2905125" cy="2524125"/>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buFontTx/>
              <a:buChar char="-"/>
              <a:defRPr/>
            </a:pPr>
            <a:r>
              <a:rPr lang="en-US" dirty="0" err="1">
                <a:solidFill>
                  <a:schemeClr val="bg1"/>
                </a:solidFill>
              </a:rPr>
              <a:t>Simplices</a:t>
            </a:r>
            <a:r>
              <a:rPr lang="en-US" dirty="0">
                <a:solidFill>
                  <a:schemeClr val="bg1"/>
                </a:solidFill>
              </a:rPr>
              <a:t> that are not paired with any other simplex </a:t>
            </a:r>
            <a:r>
              <a:rPr lang="en-US" dirty="0" smtClean="0">
                <a:solidFill>
                  <a:schemeClr val="bg1"/>
                </a:solidFill>
              </a:rPr>
              <a:t>by an arrow are critical</a:t>
            </a:r>
          </a:p>
          <a:p>
            <a:pPr marL="285750" indent="-285750">
              <a:buFontTx/>
              <a:buChar char="-"/>
              <a:defRPr/>
            </a:pPr>
            <a:r>
              <a:rPr lang="en-US" dirty="0" smtClean="0">
                <a:solidFill>
                  <a:schemeClr val="bg1"/>
                </a:solidFill>
              </a:rPr>
              <a:t>In 2D, </a:t>
            </a:r>
            <a:endParaRPr lang="en-US" dirty="0">
              <a:solidFill>
                <a:schemeClr val="bg1"/>
              </a:solidFill>
            </a:endParaRPr>
          </a:p>
          <a:p>
            <a:pPr lvl="1">
              <a:buFont typeface="Courier New" panose="02070309020205020404" pitchFamily="49" charset="0"/>
              <a:buChar char="o"/>
              <a:defRPr/>
            </a:pPr>
            <a:r>
              <a:rPr lang="en-US" dirty="0">
                <a:solidFill>
                  <a:schemeClr val="bg1"/>
                </a:solidFill>
              </a:rPr>
              <a:t>Critical vertices:		</a:t>
            </a:r>
            <a:r>
              <a:rPr lang="en-US" dirty="0" smtClean="0">
                <a:solidFill>
                  <a:schemeClr val="bg1"/>
                </a:solidFill>
              </a:rPr>
              <a:t>Minima</a:t>
            </a:r>
            <a:endParaRPr lang="en-US" dirty="0">
              <a:solidFill>
                <a:schemeClr val="bg1"/>
              </a:solidFill>
            </a:endParaRPr>
          </a:p>
          <a:p>
            <a:pPr lvl="1">
              <a:buFont typeface="Courier New" panose="02070309020205020404" pitchFamily="49" charset="0"/>
              <a:buChar char="o"/>
              <a:defRPr/>
            </a:pPr>
            <a:r>
              <a:rPr lang="en-US" dirty="0">
                <a:solidFill>
                  <a:schemeClr val="bg1"/>
                </a:solidFill>
              </a:rPr>
              <a:t>Critical </a:t>
            </a:r>
            <a:r>
              <a:rPr lang="en-US" dirty="0" smtClean="0">
                <a:solidFill>
                  <a:schemeClr val="bg1"/>
                </a:solidFill>
              </a:rPr>
              <a:t>edges:	</a:t>
            </a:r>
            <a:r>
              <a:rPr lang="en-US" dirty="0">
                <a:solidFill>
                  <a:schemeClr val="bg1"/>
                </a:solidFill>
              </a:rPr>
              <a:t>	</a:t>
            </a:r>
            <a:r>
              <a:rPr lang="en-US" dirty="0" smtClean="0">
                <a:solidFill>
                  <a:schemeClr val="bg1"/>
                </a:solidFill>
              </a:rPr>
              <a:t>Saddles</a:t>
            </a:r>
            <a:endParaRPr lang="en-US" dirty="0">
              <a:solidFill>
                <a:schemeClr val="bg1"/>
              </a:solidFill>
            </a:endParaRPr>
          </a:p>
          <a:p>
            <a:pPr lvl="1">
              <a:buFont typeface="Courier New" panose="02070309020205020404" pitchFamily="49" charset="0"/>
              <a:buChar char="o"/>
              <a:defRPr/>
            </a:pPr>
            <a:r>
              <a:rPr lang="en-US" dirty="0">
                <a:solidFill>
                  <a:schemeClr val="bg1"/>
                </a:solidFill>
              </a:rPr>
              <a:t>Critical </a:t>
            </a:r>
            <a:r>
              <a:rPr lang="en-US" dirty="0" smtClean="0">
                <a:solidFill>
                  <a:schemeClr val="bg1"/>
                </a:solidFill>
              </a:rPr>
              <a:t>triangles:</a:t>
            </a:r>
            <a:r>
              <a:rPr lang="en-US" dirty="0">
                <a:solidFill>
                  <a:schemeClr val="bg1"/>
                </a:solidFill>
              </a:rPr>
              <a:t>	 	Maxima </a:t>
            </a:r>
            <a:endParaRPr lang="en-US" dirty="0" smtClean="0">
              <a:solidFill>
                <a:schemeClr val="bg1"/>
              </a:solidFill>
            </a:endParaRPr>
          </a:p>
          <a:p>
            <a:endParaRPr lang="en-US" dirty="0"/>
          </a:p>
        </p:txBody>
      </p:sp>
    </p:spTree>
    <p:extLst>
      <p:ext uri="{BB962C8B-B14F-4D97-AF65-F5344CB8AC3E}">
        <p14:creationId xmlns:p14="http://schemas.microsoft.com/office/powerpoint/2010/main" val="37078177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Discrete Morse Theory</a:t>
            </a:r>
            <a:endParaRPr lang="en-CA" dirty="0">
              <a:solidFill>
                <a:schemeClr val="bg1"/>
              </a:solidFill>
            </a:endParaRPr>
          </a:p>
        </p:txBody>
      </p:sp>
      <p:pic>
        <p:nvPicPr>
          <p:cNvPr id="1026" name="Picture 2" descr="C:\Users\Misa\Desktop\diagram.jpg"/>
          <p:cNvPicPr>
            <a:picLocks noChangeAspect="1" noChangeArrowheads="1"/>
          </p:cNvPicPr>
          <p:nvPr/>
        </p:nvPicPr>
        <p:blipFill>
          <a:blip r:embed="rId3" cstate="print"/>
          <a:srcRect/>
          <a:stretch>
            <a:fillRect/>
          </a:stretch>
        </p:blipFill>
        <p:spPr bwMode="auto">
          <a:xfrm>
            <a:off x="838200" y="1552575"/>
            <a:ext cx="7458075" cy="4543425"/>
          </a:xfrm>
          <a:prstGeom prst="rect">
            <a:avLst/>
          </a:prstGeom>
          <a:noFill/>
        </p:spPr>
      </p:pic>
    </p:spTree>
    <p:extLst>
      <p:ext uri="{BB962C8B-B14F-4D97-AF65-F5344CB8AC3E}">
        <p14:creationId xmlns:p14="http://schemas.microsoft.com/office/powerpoint/2010/main" val="2992996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Discrete Morse Theory</a:t>
            </a:r>
            <a:endParaRPr lang="en-CA" dirty="0">
              <a:solidFill>
                <a:schemeClr val="bg1"/>
              </a:solidFill>
            </a:endParaRPr>
          </a:p>
        </p:txBody>
      </p:sp>
      <p:pic>
        <p:nvPicPr>
          <p:cNvPr id="1026" name="Picture 2" descr="C:\Users\Misa\Desktop\diagram arrows.jpg"/>
          <p:cNvPicPr>
            <a:picLocks noChangeAspect="1" noChangeArrowheads="1"/>
          </p:cNvPicPr>
          <p:nvPr/>
        </p:nvPicPr>
        <p:blipFill>
          <a:blip r:embed="rId3" cstate="print"/>
          <a:srcRect/>
          <a:stretch>
            <a:fillRect/>
          </a:stretch>
        </p:blipFill>
        <p:spPr bwMode="auto">
          <a:xfrm>
            <a:off x="904875" y="1676400"/>
            <a:ext cx="7477125" cy="4295775"/>
          </a:xfrm>
          <a:prstGeom prst="rect">
            <a:avLst/>
          </a:prstGeom>
          <a:noFill/>
        </p:spPr>
      </p:pic>
    </p:spTree>
    <p:extLst>
      <p:ext uri="{BB962C8B-B14F-4D97-AF65-F5344CB8AC3E}">
        <p14:creationId xmlns:p14="http://schemas.microsoft.com/office/powerpoint/2010/main" val="16102560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Discrete Morse Theory</a:t>
            </a:r>
            <a:endParaRPr lang="en-CA" dirty="0">
              <a:solidFill>
                <a:schemeClr val="bg1"/>
              </a:solidFill>
            </a:endParaRPr>
          </a:p>
        </p:txBody>
      </p:sp>
      <p:pic>
        <p:nvPicPr>
          <p:cNvPr id="2050" name="Picture 2" descr="C:\Users\Misa\Desktop\diagram minimum.jpg"/>
          <p:cNvPicPr>
            <a:picLocks noChangeAspect="1" noChangeArrowheads="1"/>
          </p:cNvPicPr>
          <p:nvPr/>
        </p:nvPicPr>
        <p:blipFill>
          <a:blip r:embed="rId3" cstate="print"/>
          <a:srcRect/>
          <a:stretch>
            <a:fillRect/>
          </a:stretch>
        </p:blipFill>
        <p:spPr bwMode="auto">
          <a:xfrm>
            <a:off x="838200" y="1676400"/>
            <a:ext cx="7477126" cy="4295775"/>
          </a:xfrm>
          <a:prstGeom prst="rect">
            <a:avLst/>
          </a:prstGeom>
          <a:noFill/>
        </p:spPr>
      </p:pic>
    </p:spTree>
    <p:extLst>
      <p:ext uri="{BB962C8B-B14F-4D97-AF65-F5344CB8AC3E}">
        <p14:creationId xmlns:p14="http://schemas.microsoft.com/office/powerpoint/2010/main" val="1172510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Discrete Morse Theory</a:t>
            </a:r>
            <a:endParaRPr lang="en-CA" dirty="0">
              <a:solidFill>
                <a:schemeClr val="bg1"/>
              </a:solidFill>
            </a:endParaRPr>
          </a:p>
        </p:txBody>
      </p:sp>
      <p:pic>
        <p:nvPicPr>
          <p:cNvPr id="3074" name="Picture 2" descr="C:\Users\Misa\Desktop\diagram saddle.jpg"/>
          <p:cNvPicPr>
            <a:picLocks noChangeAspect="1" noChangeArrowheads="1"/>
          </p:cNvPicPr>
          <p:nvPr/>
        </p:nvPicPr>
        <p:blipFill>
          <a:blip r:embed="rId3" cstate="print"/>
          <a:srcRect/>
          <a:stretch>
            <a:fillRect/>
          </a:stretch>
        </p:blipFill>
        <p:spPr bwMode="auto">
          <a:xfrm>
            <a:off x="838200" y="1676400"/>
            <a:ext cx="7477126" cy="4295775"/>
          </a:xfrm>
          <a:prstGeom prst="rect">
            <a:avLst/>
          </a:prstGeom>
          <a:noFill/>
        </p:spPr>
      </p:pic>
    </p:spTree>
    <p:extLst>
      <p:ext uri="{BB962C8B-B14F-4D97-AF65-F5344CB8AC3E}">
        <p14:creationId xmlns:p14="http://schemas.microsoft.com/office/powerpoint/2010/main" val="8577072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isa\Desktop\diagram maximum.jpg"/>
          <p:cNvPicPr>
            <a:picLocks noChangeAspect="1" noChangeArrowheads="1"/>
          </p:cNvPicPr>
          <p:nvPr/>
        </p:nvPicPr>
        <p:blipFill>
          <a:blip r:embed="rId3" cstate="print"/>
          <a:srcRect/>
          <a:stretch>
            <a:fillRect/>
          </a:stretch>
        </p:blipFill>
        <p:spPr bwMode="auto">
          <a:xfrm>
            <a:off x="828675" y="1647825"/>
            <a:ext cx="7477125" cy="4295775"/>
          </a:xfrm>
          <a:prstGeom prst="rect">
            <a:avLst/>
          </a:prstGeom>
          <a:noFill/>
        </p:spPr>
      </p:pic>
      <p:sp>
        <p:nvSpPr>
          <p:cNvPr id="2" name="Title 1"/>
          <p:cNvSpPr>
            <a:spLocks noGrp="1"/>
          </p:cNvSpPr>
          <p:nvPr>
            <p:ph type="title"/>
          </p:nvPr>
        </p:nvSpPr>
        <p:spPr/>
        <p:txBody>
          <a:bodyPr/>
          <a:lstStyle/>
          <a:p>
            <a:r>
              <a:rPr lang="en-CA" dirty="0" smtClean="0">
                <a:solidFill>
                  <a:schemeClr val="bg1"/>
                </a:solidFill>
              </a:rPr>
              <a:t>Discrete Morse Theory</a:t>
            </a:r>
            <a:endParaRPr lang="en-CA" dirty="0">
              <a:solidFill>
                <a:schemeClr val="bg1"/>
              </a:solidFill>
            </a:endParaRPr>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338104" y="3839290"/>
              <a:ext cx="582120" cy="201240"/>
            </p14:xfrm>
          </p:contentPart>
        </mc:Choice>
        <mc:Fallback xmlns="">
          <p:pic>
            <p:nvPicPr>
              <p:cNvPr id="5" name="Ink 4"/>
              <p:cNvPicPr/>
              <p:nvPr/>
            </p:nvPicPr>
            <p:blipFill>
              <a:blip r:embed="rId5"/>
              <a:stretch>
                <a:fillRect/>
              </a:stretch>
            </p:blipFill>
            <p:spPr>
              <a:xfrm>
                <a:off x="4326944" y="3828110"/>
                <a:ext cx="606600" cy="22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5012024" y="3604570"/>
              <a:ext cx="101520" cy="159840"/>
            </p14:xfrm>
          </p:contentPart>
        </mc:Choice>
        <mc:Fallback xmlns="">
          <p:pic>
            <p:nvPicPr>
              <p:cNvPr id="15" name="Ink 14"/>
              <p:cNvPicPr/>
              <p:nvPr/>
            </p:nvPicPr>
            <p:blipFill>
              <a:blip r:embed="rId7"/>
              <a:stretch>
                <a:fillRect/>
              </a:stretch>
            </p:blipFill>
            <p:spPr>
              <a:xfrm>
                <a:off x="5001224" y="3591610"/>
                <a:ext cx="124560" cy="186120"/>
              </a:xfrm>
              <a:prstGeom prst="rect">
                <a:avLst/>
              </a:prstGeom>
            </p:spPr>
          </p:pic>
        </mc:Fallback>
      </mc:AlternateContent>
    </p:spTree>
    <p:extLst>
      <p:ext uri="{BB962C8B-B14F-4D97-AF65-F5344CB8AC3E}">
        <p14:creationId xmlns:p14="http://schemas.microsoft.com/office/powerpoint/2010/main" val="42264779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990600"/>
            <a:ext cx="3279488" cy="369332"/>
          </a:xfrm>
          <a:prstGeom prst="rect">
            <a:avLst/>
          </a:prstGeom>
          <a:noFill/>
        </p:spPr>
        <p:txBody>
          <a:bodyPr wrap="none" rtlCol="0">
            <a:spAutoFit/>
          </a:bodyPr>
          <a:lstStyle/>
          <a:p>
            <a:r>
              <a:rPr lang="en-US" b="1" dirty="0" smtClean="0">
                <a:solidFill>
                  <a:schemeClr val="bg1"/>
                </a:solidFill>
              </a:rPr>
              <a:t>DISCRETE MORSE THEORY</a:t>
            </a:r>
            <a:endParaRPr lang="en-US" b="1" dirty="0">
              <a:solidFill>
                <a:schemeClr val="bg1"/>
              </a:solidFill>
            </a:endParaRPr>
          </a:p>
        </p:txBody>
      </p:sp>
      <p:sp>
        <p:nvSpPr>
          <p:cNvPr id="7" name="TextBox 6"/>
          <p:cNvSpPr txBox="1"/>
          <p:nvPr/>
        </p:nvSpPr>
        <p:spPr>
          <a:xfrm>
            <a:off x="4876800" y="990600"/>
            <a:ext cx="3429000" cy="369332"/>
          </a:xfrm>
          <a:prstGeom prst="rect">
            <a:avLst/>
          </a:prstGeom>
          <a:noFill/>
        </p:spPr>
        <p:txBody>
          <a:bodyPr wrap="square" rtlCol="0">
            <a:spAutoFit/>
          </a:bodyPr>
          <a:lstStyle/>
          <a:p>
            <a:r>
              <a:rPr lang="en-US" b="1" dirty="0" smtClean="0">
                <a:solidFill>
                  <a:schemeClr val="bg1"/>
                </a:solidFill>
              </a:rPr>
              <a:t>SMOOTH</a:t>
            </a:r>
            <a:r>
              <a:rPr lang="en-US" dirty="0" smtClean="0">
                <a:solidFill>
                  <a:schemeClr val="bg1"/>
                </a:solidFill>
              </a:rPr>
              <a:t> </a:t>
            </a:r>
            <a:r>
              <a:rPr lang="en-US" b="1" dirty="0" smtClean="0">
                <a:solidFill>
                  <a:schemeClr val="bg1"/>
                </a:solidFill>
              </a:rPr>
              <a:t>MORSE THEORY</a:t>
            </a:r>
            <a:endParaRPr lang="en-US" b="1" dirty="0">
              <a:solidFill>
                <a:schemeClr val="bg1"/>
              </a:solidFill>
            </a:endParaRPr>
          </a:p>
        </p:txBody>
      </p:sp>
      <p:pic>
        <p:nvPicPr>
          <p:cNvPr id="1026" name="Picture 2"/>
          <p:cNvPicPr>
            <a:picLocks noChangeAspect="1" noChangeArrowheads="1"/>
          </p:cNvPicPr>
          <p:nvPr/>
        </p:nvPicPr>
        <p:blipFill>
          <a:blip r:embed="rId3" cstate="print"/>
          <a:srcRect/>
          <a:stretch>
            <a:fillRect/>
          </a:stretch>
        </p:blipFill>
        <p:spPr bwMode="auto">
          <a:xfrm>
            <a:off x="619832" y="1524000"/>
            <a:ext cx="3892197" cy="44958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876800" y="1524000"/>
            <a:ext cx="3707642" cy="4419600"/>
          </a:xfrm>
          <a:prstGeom prst="rect">
            <a:avLst/>
          </a:prstGeom>
          <a:noFill/>
          <a:ln w="9525">
            <a:noFill/>
            <a:miter lim="800000"/>
            <a:headEnd/>
            <a:tailEnd/>
          </a:ln>
        </p:spPr>
      </p:pic>
    </p:spTree>
    <p:extLst>
      <p:ext uri="{BB962C8B-B14F-4D97-AF65-F5344CB8AC3E}">
        <p14:creationId xmlns:p14="http://schemas.microsoft.com/office/powerpoint/2010/main" val="155832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Procedure</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Interpolate (Delaunay Tessellation Field Estimator)</a:t>
            </a:r>
          </a:p>
          <a:p>
            <a:r>
              <a:rPr lang="en-US" dirty="0" smtClean="0">
                <a:solidFill>
                  <a:schemeClr val="bg1"/>
                </a:solidFill>
              </a:rPr>
              <a:t>Sample a regular grid</a:t>
            </a:r>
          </a:p>
          <a:p>
            <a:r>
              <a:rPr lang="en-US" dirty="0" smtClean="0">
                <a:solidFill>
                  <a:schemeClr val="bg1"/>
                </a:solidFill>
              </a:rPr>
              <a:t>Using </a:t>
            </a:r>
            <a:r>
              <a:rPr lang="en-US" dirty="0" err="1" smtClean="0">
                <a:solidFill>
                  <a:schemeClr val="bg1"/>
                </a:solidFill>
              </a:rPr>
              <a:t>Attilla</a:t>
            </a:r>
            <a:r>
              <a:rPr lang="en-US" dirty="0" smtClean="0">
                <a:solidFill>
                  <a:schemeClr val="bg1"/>
                </a:solidFill>
              </a:rPr>
              <a:t> </a:t>
            </a:r>
            <a:r>
              <a:rPr lang="en-US" dirty="0" err="1" smtClean="0">
                <a:solidFill>
                  <a:schemeClr val="bg1"/>
                </a:solidFill>
              </a:rPr>
              <a:t>Gyulassy’s</a:t>
            </a:r>
            <a:r>
              <a:rPr lang="en-US" dirty="0" smtClean="0">
                <a:solidFill>
                  <a:schemeClr val="bg1"/>
                </a:solidFill>
              </a:rPr>
              <a:t> algorithm,</a:t>
            </a:r>
          </a:p>
          <a:p>
            <a:pPr lvl="1"/>
            <a:r>
              <a:rPr lang="en-US" dirty="0" smtClean="0">
                <a:solidFill>
                  <a:schemeClr val="bg1"/>
                </a:solidFill>
              </a:rPr>
              <a:t>Compute critical points</a:t>
            </a:r>
          </a:p>
          <a:p>
            <a:pPr lvl="1"/>
            <a:r>
              <a:rPr lang="en-US" dirty="0" smtClean="0">
                <a:solidFill>
                  <a:schemeClr val="bg1"/>
                </a:solidFill>
              </a:rPr>
              <a:t>Simplify</a:t>
            </a:r>
            <a:r>
              <a:rPr lang="en-US" dirty="0">
                <a:solidFill>
                  <a:schemeClr val="bg1"/>
                </a:solidFill>
              </a:rPr>
              <a:t> </a:t>
            </a:r>
            <a:r>
              <a:rPr lang="en-US" dirty="0" smtClean="0">
                <a:solidFill>
                  <a:schemeClr val="bg1"/>
                </a:solidFill>
              </a:rPr>
              <a:t>groups</a:t>
            </a:r>
          </a:p>
        </p:txBody>
      </p:sp>
    </p:spTree>
    <p:extLst>
      <p:ext uri="{BB962C8B-B14F-4D97-AF65-F5344CB8AC3E}">
        <p14:creationId xmlns:p14="http://schemas.microsoft.com/office/powerpoint/2010/main" val="1566876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solidFill>
                  <a:schemeClr val="bg1"/>
                </a:solidFill>
              </a:rPr>
              <a:t>Discrete Morse Theory</a:t>
            </a:r>
          </a:p>
        </p:txBody>
      </p:sp>
      <p:sp>
        <p:nvSpPr>
          <p:cNvPr id="12291" name="Content Placeholder 3"/>
          <p:cNvSpPr>
            <a:spLocks noGrp="1"/>
          </p:cNvSpPr>
          <p:nvPr>
            <p:ph idx="1"/>
          </p:nvPr>
        </p:nvSpPr>
        <p:spPr>
          <a:xfrm>
            <a:off x="457200" y="1600200"/>
            <a:ext cx="3886200" cy="4525963"/>
          </a:xfrm>
        </p:spPr>
        <p:txBody>
          <a:bodyPr/>
          <a:lstStyle/>
          <a:p>
            <a:pPr>
              <a:buFontTx/>
              <a:buNone/>
              <a:defRPr/>
            </a:pPr>
            <a:r>
              <a:rPr lang="en-CA" dirty="0" smtClean="0">
                <a:solidFill>
                  <a:schemeClr val="accent3"/>
                </a:solidFill>
              </a:rPr>
              <a:t>Results of applying DMT to our data</a:t>
            </a:r>
          </a:p>
          <a:p>
            <a:pPr>
              <a:defRPr/>
            </a:pPr>
            <a:r>
              <a:rPr lang="en-CA" sz="2800" dirty="0" smtClean="0">
                <a:solidFill>
                  <a:schemeClr val="accent3"/>
                </a:solidFill>
              </a:rPr>
              <a:t>Maxima, minima and saddles</a:t>
            </a:r>
          </a:p>
          <a:p>
            <a:pPr>
              <a:defRPr/>
            </a:pPr>
            <a:r>
              <a:rPr lang="en-CA" sz="2800" dirty="0" smtClean="0">
                <a:solidFill>
                  <a:schemeClr val="accent3"/>
                </a:solidFill>
              </a:rPr>
              <a:t>Partition of the entire space</a:t>
            </a:r>
          </a:p>
          <a:p>
            <a:pPr>
              <a:buFontTx/>
              <a:buNone/>
              <a:defRPr/>
            </a:pPr>
            <a:endParaRPr lang="en-CA" dirty="0" smtClean="0">
              <a:solidFill>
                <a:schemeClr val="accent3"/>
              </a:solidFill>
            </a:endParaRPr>
          </a:p>
        </p:txBody>
      </p:sp>
      <p:sp>
        <p:nvSpPr>
          <p:cNvPr id="4" name="Content Placeholder 3"/>
          <p:cNvSpPr txBox="1">
            <a:spLocks/>
          </p:cNvSpPr>
          <p:nvPr/>
        </p:nvSpPr>
        <p:spPr bwMode="auto">
          <a:xfrm>
            <a:off x="4724400" y="1600200"/>
            <a:ext cx="3886200" cy="4525963"/>
          </a:xfrm>
          <a:prstGeom prst="rect">
            <a:avLst/>
          </a:prstGeom>
          <a:noFill/>
          <a:ln w="9525">
            <a:noFill/>
            <a:miter lim="800000"/>
            <a:headEnd/>
            <a:tailEnd/>
          </a:ln>
        </p:spPr>
        <p:txBody>
          <a:bodyPr/>
          <a:lstStyle/>
          <a:p>
            <a:pPr marL="342900" indent="-342900">
              <a:spcBef>
                <a:spcPct val="20000"/>
              </a:spcBef>
              <a:defRPr/>
            </a:pPr>
            <a:endParaRPr lang="en-CA" sz="2400" kern="0" dirty="0">
              <a:solidFill>
                <a:schemeClr val="accent3"/>
              </a:solidFill>
              <a:latin typeface="+mn-lt"/>
            </a:endParaRPr>
          </a:p>
        </p:txBody>
      </p:sp>
      <p:pic>
        <p:nvPicPr>
          <p:cNvPr id="39941" name="Picture 4" descr="DMTBestSlice.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016" y="1401072"/>
            <a:ext cx="4651200" cy="454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50928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mtClean="0">
                <a:solidFill>
                  <a:schemeClr val="bg1"/>
                </a:solidFill>
              </a:rPr>
              <a:t>Discrete Morse Theory</a:t>
            </a:r>
          </a:p>
        </p:txBody>
      </p:sp>
      <p:sp>
        <p:nvSpPr>
          <p:cNvPr id="12291" name="Content Placeholder 3"/>
          <p:cNvSpPr>
            <a:spLocks noGrp="1"/>
          </p:cNvSpPr>
          <p:nvPr>
            <p:ph idx="1"/>
          </p:nvPr>
        </p:nvSpPr>
        <p:spPr>
          <a:xfrm>
            <a:off x="457200" y="1600200"/>
            <a:ext cx="7924800" cy="4525963"/>
          </a:xfrm>
        </p:spPr>
        <p:txBody>
          <a:bodyPr/>
          <a:lstStyle/>
          <a:p>
            <a:pPr>
              <a:buFontTx/>
              <a:buNone/>
              <a:defRPr/>
            </a:pPr>
            <a:r>
              <a:rPr lang="en-CA" dirty="0" smtClean="0">
                <a:solidFill>
                  <a:schemeClr val="accent3"/>
                </a:solidFill>
              </a:rPr>
              <a:t>Advantages</a:t>
            </a:r>
          </a:p>
          <a:p>
            <a:pPr>
              <a:defRPr/>
            </a:pPr>
            <a:r>
              <a:rPr lang="en-CA" dirty="0" smtClean="0">
                <a:solidFill>
                  <a:schemeClr val="accent3"/>
                </a:solidFill>
              </a:rPr>
              <a:t>Partitions the data into ascending and descending manifolds, which can be </a:t>
            </a:r>
            <a:r>
              <a:rPr lang="en-CA" dirty="0" smtClean="0">
                <a:solidFill>
                  <a:schemeClr val="bg1"/>
                </a:solidFill>
              </a:rPr>
              <a:t>can be of dimension 0, 1, 2 and 3, corresponding to clusters, filaments, walls and voids</a:t>
            </a:r>
            <a:endParaRPr lang="en-CA" dirty="0" smtClean="0">
              <a:solidFill>
                <a:schemeClr val="accent3"/>
              </a:solidFill>
            </a:endParaRPr>
          </a:p>
          <a:p>
            <a:pPr>
              <a:defRPr/>
            </a:pPr>
            <a:r>
              <a:rPr lang="en-CA" dirty="0" smtClean="0">
                <a:solidFill>
                  <a:schemeClr val="accent3"/>
                </a:solidFill>
              </a:rPr>
              <a:t>Determines the maxima, minima and saddles</a:t>
            </a:r>
          </a:p>
        </p:txBody>
      </p:sp>
    </p:spTree>
    <p:extLst>
      <p:ext uri="{BB962C8B-B14F-4D97-AF65-F5344CB8AC3E}">
        <p14:creationId xmlns:p14="http://schemas.microsoft.com/office/powerpoint/2010/main" val="2532624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dirty="0">
                <a:solidFill>
                  <a:schemeClr val="bg1"/>
                </a:solidFill>
              </a:rPr>
              <a:t>What shapes do you see?</a:t>
            </a:r>
            <a:endParaRPr lang="en-US" altLang="en-US" dirty="0" smtClean="0">
              <a:solidFill>
                <a:schemeClr val="bg1"/>
              </a:solidFill>
            </a:endParaRPr>
          </a:p>
        </p:txBody>
      </p:sp>
      <p:pic>
        <p:nvPicPr>
          <p:cNvPr id="10243" name="Content Placeholder 8" descr="N2.jp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870" t="3426" r="5287" b="4587"/>
          <a:stretch/>
        </p:blipFill>
        <p:spPr>
          <a:xfrm>
            <a:off x="990600" y="2590801"/>
            <a:ext cx="2895600" cy="2514599"/>
          </a:xfrm>
        </p:spPr>
      </p:pic>
      <p:pic>
        <p:nvPicPr>
          <p:cNvPr id="10244" name="Content Placeholder 10" descr="L2.jpg"/>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214938" y="2601913"/>
            <a:ext cx="2905125" cy="2524125"/>
          </a:xfr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dirty="0" smtClean="0">
                <a:solidFill>
                  <a:schemeClr val="bg1"/>
                </a:solidFill>
              </a:rPr>
              <a:t>Challenges in Implementation</a:t>
            </a:r>
          </a:p>
        </p:txBody>
      </p:sp>
      <p:sp>
        <p:nvSpPr>
          <p:cNvPr id="12291" name="Content Placeholder 3"/>
          <p:cNvSpPr>
            <a:spLocks noGrp="1"/>
          </p:cNvSpPr>
          <p:nvPr>
            <p:ph idx="1"/>
          </p:nvPr>
        </p:nvSpPr>
        <p:spPr>
          <a:xfrm>
            <a:off x="457200" y="1600200"/>
            <a:ext cx="7924800" cy="4525963"/>
          </a:xfrm>
        </p:spPr>
        <p:txBody>
          <a:bodyPr/>
          <a:lstStyle/>
          <a:p>
            <a:pPr>
              <a:defRPr/>
            </a:pPr>
            <a:r>
              <a:rPr lang="en-CA" dirty="0" smtClean="0">
                <a:solidFill>
                  <a:schemeClr val="accent3"/>
                </a:solidFill>
              </a:rPr>
              <a:t>Need to assume an underlying smooth function</a:t>
            </a:r>
          </a:p>
          <a:p>
            <a:pPr>
              <a:defRPr/>
            </a:pPr>
            <a:r>
              <a:rPr lang="en-CA" dirty="0" smtClean="0">
                <a:solidFill>
                  <a:schemeClr val="accent3"/>
                </a:solidFill>
              </a:rPr>
              <a:t>Critical points are from sampled interpolation and are not points in the data set</a:t>
            </a:r>
          </a:p>
          <a:p>
            <a:pPr>
              <a:defRPr/>
            </a:pPr>
            <a:r>
              <a:rPr lang="en-CA" dirty="0" smtClean="0">
                <a:solidFill>
                  <a:schemeClr val="accent3"/>
                </a:solidFill>
              </a:rPr>
              <a:t>Simplifying groups is computationally challenging</a:t>
            </a:r>
          </a:p>
        </p:txBody>
      </p:sp>
    </p:spTree>
    <p:extLst>
      <p:ext uri="{BB962C8B-B14F-4D97-AF65-F5344CB8AC3E}">
        <p14:creationId xmlns:p14="http://schemas.microsoft.com/office/powerpoint/2010/main" val="17229127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3"/>
          <p:cNvSpPr>
            <a:spLocks noGrp="1"/>
          </p:cNvSpPr>
          <p:nvPr>
            <p:ph type="ctrTitle"/>
          </p:nvPr>
        </p:nvSpPr>
        <p:spPr/>
        <p:txBody>
          <a:bodyPr/>
          <a:lstStyle/>
          <a:p>
            <a:r>
              <a:rPr lang="en-US" altLang="en-US" smtClean="0">
                <a:solidFill>
                  <a:schemeClr val="bg1"/>
                </a:solidFill>
              </a:rPr>
              <a:t>HOP and Variants</a:t>
            </a:r>
          </a:p>
        </p:txBody>
      </p:sp>
    </p:spTree>
    <p:extLst>
      <p:ext uri="{BB962C8B-B14F-4D97-AF65-F5344CB8AC3E}">
        <p14:creationId xmlns:p14="http://schemas.microsoft.com/office/powerpoint/2010/main" val="36740610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hape 23"/>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HOP</a:t>
            </a:r>
          </a:p>
        </p:txBody>
      </p:sp>
      <p:sp>
        <p:nvSpPr>
          <p:cNvPr id="24" name="Shape 24"/>
          <p:cNvSpPr txBox="1">
            <a:spLocks noGrp="1"/>
          </p:cNvSpPr>
          <p:nvPr>
            <p:ph type="body" idx="1"/>
          </p:nvPr>
        </p:nvSpPr>
        <p:spPr>
          <a:xfrm>
            <a:off x="457200" y="1600200"/>
            <a:ext cx="8229600" cy="4967288"/>
          </a:xfrm>
        </p:spPr>
        <p:txBody>
          <a:bodyPr>
            <a:noAutofit/>
          </a:bodyPr>
          <a:lstStyle/>
          <a:p>
            <a:pPr marL="0" indent="-152400" eaLnBrk="1" fontAlgn="auto" hangingPunct="1">
              <a:spcBef>
                <a:spcPts val="600"/>
              </a:spcBef>
              <a:spcAft>
                <a:spcPts val="0"/>
              </a:spcAft>
              <a:buClr>
                <a:schemeClr val="lt1"/>
              </a:buClr>
              <a:buSzPct val="100000"/>
              <a:defRPr/>
            </a:pPr>
            <a:r>
              <a:rPr lang="en" sz="3000" dirty="0" smtClean="0">
                <a:solidFill>
                  <a:schemeClr val="lt1"/>
                </a:solidFill>
                <a:sym typeface="Arial"/>
              </a:rPr>
              <a:t> HOP </a:t>
            </a:r>
            <a:r>
              <a:rPr lang="en" sz="3000" dirty="0">
                <a:solidFill>
                  <a:schemeClr val="lt1"/>
                </a:solidFill>
                <a:sym typeface="Arial"/>
              </a:rPr>
              <a:t>is a simple </a:t>
            </a:r>
            <a:r>
              <a:rPr lang="en" sz="3000" dirty="0" smtClean="0">
                <a:solidFill>
                  <a:schemeClr val="lt1"/>
                </a:solidFill>
                <a:sym typeface="Arial"/>
              </a:rPr>
              <a:t>algorithm for grouping </a:t>
            </a:r>
            <a:r>
              <a:rPr lang="en" sz="3000" dirty="0">
                <a:solidFill>
                  <a:schemeClr val="lt1"/>
                </a:solidFill>
                <a:sym typeface="Arial"/>
              </a:rPr>
              <a:t>data </a:t>
            </a:r>
            <a:r>
              <a:rPr lang="en" sz="3000" dirty="0" smtClean="0">
                <a:solidFill>
                  <a:schemeClr val="lt1"/>
                </a:solidFill>
                <a:sym typeface="Arial"/>
              </a:rPr>
              <a:t>points and observing potential structure in </a:t>
            </a:r>
            <a:r>
              <a:rPr lang="en" sz="3000" dirty="0">
                <a:solidFill>
                  <a:schemeClr val="lt1"/>
                </a:solidFill>
                <a:sym typeface="Arial"/>
              </a:rPr>
              <a:t>our galaxy </a:t>
            </a:r>
            <a:r>
              <a:rPr lang="en" sz="3000" dirty="0" smtClean="0">
                <a:solidFill>
                  <a:schemeClr val="lt1"/>
                </a:solidFill>
                <a:sym typeface="Arial"/>
              </a:rPr>
              <a:t>data</a:t>
            </a:r>
          </a:p>
          <a:p>
            <a:pPr marL="0" indent="-152400" eaLnBrk="1" fontAlgn="auto" hangingPunct="1">
              <a:spcBef>
                <a:spcPts val="600"/>
              </a:spcBef>
              <a:spcAft>
                <a:spcPts val="0"/>
              </a:spcAft>
              <a:buClr>
                <a:schemeClr val="lt1"/>
              </a:buClr>
              <a:buSzPct val="100000"/>
              <a:defRPr/>
            </a:pPr>
            <a:endParaRPr lang="en" sz="3000" dirty="0" smtClean="0">
              <a:solidFill>
                <a:schemeClr val="lt1"/>
              </a:solidFill>
              <a:sym typeface="Arial"/>
            </a:endParaRPr>
          </a:p>
          <a:p>
            <a:pPr marL="0" indent="-152400" eaLnBrk="1" fontAlgn="auto" hangingPunct="1">
              <a:spcBef>
                <a:spcPts val="600"/>
              </a:spcBef>
              <a:spcAft>
                <a:spcPts val="0"/>
              </a:spcAft>
              <a:buClr>
                <a:schemeClr val="lt1"/>
              </a:buClr>
              <a:buSzPct val="100000"/>
              <a:defRPr/>
            </a:pPr>
            <a:r>
              <a:rPr lang="en" sz="3000" dirty="0">
                <a:solidFill>
                  <a:schemeClr val="lt1"/>
                </a:solidFill>
                <a:sym typeface="Arial"/>
              </a:rPr>
              <a:t> </a:t>
            </a:r>
            <a:r>
              <a:rPr lang="en" sz="3000" dirty="0" smtClean="0">
                <a:solidFill>
                  <a:schemeClr val="lt1"/>
                </a:solidFill>
                <a:sym typeface="Arial"/>
              </a:rPr>
              <a:t>Formulated by Eisenstein and Hut in 1997</a:t>
            </a:r>
            <a:endParaRPr lang="en" sz="3000" dirty="0">
              <a:solidFill>
                <a:schemeClr val="lt1"/>
              </a:solidFill>
              <a:sym typeface="Arial"/>
            </a:endParaRPr>
          </a:p>
        </p:txBody>
      </p:sp>
    </p:spTree>
    <p:extLst>
      <p:ext uri="{BB962C8B-B14F-4D97-AF65-F5344CB8AC3E}">
        <p14:creationId xmlns:p14="http://schemas.microsoft.com/office/powerpoint/2010/main" val="1002752872"/>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hape 29"/>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What HOP needs to work</a:t>
            </a:r>
          </a:p>
        </p:txBody>
      </p:sp>
      <p:sp>
        <p:nvSpPr>
          <p:cNvPr id="47107" name="Shape 30"/>
          <p:cNvSpPr txBox="1">
            <a:spLocks noGrp="1"/>
          </p:cNvSpPr>
          <p:nvPr>
            <p:ph type="body" idx="1"/>
          </p:nvPr>
        </p:nvSpPr>
        <p:spPr>
          <a:xfrm>
            <a:off x="457200" y="1600200"/>
            <a:ext cx="8229600" cy="4967288"/>
          </a:xfrm>
        </p:spPr>
        <p:txBody>
          <a:bodyPr/>
          <a:lstStyle/>
          <a:p>
            <a:pPr marL="19050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Any set of vertices with neighbor (edge) information and an applicably one-to-one scalar function on every vertex</a:t>
            </a:r>
          </a:p>
          <a:p>
            <a:pPr indent="-152400" eaLnBrk="1" hangingPunct="1">
              <a:spcBef>
                <a:spcPts val="600"/>
              </a:spcBef>
              <a:buClr>
                <a:srgbClr val="FFFFFF"/>
              </a:buClr>
            </a:pPr>
            <a:endParaRPr lang="en-US" altLang="en-US" sz="3000" dirty="0" smtClean="0">
              <a:solidFill>
                <a:srgbClr val="FFFFFF"/>
              </a:solidFill>
              <a:latin typeface="Arial" panose="020B0604020202020204" pitchFamily="34" charset="0"/>
              <a:cs typeface="Arial" panose="020B0604020202020204" pitchFamily="34" charset="0"/>
            </a:endParaRPr>
          </a:p>
          <a:p>
            <a:pPr indent="-152400" eaLnBrk="1" hangingPunct="1">
              <a:spcBef>
                <a:spcPts val="600"/>
              </a:spcBef>
              <a:buClr>
                <a:srgbClr val="FFFFFF"/>
              </a:buClr>
            </a:pPr>
            <a:endParaRPr lang="en-US" altLang="en-US" sz="3000" dirty="0" smtClean="0">
              <a:solidFill>
                <a:srgbClr val="FFFFFF"/>
              </a:solidFill>
              <a:latin typeface="Arial" panose="020B0604020202020204" pitchFamily="34" charset="0"/>
              <a:cs typeface="Arial" panose="020B0604020202020204" pitchFamily="34" charset="0"/>
            </a:endParaRPr>
          </a:p>
        </p:txBody>
      </p:sp>
      <p:pic>
        <p:nvPicPr>
          <p:cNvPr id="47108" name="Shape 3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363" y="3932238"/>
            <a:ext cx="44592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Shape 3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025" y="3932238"/>
            <a:ext cx="217487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911374"/>
      </p:ext>
    </p:extLst>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799"/>
            <a:ext cx="4608513" cy="43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hape 30"/>
          <p:cNvSpPr txBox="1">
            <a:spLocks noGrp="1"/>
          </p:cNvSpPr>
          <p:nvPr>
            <p:ph type="body" idx="1"/>
          </p:nvPr>
        </p:nvSpPr>
        <p:spPr>
          <a:xfrm>
            <a:off x="457200" y="1828798"/>
            <a:ext cx="3657600" cy="4495801"/>
          </a:xfrm>
        </p:spPr>
        <p:txBody>
          <a:bodyPr/>
          <a:lstStyle/>
          <a:p>
            <a:pPr marL="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Delaunay Triangulation</a:t>
            </a:r>
          </a:p>
          <a:p>
            <a:pPr marL="457200" indent="-457200" eaLnBrk="1" hangingPunct="1">
              <a:spcBef>
                <a:spcPts val="600"/>
              </a:spcBef>
              <a:buClr>
                <a:srgbClr val="FFFFFF"/>
              </a:buClr>
              <a:buFontTx/>
              <a:buChar char="-"/>
            </a:pPr>
            <a:r>
              <a:rPr lang="en-US" altLang="en-US" sz="3000" dirty="0" smtClean="0">
                <a:solidFill>
                  <a:srgbClr val="FFFFFF"/>
                </a:solidFill>
                <a:latin typeface="Arial" panose="020B0604020202020204" pitchFamily="34" charset="0"/>
                <a:cs typeface="Arial" panose="020B0604020202020204" pitchFamily="34" charset="0"/>
              </a:rPr>
              <a:t>Simple connections based on local geometry</a:t>
            </a:r>
          </a:p>
        </p:txBody>
      </p:sp>
      <p:sp>
        <p:nvSpPr>
          <p:cNvPr id="11" name="Shape 29"/>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Our Neighbor Choice</a:t>
            </a:r>
          </a:p>
        </p:txBody>
      </p:sp>
    </p:spTree>
    <p:extLst>
      <p:ext uri="{BB962C8B-B14F-4D97-AF65-F5344CB8AC3E}">
        <p14:creationId xmlns:p14="http://schemas.microsoft.com/office/powerpoint/2010/main" val="2617652658"/>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799"/>
            <a:ext cx="4608513" cy="43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hape 30"/>
          <p:cNvSpPr txBox="1">
            <a:spLocks noGrp="1"/>
          </p:cNvSpPr>
          <p:nvPr>
            <p:ph type="body" idx="1"/>
          </p:nvPr>
        </p:nvSpPr>
        <p:spPr>
          <a:xfrm>
            <a:off x="457200" y="1828798"/>
            <a:ext cx="3657600" cy="4495801"/>
          </a:xfrm>
        </p:spPr>
        <p:txBody>
          <a:bodyPr/>
          <a:lstStyle/>
          <a:p>
            <a:pPr marL="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Delaunay Triangulation</a:t>
            </a:r>
          </a:p>
          <a:p>
            <a:pPr marL="457200" indent="-457200" eaLnBrk="1" hangingPunct="1">
              <a:spcBef>
                <a:spcPts val="600"/>
              </a:spcBef>
              <a:buClr>
                <a:srgbClr val="FFFFFF"/>
              </a:buClr>
              <a:buFontTx/>
              <a:buChar char="-"/>
            </a:pPr>
            <a:r>
              <a:rPr lang="en-US" altLang="en-US" sz="3000" dirty="0" smtClean="0">
                <a:solidFill>
                  <a:srgbClr val="FFFFFF"/>
                </a:solidFill>
                <a:latin typeface="Arial" panose="020B0604020202020204" pitchFamily="34" charset="0"/>
                <a:cs typeface="Arial" panose="020B0604020202020204" pitchFamily="34" charset="0"/>
              </a:rPr>
              <a:t>Simple connections based on local geometry</a:t>
            </a:r>
          </a:p>
        </p:txBody>
      </p:sp>
      <p:sp>
        <p:nvSpPr>
          <p:cNvPr id="11" name="Shape 29"/>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Our Neighbor Choice</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828799"/>
            <a:ext cx="4608513" cy="43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6438517"/>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799"/>
            <a:ext cx="4608513" cy="43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Shape 30"/>
              <p:cNvSpPr txBox="1">
                <a:spLocks noGrp="1"/>
              </p:cNvSpPr>
              <p:nvPr>
                <p:ph type="body" idx="1"/>
              </p:nvPr>
            </p:nvSpPr>
            <p:spPr>
              <a:xfrm>
                <a:off x="457200" y="1828798"/>
                <a:ext cx="3657600" cy="4495801"/>
              </a:xfrm>
            </p:spPr>
            <p:txBody>
              <a:bodyPr/>
              <a:lstStyle/>
              <a:p>
                <a:pPr eaLnBrk="1" hangingPunct="1">
                  <a:spcBef>
                    <a:spcPts val="600"/>
                  </a:spcBef>
                  <a:buClr>
                    <a:srgbClr val="FFFFFF"/>
                  </a:buClr>
                </a:pPr>
                <a14:m>
                  <m:oMath xmlns:m="http://schemas.openxmlformats.org/officeDocument/2006/math">
                    <m:r>
                      <a:rPr lang="en-US" altLang="en-US" sz="3000" i="1" smtClean="0">
                        <a:solidFill>
                          <a:srgbClr val="FFFFFF"/>
                        </a:solidFill>
                        <a:latin typeface="Cambria Math" panose="02040503050406030204" pitchFamily="18" charset="0"/>
                        <a:ea typeface="Cambria Math" panose="02040503050406030204" pitchFamily="18" charset="0"/>
                        <a:cs typeface="Arial" panose="020B0604020202020204" pitchFamily="34" charset="0"/>
                      </a:rPr>
                      <m:t>𝜌</m:t>
                    </m:r>
                    <m:r>
                      <a:rPr lang="en-CA" altLang="en-US" sz="3000" b="0" i="1" smtClean="0">
                        <a:solidFill>
                          <a:srgbClr val="FFFFFF"/>
                        </a:solidFill>
                        <a:latin typeface="Cambria Math" panose="02040503050406030204" pitchFamily="18" charset="0"/>
                        <a:ea typeface="Cambria Math" panose="02040503050406030204" pitchFamily="18" charset="0"/>
                        <a:cs typeface="Arial" panose="020B0604020202020204" pitchFamily="34" charset="0"/>
                      </a:rPr>
                      <m:t>=</m:t>
                    </m:r>
                    <m:f>
                      <m:fPr>
                        <m:ctrlPr>
                          <a:rPr lang="en-CA" altLang="en-US" sz="3000" b="0" i="1" smtClean="0">
                            <a:solidFill>
                              <a:srgbClr val="FFFFFF"/>
                            </a:solidFill>
                            <a:latin typeface="Cambria Math" panose="02040503050406030204" pitchFamily="18" charset="0"/>
                            <a:ea typeface="Cambria Math" panose="02040503050406030204" pitchFamily="18" charset="0"/>
                            <a:cs typeface="Arial" panose="020B0604020202020204" pitchFamily="34" charset="0"/>
                          </a:rPr>
                        </m:ctrlPr>
                      </m:fPr>
                      <m:num>
                        <m:r>
                          <a:rPr lang="en-CA" altLang="en-US" sz="3000" b="0" i="1" smtClean="0">
                            <a:solidFill>
                              <a:srgbClr val="FFFFFF"/>
                            </a:solidFill>
                            <a:latin typeface="Cambria Math" panose="02040503050406030204" pitchFamily="18" charset="0"/>
                            <a:ea typeface="Cambria Math" panose="02040503050406030204" pitchFamily="18" charset="0"/>
                            <a:cs typeface="Arial" panose="020B0604020202020204" pitchFamily="34" charset="0"/>
                          </a:rPr>
                          <m:t>1</m:t>
                        </m:r>
                      </m:num>
                      <m:den>
                        <m:r>
                          <a:rPr lang="en-CA" altLang="en-US" sz="3000" b="0" i="1" smtClean="0">
                            <a:solidFill>
                              <a:srgbClr val="FFFFFF"/>
                            </a:solidFill>
                            <a:latin typeface="Cambria Math" panose="02040503050406030204" pitchFamily="18" charset="0"/>
                            <a:ea typeface="Cambria Math" panose="02040503050406030204" pitchFamily="18" charset="0"/>
                            <a:cs typeface="Arial" panose="020B0604020202020204" pitchFamily="34" charset="0"/>
                          </a:rPr>
                          <m:t>𝑉𝑜𝑟𝑜𝑛𝑜𝑖</m:t>
                        </m:r>
                        <m:r>
                          <a:rPr lang="en-CA" altLang="en-US" sz="3000" b="0" i="1" smtClean="0">
                            <a:solidFill>
                              <a:srgbClr val="FFFFFF"/>
                            </a:solidFill>
                            <a:latin typeface="Cambria Math" panose="02040503050406030204" pitchFamily="18" charset="0"/>
                            <a:ea typeface="Cambria Math" panose="02040503050406030204" pitchFamily="18" charset="0"/>
                            <a:cs typeface="Arial" panose="020B0604020202020204" pitchFamily="34" charset="0"/>
                          </a:rPr>
                          <m:t> </m:t>
                        </m:r>
                        <m:r>
                          <a:rPr lang="en-CA" altLang="en-US" sz="3000" b="0" i="1" smtClean="0">
                            <a:solidFill>
                              <a:srgbClr val="FFFFFF"/>
                            </a:solidFill>
                            <a:latin typeface="Cambria Math" panose="02040503050406030204" pitchFamily="18" charset="0"/>
                            <a:ea typeface="Cambria Math" panose="02040503050406030204" pitchFamily="18" charset="0"/>
                            <a:cs typeface="Arial" panose="020B0604020202020204" pitchFamily="34" charset="0"/>
                          </a:rPr>
                          <m:t>𝑉𝑜𝑙𝑢𝑚𝑒</m:t>
                        </m:r>
                      </m:den>
                    </m:f>
                  </m:oMath>
                </a14:m>
                <a:endParaRPr lang="en-US" altLang="en-US" sz="3000" dirty="0" smtClean="0">
                  <a:solidFill>
                    <a:srgbClr val="FFFFFF"/>
                  </a:solidFill>
                  <a:latin typeface="Arial" panose="020B0604020202020204" pitchFamily="34" charset="0"/>
                  <a:cs typeface="Arial" panose="020B0604020202020204" pitchFamily="34" charset="0"/>
                </a:endParaRPr>
              </a:p>
              <a:p>
                <a:pPr eaLnBrk="1" hangingPunct="1">
                  <a:spcBef>
                    <a:spcPts val="600"/>
                  </a:spcBef>
                  <a:buClr>
                    <a:srgbClr val="FFFFFF"/>
                  </a:buClr>
                </a:pPr>
                <a:r>
                  <a:rPr lang="en-US" altLang="en-US" sz="3000" dirty="0" smtClean="0">
                    <a:solidFill>
                      <a:srgbClr val="FFFFFF"/>
                    </a:solidFill>
                    <a:latin typeface="Arial" panose="020B0604020202020204" pitchFamily="34" charset="0"/>
                    <a:cs typeface="Arial" panose="020B0604020202020204" pitchFamily="34" charset="0"/>
                  </a:rPr>
                  <a:t>Logical representation of local density</a:t>
                </a:r>
              </a:p>
              <a:p>
                <a:pPr eaLnBrk="1" hangingPunct="1">
                  <a:spcBef>
                    <a:spcPts val="600"/>
                  </a:spcBef>
                  <a:buClr>
                    <a:srgbClr val="FFFFFF"/>
                  </a:buClr>
                </a:pPr>
                <a:r>
                  <a:rPr lang="en-US" altLang="en-US" sz="3000" dirty="0" smtClean="0">
                    <a:solidFill>
                      <a:srgbClr val="FFFFFF"/>
                    </a:solidFill>
                    <a:latin typeface="Arial" panose="020B0604020202020204" pitchFamily="34" charset="0"/>
                    <a:cs typeface="Arial" panose="020B0604020202020204" pitchFamily="34" charset="0"/>
                  </a:rPr>
                  <a:t>Effectively one-to-one</a:t>
                </a:r>
              </a:p>
            </p:txBody>
          </p:sp>
        </mc:Choice>
        <mc:Fallback xmlns="">
          <p:sp>
            <p:nvSpPr>
              <p:cNvPr id="10" name="Shape 30"/>
              <p:cNvSpPr txBox="1">
                <a:spLocks noGrp="1" noRot="1" noChangeAspect="1" noMove="1" noResize="1" noEditPoints="1" noAdjustHandles="1" noChangeArrowheads="1" noChangeShapeType="1" noTextEdit="1"/>
              </p:cNvSpPr>
              <p:nvPr>
                <p:ph type="body" idx="1"/>
              </p:nvPr>
            </p:nvSpPr>
            <p:spPr>
              <a:xfrm>
                <a:off x="457200" y="1828798"/>
                <a:ext cx="3657600" cy="4495801"/>
              </a:xfrm>
              <a:blipFill rotWithShape="0">
                <a:blip r:embed="rId4"/>
                <a:stretch>
                  <a:fillRect l="-3333" r="-1833"/>
                </a:stretch>
              </a:blipFill>
            </p:spPr>
            <p:txBody>
              <a:bodyPr/>
              <a:lstStyle/>
              <a:p>
                <a:r>
                  <a:rPr lang="en-CA">
                    <a:noFill/>
                  </a:rPr>
                  <a:t> </a:t>
                </a:r>
              </a:p>
            </p:txBody>
          </p:sp>
        </mc:Fallback>
      </mc:AlternateContent>
      <p:sp>
        <p:nvSpPr>
          <p:cNvPr id="11" name="Shape 29"/>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Our Density Function</a:t>
            </a:r>
          </a:p>
        </p:txBody>
      </p:sp>
    </p:spTree>
    <p:extLst>
      <p:ext uri="{BB962C8B-B14F-4D97-AF65-F5344CB8AC3E}">
        <p14:creationId xmlns:p14="http://schemas.microsoft.com/office/powerpoint/2010/main" val="834796806"/>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799"/>
            <a:ext cx="4608513" cy="43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0" name="Shape 30"/>
              <p:cNvSpPr txBox="1">
                <a:spLocks noGrp="1"/>
              </p:cNvSpPr>
              <p:nvPr>
                <p:ph type="body" idx="1"/>
              </p:nvPr>
            </p:nvSpPr>
            <p:spPr>
              <a:xfrm>
                <a:off x="457200" y="1828798"/>
                <a:ext cx="3657600" cy="4495801"/>
              </a:xfrm>
            </p:spPr>
            <p:txBody>
              <a:bodyPr/>
              <a:lstStyle/>
              <a:p>
                <a:pPr eaLnBrk="1" hangingPunct="1">
                  <a:spcBef>
                    <a:spcPts val="600"/>
                  </a:spcBef>
                  <a:buClr>
                    <a:srgbClr val="FFFFFF"/>
                  </a:buClr>
                </a:pPr>
                <a14:m>
                  <m:oMath xmlns:m="http://schemas.openxmlformats.org/officeDocument/2006/math">
                    <m:r>
                      <a:rPr lang="en-US" altLang="en-US" sz="3000" i="1">
                        <a:solidFill>
                          <a:srgbClr val="FFFFFF"/>
                        </a:solidFill>
                        <a:latin typeface="Cambria Math" panose="02040503050406030204" pitchFamily="18" charset="0"/>
                        <a:ea typeface="Cambria Math" panose="02040503050406030204" pitchFamily="18" charset="0"/>
                        <a:cs typeface="Arial" panose="020B0604020202020204" pitchFamily="34" charset="0"/>
                      </a:rPr>
                      <m:t>𝜌</m:t>
                    </m:r>
                    <m:r>
                      <a:rPr lang="en-CA" altLang="en-US" sz="3000" i="1">
                        <a:solidFill>
                          <a:srgbClr val="FFFFFF"/>
                        </a:solidFill>
                        <a:latin typeface="Cambria Math" panose="02040503050406030204" pitchFamily="18" charset="0"/>
                        <a:ea typeface="Cambria Math" panose="02040503050406030204" pitchFamily="18" charset="0"/>
                        <a:cs typeface="Arial" panose="020B0604020202020204" pitchFamily="34" charset="0"/>
                      </a:rPr>
                      <m:t>=</m:t>
                    </m:r>
                    <m:f>
                      <m:fPr>
                        <m:ctrlPr>
                          <a:rPr lang="en-CA" altLang="en-US" sz="3000" i="1">
                            <a:solidFill>
                              <a:srgbClr val="FFFFFF"/>
                            </a:solidFill>
                            <a:latin typeface="Cambria Math" panose="02040503050406030204" pitchFamily="18" charset="0"/>
                            <a:ea typeface="Cambria Math" panose="02040503050406030204" pitchFamily="18" charset="0"/>
                            <a:cs typeface="Arial" panose="020B0604020202020204" pitchFamily="34" charset="0"/>
                          </a:rPr>
                        </m:ctrlPr>
                      </m:fPr>
                      <m:num>
                        <m:r>
                          <a:rPr lang="en-CA" altLang="en-US" sz="3000" i="1">
                            <a:solidFill>
                              <a:srgbClr val="FFFFFF"/>
                            </a:solidFill>
                            <a:latin typeface="Cambria Math" panose="02040503050406030204" pitchFamily="18" charset="0"/>
                            <a:ea typeface="Cambria Math" panose="02040503050406030204" pitchFamily="18" charset="0"/>
                            <a:cs typeface="Arial" panose="020B0604020202020204" pitchFamily="34" charset="0"/>
                          </a:rPr>
                          <m:t>1</m:t>
                        </m:r>
                      </m:num>
                      <m:den>
                        <m:r>
                          <a:rPr lang="en-CA" altLang="en-US" sz="3000" i="1">
                            <a:solidFill>
                              <a:srgbClr val="FFFFFF"/>
                            </a:solidFill>
                            <a:latin typeface="Cambria Math" panose="02040503050406030204" pitchFamily="18" charset="0"/>
                            <a:ea typeface="Cambria Math" panose="02040503050406030204" pitchFamily="18" charset="0"/>
                            <a:cs typeface="Arial" panose="020B0604020202020204" pitchFamily="34" charset="0"/>
                          </a:rPr>
                          <m:t>𝑉𝑜𝑟𝑜𝑛𝑜𝑖</m:t>
                        </m:r>
                        <m:r>
                          <a:rPr lang="en-CA" altLang="en-US" sz="3000" i="1">
                            <a:solidFill>
                              <a:srgbClr val="FFFFFF"/>
                            </a:solidFill>
                            <a:latin typeface="Cambria Math" panose="02040503050406030204" pitchFamily="18" charset="0"/>
                            <a:ea typeface="Cambria Math" panose="02040503050406030204" pitchFamily="18" charset="0"/>
                            <a:cs typeface="Arial" panose="020B0604020202020204" pitchFamily="34" charset="0"/>
                          </a:rPr>
                          <m:t> </m:t>
                        </m:r>
                        <m:r>
                          <a:rPr lang="en-CA" altLang="en-US" sz="3000" i="1">
                            <a:solidFill>
                              <a:srgbClr val="FFFFFF"/>
                            </a:solidFill>
                            <a:latin typeface="Cambria Math" panose="02040503050406030204" pitchFamily="18" charset="0"/>
                            <a:ea typeface="Cambria Math" panose="02040503050406030204" pitchFamily="18" charset="0"/>
                            <a:cs typeface="Arial" panose="020B0604020202020204" pitchFamily="34" charset="0"/>
                          </a:rPr>
                          <m:t>𝑉𝑜𝑙𝑢𝑚𝑒</m:t>
                        </m:r>
                      </m:den>
                    </m:f>
                  </m:oMath>
                </a14:m>
                <a:endParaRPr lang="en-US" altLang="en-US" sz="3000" dirty="0">
                  <a:solidFill>
                    <a:srgbClr val="FFFFFF"/>
                  </a:solidFill>
                  <a:latin typeface="Arial" panose="020B0604020202020204" pitchFamily="34" charset="0"/>
                  <a:cs typeface="Arial" panose="020B0604020202020204" pitchFamily="34" charset="0"/>
                </a:endParaRPr>
              </a:p>
              <a:p>
                <a:pPr eaLnBrk="1" hangingPunct="1">
                  <a:spcBef>
                    <a:spcPts val="600"/>
                  </a:spcBef>
                  <a:buClr>
                    <a:srgbClr val="FFFFFF"/>
                  </a:buClr>
                </a:pPr>
                <a:r>
                  <a:rPr lang="en-US" altLang="en-US" sz="3000" dirty="0">
                    <a:solidFill>
                      <a:srgbClr val="FFFFFF"/>
                    </a:solidFill>
                    <a:latin typeface="Arial" panose="020B0604020202020204" pitchFamily="34" charset="0"/>
                    <a:cs typeface="Arial" panose="020B0604020202020204" pitchFamily="34" charset="0"/>
                  </a:rPr>
                  <a:t>Logical representation of local density</a:t>
                </a:r>
              </a:p>
              <a:p>
                <a:pPr eaLnBrk="1" hangingPunct="1">
                  <a:spcBef>
                    <a:spcPts val="600"/>
                  </a:spcBef>
                  <a:buClr>
                    <a:srgbClr val="FFFFFF"/>
                  </a:buClr>
                </a:pPr>
                <a:r>
                  <a:rPr lang="en-US" altLang="en-US" sz="3000" dirty="0" smtClean="0">
                    <a:solidFill>
                      <a:srgbClr val="FFFFFF"/>
                    </a:solidFill>
                    <a:latin typeface="Arial" panose="020B0604020202020204" pitchFamily="34" charset="0"/>
                    <a:cs typeface="Arial" panose="020B0604020202020204" pitchFamily="34" charset="0"/>
                  </a:rPr>
                  <a:t>Effectively one-to-one</a:t>
                </a:r>
                <a:endParaRPr lang="en-US" altLang="en-US" sz="3000" dirty="0">
                  <a:solidFill>
                    <a:srgbClr val="FFFFFF"/>
                  </a:solidFill>
                  <a:latin typeface="Arial" panose="020B0604020202020204" pitchFamily="34" charset="0"/>
                  <a:cs typeface="Arial" panose="020B0604020202020204" pitchFamily="34" charset="0"/>
                </a:endParaRPr>
              </a:p>
              <a:p>
                <a:pPr marL="0" indent="0" eaLnBrk="1" hangingPunct="1">
                  <a:spcBef>
                    <a:spcPts val="600"/>
                  </a:spcBef>
                  <a:buClr>
                    <a:srgbClr val="FFFFFF"/>
                  </a:buClr>
                </a:pPr>
                <a:endParaRPr lang="en-US" altLang="en-US" sz="3000" dirty="0" smtClean="0">
                  <a:solidFill>
                    <a:srgbClr val="FFFFFF"/>
                  </a:solidFill>
                  <a:latin typeface="Arial" panose="020B0604020202020204" pitchFamily="34" charset="0"/>
                  <a:cs typeface="Arial" panose="020B0604020202020204" pitchFamily="34" charset="0"/>
                </a:endParaRPr>
              </a:p>
            </p:txBody>
          </p:sp>
        </mc:Choice>
        <mc:Fallback>
          <p:sp>
            <p:nvSpPr>
              <p:cNvPr id="10" name="Shape 30"/>
              <p:cNvSpPr txBox="1">
                <a:spLocks noGrp="1" noRot="1" noChangeAspect="1" noMove="1" noResize="1" noEditPoints="1" noAdjustHandles="1" noChangeArrowheads="1" noChangeShapeType="1" noTextEdit="1"/>
              </p:cNvSpPr>
              <p:nvPr>
                <p:ph type="body" idx="1"/>
              </p:nvPr>
            </p:nvSpPr>
            <p:spPr>
              <a:xfrm>
                <a:off x="457200" y="1828798"/>
                <a:ext cx="3657600" cy="4495801"/>
              </a:xfrm>
              <a:blipFill rotWithShape="0">
                <a:blip r:embed="rId4"/>
                <a:stretch>
                  <a:fillRect l="-3333" r="-1833"/>
                </a:stretch>
              </a:blipFill>
            </p:spPr>
            <p:txBody>
              <a:bodyPr/>
              <a:lstStyle/>
              <a:p>
                <a:r>
                  <a:rPr lang="en-US">
                    <a:noFill/>
                  </a:rPr>
                  <a:t> </a:t>
                </a:r>
              </a:p>
            </p:txBody>
          </p:sp>
        </mc:Fallback>
      </mc:AlternateContent>
      <p:sp>
        <p:nvSpPr>
          <p:cNvPr id="11" name="Shape 29"/>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Our Density Function</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1824778"/>
            <a:ext cx="46101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5613" y="1824778"/>
            <a:ext cx="46101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7349886"/>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hape 46"/>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The HOP Process</a:t>
            </a:r>
          </a:p>
        </p:txBody>
      </p:sp>
      <p:sp>
        <p:nvSpPr>
          <p:cNvPr id="51203" name="Shape 47"/>
          <p:cNvSpPr txBox="1">
            <a:spLocks noGrp="1"/>
          </p:cNvSpPr>
          <p:nvPr>
            <p:ph type="body" idx="1"/>
          </p:nvPr>
        </p:nvSpPr>
        <p:spPr>
          <a:xfrm>
            <a:off x="0" y="1828800"/>
            <a:ext cx="4114800" cy="4738688"/>
          </a:xfrm>
        </p:spPr>
        <p:txBody>
          <a:bodyPr/>
          <a:lstStyle/>
          <a:p>
            <a:pPr marL="704850" indent="-514350" eaLnBrk="1" hangingPunct="1">
              <a:spcBef>
                <a:spcPts val="600"/>
              </a:spcBef>
              <a:buClr>
                <a:srgbClr val="FFFFFF"/>
              </a:buClr>
              <a:buAutoNum type="arabicPeriod"/>
            </a:pPr>
            <a:r>
              <a:rPr lang="en-US" altLang="en-US" sz="3000" dirty="0" smtClean="0">
                <a:solidFill>
                  <a:srgbClr val="FFFFFF"/>
                </a:solidFill>
                <a:latin typeface="Arial" panose="020B0604020202020204" pitchFamily="34" charset="0"/>
                <a:cs typeface="Arial" panose="020B0604020202020204" pitchFamily="34" charset="0"/>
              </a:rPr>
              <a:t>Start from any vertex</a:t>
            </a:r>
          </a:p>
          <a:p>
            <a:pPr marL="704850" indent="-514350" eaLnBrk="1" hangingPunct="1">
              <a:spcBef>
                <a:spcPts val="600"/>
              </a:spcBef>
              <a:buClr>
                <a:srgbClr val="FFFFFF"/>
              </a:buClr>
              <a:buAutoNum type="arabicPeriod"/>
            </a:pPr>
            <a:r>
              <a:rPr lang="en-US" altLang="en-US" sz="3000" dirty="0" smtClean="0">
                <a:solidFill>
                  <a:srgbClr val="FFFFFF"/>
                </a:solidFill>
                <a:latin typeface="Arial" panose="020B0604020202020204" pitchFamily="34" charset="0"/>
                <a:cs typeface="Arial" panose="020B0604020202020204" pitchFamily="34" charset="0"/>
              </a:rPr>
              <a:t>Consider all neighboring points of the chosen vertex</a:t>
            </a:r>
          </a:p>
          <a:p>
            <a:pPr marL="704850" indent="-514350" eaLnBrk="1" hangingPunct="1">
              <a:spcBef>
                <a:spcPts val="600"/>
              </a:spcBef>
              <a:buClr>
                <a:srgbClr val="FFFFFF"/>
              </a:buClr>
              <a:buAutoNum type="arabicPeriod"/>
            </a:pPr>
            <a:r>
              <a:rPr lang="en-US" altLang="en-US" sz="3000" dirty="0" smtClean="0">
                <a:solidFill>
                  <a:srgbClr val="FFFFFF"/>
                </a:solidFill>
                <a:latin typeface="Arial" panose="020B0604020202020204" pitchFamily="34" charset="0"/>
                <a:cs typeface="Arial" panose="020B0604020202020204" pitchFamily="34" charset="0"/>
              </a:rPr>
              <a:t>Find the highest-valued neighbor and HOP to that vertex</a:t>
            </a:r>
          </a:p>
        </p:txBody>
      </p:sp>
      <p:pic>
        <p:nvPicPr>
          <p:cNvPr id="512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799"/>
            <a:ext cx="4608513" cy="43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286625" y="3575857"/>
            <a:ext cx="333375" cy="3714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158162" y="2962274"/>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824787" y="4405701"/>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923087" y="4588668"/>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757179" y="2155939"/>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2710" y="2962275"/>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096000" y="4151125"/>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a:off x="7089775" y="3860006"/>
            <a:ext cx="323851" cy="72866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8272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hape 75"/>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What does HOP give us?</a:t>
            </a:r>
          </a:p>
        </p:txBody>
      </p:sp>
      <p:pic>
        <p:nvPicPr>
          <p:cNvPr id="59396" name="Picture 2" descr="C:\Users\Joey\Documents\CAMCOS\Presentation\Pic 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28798"/>
            <a:ext cx="4604656"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hape 62"/>
          <p:cNvSpPr txBox="1">
            <a:spLocks/>
          </p:cNvSpPr>
          <p:nvPr/>
        </p:nvSpPr>
        <p:spPr bwMode="auto">
          <a:xfrm>
            <a:off x="457200" y="1600200"/>
            <a:ext cx="3813048"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342900" indent="-3429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marL="742950" indent="-28575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eaLnBrk="1" hangingPunct="1">
              <a:spcBef>
                <a:spcPts val="600"/>
              </a:spcBef>
              <a:buClr>
                <a:srgbClr val="FFFFFF"/>
              </a:buClr>
            </a:pPr>
            <a:r>
              <a:rPr lang="en-US" altLang="en-US" sz="1800" b="1" u="sng" dirty="0" smtClean="0">
                <a:solidFill>
                  <a:srgbClr val="FFFFFF"/>
                </a:solidFill>
                <a:latin typeface="Arial" panose="020B0604020202020204" pitchFamily="34" charset="0"/>
                <a:cs typeface="Arial" panose="020B0604020202020204" pitchFamily="34" charset="0"/>
              </a:rPr>
              <a:t>
</a:t>
            </a:r>
            <a:endParaRPr lang="en-US" altLang="en-US" sz="2400" dirty="0" smtClean="0">
              <a:solidFill>
                <a:srgbClr val="FFFFFF"/>
              </a:solidFill>
              <a:latin typeface="Arial" panose="020B0604020202020204" pitchFamily="34" charset="0"/>
              <a:cs typeface="Arial" panose="020B0604020202020204" pitchFamily="34" charset="0"/>
            </a:endParaRPr>
          </a:p>
          <a:p>
            <a:pPr marL="0"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a:p>
            <a:pPr marL="0"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804" y="1841213"/>
            <a:ext cx="46101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248" y="1830705"/>
            <a:ext cx="46101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7675761"/>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dirty="0">
                <a:solidFill>
                  <a:schemeClr val="bg1"/>
                </a:solidFill>
              </a:rPr>
              <a:t>What shapes do you </a:t>
            </a:r>
            <a:r>
              <a:rPr lang="en-US" altLang="en-US" dirty="0" smtClean="0">
                <a:solidFill>
                  <a:schemeClr val="bg1"/>
                </a:solidFill>
              </a:rPr>
              <a:t>see?</a:t>
            </a:r>
          </a:p>
        </p:txBody>
      </p:sp>
      <p:pic>
        <p:nvPicPr>
          <p:cNvPr id="12291" name="Content Placeholder 6" descr="N3.jp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8177" r="10322"/>
          <a:stretch/>
        </p:blipFill>
        <p:spPr>
          <a:xfrm>
            <a:off x="990599" y="2640013"/>
            <a:ext cx="2895601" cy="2447925"/>
          </a:xfrm>
        </p:spPr>
      </p:pic>
      <p:pic>
        <p:nvPicPr>
          <p:cNvPr id="12292" name="Content Placeholder 7" descr="L3.jpg"/>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157788" y="2601913"/>
            <a:ext cx="3019425" cy="2524125"/>
          </a:xfr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hape 75"/>
          <p:cNvSpPr txBox="1">
            <a:spLocks noGrp="1"/>
          </p:cNvSpPr>
          <p:nvPr>
            <p:ph type="title"/>
          </p:nvPr>
        </p:nvSpPr>
        <p:spPr>
          <a:xfrm>
            <a:off x="457200" y="274638"/>
            <a:ext cx="8229600" cy="1143000"/>
          </a:xfrm>
        </p:spPr>
        <p:txBody>
          <a:bodyPr/>
          <a:lstStyle/>
          <a:p>
            <a:pPr eaLnBrk="1" hangingPunct="1">
              <a:buClr>
                <a:srgbClr val="FFFFFF"/>
              </a:buClr>
            </a:pPr>
            <a:r>
              <a:rPr lang="en-US" altLang="en-US" sz="3600" b="1" dirty="0">
                <a:solidFill>
                  <a:srgbClr val="FFFFFF"/>
                </a:solidFill>
                <a:latin typeface="Arial" panose="020B0604020202020204" pitchFamily="34" charset="0"/>
                <a:cs typeface="Arial" panose="020B0604020202020204" pitchFamily="34" charset="0"/>
              </a:rPr>
              <a:t>What does HOP give us?</a:t>
            </a:r>
            <a:endParaRPr lang="en-US" altLang="en-US" sz="3600" b="1" dirty="0" smtClean="0">
              <a:solidFill>
                <a:srgbClr val="FFFFFF"/>
              </a:solidFill>
              <a:latin typeface="Arial" panose="020B0604020202020204" pitchFamily="34" charset="0"/>
              <a:cs typeface="Arial" panose="020B0604020202020204" pitchFamily="34" charset="0"/>
            </a:endParaRPr>
          </a:p>
        </p:txBody>
      </p:sp>
      <p:pic>
        <p:nvPicPr>
          <p:cNvPr id="59396" name="Picture 2" descr="C:\Users\Joey\Documents\CAMCOS\Presentation\Pic 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28798"/>
            <a:ext cx="4604656"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hape 62"/>
          <p:cNvSpPr txBox="1">
            <a:spLocks/>
          </p:cNvSpPr>
          <p:nvPr/>
        </p:nvSpPr>
        <p:spPr bwMode="auto">
          <a:xfrm>
            <a:off x="457200" y="1600200"/>
            <a:ext cx="3813048"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342900" indent="-3429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marL="742950" indent="-28575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eaLnBrk="1" hangingPunct="1">
              <a:spcBef>
                <a:spcPts val="600"/>
              </a:spcBef>
              <a:buClr>
                <a:srgbClr val="FFFFFF"/>
              </a:buClr>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u="sng" dirty="0" smtClean="0">
                <a:solidFill>
                  <a:srgbClr val="FFFFFF"/>
                </a:solidFill>
                <a:latin typeface="Arial" panose="020B0604020202020204" pitchFamily="34" charset="0"/>
                <a:cs typeface="Arial" panose="020B0604020202020204" pitchFamily="34" charset="0"/>
              </a:rPr>
              <a:t>Maxima</a:t>
            </a:r>
            <a:r>
              <a:rPr lang="en-US" altLang="en-US" sz="2400" dirty="0" smtClean="0">
                <a:solidFill>
                  <a:srgbClr val="FFFFFF"/>
                </a:solidFill>
                <a:latin typeface="Arial" panose="020B0604020202020204" pitchFamily="34" charset="0"/>
                <a:cs typeface="Arial" panose="020B0604020202020204" pitchFamily="34" charset="0"/>
              </a:rPr>
              <a:t> </a:t>
            </a:r>
          </a:p>
          <a:p>
            <a:pPr marL="0"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a:p>
            <a:pPr marL="0"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804" y="1841213"/>
            <a:ext cx="46101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248" y="1830705"/>
            <a:ext cx="46101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6241861"/>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hape 83"/>
          <p:cNvSpPr txBox="1">
            <a:spLocks noGrp="1"/>
          </p:cNvSpPr>
          <p:nvPr>
            <p:ph type="title"/>
          </p:nvPr>
        </p:nvSpPr>
        <p:spPr>
          <a:xfrm>
            <a:off x="457200" y="274638"/>
            <a:ext cx="8229600" cy="1143000"/>
          </a:xfrm>
        </p:spPr>
        <p:txBody>
          <a:bodyPr/>
          <a:lstStyle/>
          <a:p>
            <a:pPr eaLnBrk="1" hangingPunct="1">
              <a:buClr>
                <a:srgbClr val="FFFFFF"/>
              </a:buClr>
            </a:pPr>
            <a:r>
              <a:rPr lang="en-US" altLang="en-US" sz="3600" b="1" dirty="0">
                <a:solidFill>
                  <a:srgbClr val="FFFFFF"/>
                </a:solidFill>
                <a:latin typeface="Arial" panose="020B0604020202020204" pitchFamily="34" charset="0"/>
                <a:cs typeface="Arial" panose="020B0604020202020204" pitchFamily="34" charset="0"/>
              </a:rPr>
              <a:t>What does HOP give us?</a:t>
            </a:r>
            <a:endParaRPr lang="en-US" altLang="en-US" sz="3600" b="1" dirty="0" smtClean="0">
              <a:solidFill>
                <a:srgbClr val="FFFFFF"/>
              </a:solidFill>
              <a:latin typeface="Arial" panose="020B0604020202020204" pitchFamily="34" charset="0"/>
              <a:cs typeface="Arial" panose="020B0604020202020204" pitchFamily="34" charset="0"/>
            </a:endParaRPr>
          </a:p>
        </p:txBody>
      </p:sp>
      <p:pic>
        <p:nvPicPr>
          <p:cNvPr id="61444" name="Picture 2" descr="C:\Users\Joey\Documents\CAMCOS\Presentation\Pic 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28800"/>
            <a:ext cx="4604657"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hape 62"/>
          <p:cNvSpPr txBox="1">
            <a:spLocks/>
          </p:cNvSpPr>
          <p:nvPr/>
        </p:nvSpPr>
        <p:spPr bwMode="auto">
          <a:xfrm>
            <a:off x="457200" y="1600200"/>
            <a:ext cx="3813048"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342900" indent="-3429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marL="742950" indent="-28575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eaLnBrk="1" hangingPunct="1">
              <a:spcBef>
                <a:spcPts val="600"/>
              </a:spcBef>
              <a:buClr>
                <a:srgbClr val="FFFFFF"/>
              </a:buClr>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u="sng" dirty="0" smtClean="0">
                <a:solidFill>
                  <a:srgbClr val="FFFFFF"/>
                </a:solidFill>
                <a:latin typeface="Arial" panose="020B0604020202020204" pitchFamily="34" charset="0"/>
                <a:cs typeface="Arial" panose="020B0604020202020204" pitchFamily="34" charset="0"/>
              </a:rPr>
              <a:t>Maxima</a:t>
            </a:r>
            <a:r>
              <a:rPr lang="en-US" altLang="en-US" sz="2400" dirty="0">
                <a:solidFill>
                  <a:srgbClr val="FFFFFF"/>
                </a:solidFill>
                <a:latin typeface="Arial" panose="020B0604020202020204" pitchFamily="34" charset="0"/>
                <a:cs typeface="Arial" panose="020B0604020202020204" pitchFamily="34" charset="0"/>
              </a:rPr>
              <a:t> </a:t>
            </a:r>
            <a:r>
              <a:rPr lang="en-US" altLang="en-US" sz="2400" dirty="0" smtClean="0">
                <a:solidFill>
                  <a:srgbClr val="FFFFFF"/>
                </a:solidFill>
                <a:latin typeface="Arial" panose="020B0604020202020204" pitchFamily="34" charset="0"/>
                <a:cs typeface="Arial" panose="020B0604020202020204" pitchFamily="34" charset="0"/>
              </a:rPr>
              <a:t>=</a:t>
            </a:r>
          </a:p>
          <a:p>
            <a:pPr marL="0" indent="-152400" eaLnBrk="1" hangingPunct="1">
              <a:spcBef>
                <a:spcPts val="600"/>
              </a:spcBef>
              <a:buClr>
                <a:srgbClr val="FFFFFF"/>
              </a:buClr>
            </a:pPr>
            <a:r>
              <a:rPr lang="en-US" altLang="en-US" sz="2400" dirty="0" smtClean="0">
                <a:solidFill>
                  <a:srgbClr val="FFFFFF"/>
                </a:solidFill>
                <a:latin typeface="Arial" panose="020B0604020202020204" pitchFamily="34" charset="0"/>
                <a:cs typeface="Arial" panose="020B0604020202020204" pitchFamily="34" charset="0"/>
              </a:rPr>
              <a:t>Points which are higher-valued than all of their neighbors; i.e. the termination of any HOP path</a:t>
            </a:r>
          </a:p>
          <a:p>
            <a:pPr marL="0"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a:p>
            <a:pPr marL="0"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153032"/>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hape 68"/>
          <p:cNvSpPr txBox="1">
            <a:spLocks noGrp="1"/>
          </p:cNvSpPr>
          <p:nvPr>
            <p:ph type="title"/>
          </p:nvPr>
        </p:nvSpPr>
        <p:spPr>
          <a:xfrm>
            <a:off x="457200" y="274638"/>
            <a:ext cx="8229600" cy="1143000"/>
          </a:xfrm>
        </p:spPr>
        <p:txBody>
          <a:bodyPr/>
          <a:lstStyle/>
          <a:p>
            <a:pPr eaLnBrk="1" hangingPunct="1">
              <a:buClr>
                <a:srgbClr val="FFFFFF"/>
              </a:buClr>
            </a:pPr>
            <a:r>
              <a:rPr lang="en-US" altLang="en-US" sz="3600" b="1" dirty="0">
                <a:solidFill>
                  <a:srgbClr val="FFFFFF"/>
                </a:solidFill>
                <a:latin typeface="Arial" panose="020B0604020202020204" pitchFamily="34" charset="0"/>
                <a:cs typeface="Arial" panose="020B0604020202020204" pitchFamily="34" charset="0"/>
              </a:rPr>
              <a:t>What does HOP give us?</a:t>
            </a:r>
            <a:endParaRPr lang="en-US" altLang="en-US" sz="3600" b="1" dirty="0" smtClean="0">
              <a:solidFill>
                <a:srgbClr val="FFFFFF"/>
              </a:solidFill>
              <a:latin typeface="Arial" panose="020B0604020202020204" pitchFamily="34" charset="0"/>
              <a:cs typeface="Arial" panose="020B0604020202020204" pitchFamily="34" charset="0"/>
            </a:endParaRPr>
          </a:p>
        </p:txBody>
      </p:sp>
      <p:pic>
        <p:nvPicPr>
          <p:cNvPr id="57348" name="Picture 2" descr="C:\Users\Joey\Documents\CAMCOS\Presentation\Pic 3.pn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270248" y="1828800"/>
            <a:ext cx="4604658"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hape 62"/>
          <p:cNvSpPr txBox="1">
            <a:spLocks/>
          </p:cNvSpPr>
          <p:nvPr/>
        </p:nvSpPr>
        <p:spPr bwMode="auto">
          <a:xfrm>
            <a:off x="457200" y="1600200"/>
            <a:ext cx="3813048"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342900" indent="-3429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marL="742950" indent="-28575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eaLnBrk="1" hangingPunct="1">
              <a:spcBef>
                <a:spcPts val="600"/>
              </a:spcBef>
              <a:buClr>
                <a:srgbClr val="FFFFFF"/>
              </a:buClr>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u="sng" dirty="0" smtClean="0">
                <a:solidFill>
                  <a:srgbClr val="FFFFFF"/>
                </a:solidFill>
                <a:latin typeface="Arial" panose="020B0604020202020204" pitchFamily="34" charset="0"/>
                <a:cs typeface="Arial" panose="020B0604020202020204" pitchFamily="34" charset="0"/>
              </a:rPr>
              <a:t>HOP Paths</a:t>
            </a:r>
            <a:r>
              <a:rPr lang="en-US" altLang="en-US" sz="2400" dirty="0" smtClean="0">
                <a:solidFill>
                  <a:srgbClr val="FFFFFF"/>
                </a:solidFill>
                <a:latin typeface="Arial" panose="020B0604020202020204" pitchFamily="34" charset="0"/>
                <a:cs typeface="Arial" panose="020B0604020202020204" pitchFamily="34" charset="0"/>
              </a:rPr>
              <a:t> </a:t>
            </a:r>
          </a:p>
          <a:p>
            <a:pPr marL="0"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a:p>
            <a:pPr marL="0"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30705"/>
            <a:ext cx="46101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806" y="1828800"/>
            <a:ext cx="46101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C:\Users\Joey\Documents\CAMCOS\Presentation\Pic 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248" y="1828800"/>
            <a:ext cx="4604657"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8064159"/>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hape 68"/>
          <p:cNvSpPr txBox="1">
            <a:spLocks noGrp="1"/>
          </p:cNvSpPr>
          <p:nvPr>
            <p:ph type="title"/>
          </p:nvPr>
        </p:nvSpPr>
        <p:spPr>
          <a:xfrm>
            <a:off x="457200" y="274638"/>
            <a:ext cx="8229600" cy="1143000"/>
          </a:xfrm>
        </p:spPr>
        <p:txBody>
          <a:bodyPr/>
          <a:lstStyle/>
          <a:p>
            <a:pPr eaLnBrk="1" hangingPunct="1">
              <a:buClr>
                <a:srgbClr val="FFFFFF"/>
              </a:buClr>
            </a:pPr>
            <a:r>
              <a:rPr lang="en-US" altLang="en-US" sz="3600" b="1" dirty="0">
                <a:solidFill>
                  <a:srgbClr val="FFFFFF"/>
                </a:solidFill>
                <a:latin typeface="Arial" panose="020B0604020202020204" pitchFamily="34" charset="0"/>
                <a:cs typeface="Arial" panose="020B0604020202020204" pitchFamily="34" charset="0"/>
              </a:rPr>
              <a:t>What does HOP give us?</a:t>
            </a:r>
            <a:endParaRPr lang="en-US" altLang="en-US" sz="3600" b="1" dirty="0" smtClean="0">
              <a:solidFill>
                <a:srgbClr val="FFFFFF"/>
              </a:solidFill>
              <a:latin typeface="Arial" panose="020B0604020202020204" pitchFamily="34" charset="0"/>
              <a:cs typeface="Arial" panose="020B0604020202020204" pitchFamily="34" charset="0"/>
            </a:endParaRPr>
          </a:p>
        </p:txBody>
      </p:sp>
      <p:pic>
        <p:nvPicPr>
          <p:cNvPr id="57348" name="Picture 2" descr="C:\Users\Joey\Documents\CAMCOS\Presentation\Pic 3.pn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270248" y="1828800"/>
            <a:ext cx="4604658"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hape 62"/>
          <p:cNvSpPr txBox="1">
            <a:spLocks/>
          </p:cNvSpPr>
          <p:nvPr/>
        </p:nvSpPr>
        <p:spPr bwMode="auto">
          <a:xfrm>
            <a:off x="457200" y="1600200"/>
            <a:ext cx="3581400"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342900" indent="-3429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marL="742950" indent="-28575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eaLnBrk="1" hangingPunct="1">
              <a:spcBef>
                <a:spcPts val="600"/>
              </a:spcBef>
              <a:buClr>
                <a:srgbClr val="FFFFFF"/>
              </a:buClr>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u="sng" dirty="0" smtClean="0">
                <a:solidFill>
                  <a:srgbClr val="FFFFFF"/>
                </a:solidFill>
                <a:latin typeface="Arial" panose="020B0604020202020204" pitchFamily="34" charset="0"/>
                <a:cs typeface="Arial" panose="020B0604020202020204" pitchFamily="34" charset="0"/>
              </a:rPr>
              <a:t>HOP Paths</a:t>
            </a:r>
            <a:r>
              <a:rPr lang="en-US" altLang="en-US" sz="2400" dirty="0">
                <a:solidFill>
                  <a:srgbClr val="FFFFFF"/>
                </a:solidFill>
                <a:latin typeface="Arial" panose="020B0604020202020204" pitchFamily="34" charset="0"/>
                <a:cs typeface="Arial" panose="020B0604020202020204" pitchFamily="34" charset="0"/>
              </a:rPr>
              <a:t> </a:t>
            </a:r>
            <a:r>
              <a:rPr lang="en-US" altLang="en-US" sz="2400" dirty="0" smtClean="0">
                <a:solidFill>
                  <a:srgbClr val="FFFFFF"/>
                </a:solidFill>
                <a:latin typeface="Arial" panose="020B0604020202020204" pitchFamily="34" charset="0"/>
                <a:cs typeface="Arial" panose="020B0604020202020204" pitchFamily="34" charset="0"/>
              </a:rPr>
              <a:t>= </a:t>
            </a:r>
          </a:p>
          <a:p>
            <a:pPr marL="0" indent="-152400" eaLnBrk="1" hangingPunct="1">
              <a:spcBef>
                <a:spcPts val="600"/>
              </a:spcBef>
              <a:buClr>
                <a:srgbClr val="FFFFFF"/>
              </a:buClr>
            </a:pPr>
            <a:r>
              <a:rPr lang="en-US" altLang="en-US" sz="2400" dirty="0" smtClean="0">
                <a:solidFill>
                  <a:srgbClr val="FFFFFF"/>
                </a:solidFill>
                <a:latin typeface="Arial" panose="020B0604020202020204" pitchFamily="34" charset="0"/>
                <a:cs typeface="Arial" panose="020B0604020202020204" pitchFamily="34" charset="0"/>
              </a:rPr>
              <a:t>Any chain of HOP arrows that indicate a flow from low density to high density</a:t>
            </a:r>
          </a:p>
          <a:p>
            <a:pPr marL="0"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30705"/>
            <a:ext cx="46101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248" y="1828800"/>
            <a:ext cx="46101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806" y="1821180"/>
            <a:ext cx="46101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3566851"/>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hape 92"/>
          <p:cNvSpPr txBox="1">
            <a:spLocks noGrp="1"/>
          </p:cNvSpPr>
          <p:nvPr>
            <p:ph type="body" idx="1"/>
          </p:nvPr>
        </p:nvSpPr>
        <p:spPr>
          <a:xfrm>
            <a:off x="457200" y="1600200"/>
            <a:ext cx="3813048" cy="4967288"/>
          </a:xfrm>
        </p:spPr>
        <p:txBody>
          <a:bodyPr/>
          <a:lstStyle/>
          <a:p>
            <a:pPr marL="0" indent="0" eaLnBrk="1" hangingPunct="1">
              <a:spcBef>
                <a:spcPts val="600"/>
              </a:spcBef>
              <a:buClr>
                <a:srgbClr val="000000"/>
              </a:buClr>
              <a:buSzPct val="61000"/>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u="sng" dirty="0" smtClean="0">
                <a:solidFill>
                  <a:srgbClr val="FFFFFF"/>
                </a:solidFill>
                <a:latin typeface="Arial" panose="020B0604020202020204" pitchFamily="34" charset="0"/>
                <a:cs typeface="Arial" panose="020B0604020202020204" pitchFamily="34" charset="0"/>
              </a:rPr>
              <a:t>Max Classes</a:t>
            </a:r>
            <a:r>
              <a:rPr lang="en-US" altLang="en-US" sz="2400" dirty="0" smtClean="0">
                <a:solidFill>
                  <a:srgbClr val="FFFFFF"/>
                </a:solidFill>
                <a:latin typeface="Arial" panose="020B0604020202020204" pitchFamily="34" charset="0"/>
                <a:cs typeface="Arial" panose="020B0604020202020204" pitchFamily="34" charset="0"/>
              </a:rPr>
              <a:t> </a:t>
            </a:r>
          </a:p>
          <a:p>
            <a:pPr marL="0" indent="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pic>
        <p:nvPicPr>
          <p:cNvPr id="63492" name="Picture 2" descr="C:\Users\Joey\Documents\CAMCOS\Presentation\Pic 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28800"/>
            <a:ext cx="4604657"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sp>
        <p:nvSpPr>
          <p:cNvPr id="6" name="Shape 83"/>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defPPr marR="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pPr>
            <a:r>
              <a:rPr lang="en-US" altLang="en-US" sz="3600" b="1" dirty="0">
                <a:solidFill>
                  <a:srgbClr val="FFFFFF"/>
                </a:solidFill>
                <a:latin typeface="Arial" panose="020B0604020202020204" pitchFamily="34" charset="0"/>
                <a:cs typeface="Arial" panose="020B0604020202020204" pitchFamily="34" charset="0"/>
              </a:rPr>
              <a:t>What does HOP give us?</a:t>
            </a:r>
            <a:endParaRPr lang="en-US" altLang="en-US" sz="3600" b="1" dirty="0" smtClean="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2739527"/>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0" name="Picture 2" descr="C:\Users\Joey\Documents\CAMCOS\Presentation\Pic 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28800"/>
            <a:ext cx="4604657"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92"/>
          <p:cNvSpPr txBox="1">
            <a:spLocks noGrp="1"/>
          </p:cNvSpPr>
          <p:nvPr>
            <p:ph type="body" idx="1"/>
          </p:nvPr>
        </p:nvSpPr>
        <p:spPr>
          <a:xfrm>
            <a:off x="457200" y="1600200"/>
            <a:ext cx="3813048" cy="4967288"/>
          </a:xfrm>
        </p:spPr>
        <p:txBody>
          <a:bodyPr/>
          <a:lstStyle/>
          <a:p>
            <a:pPr marL="0" indent="0" eaLnBrk="1" hangingPunct="1">
              <a:spcBef>
                <a:spcPts val="600"/>
              </a:spcBef>
              <a:buClr>
                <a:srgbClr val="000000"/>
              </a:buClr>
              <a:buSzPct val="61000"/>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u="sng" dirty="0" smtClean="0">
                <a:solidFill>
                  <a:srgbClr val="FFFFFF"/>
                </a:solidFill>
                <a:latin typeface="Arial" panose="020B0604020202020204" pitchFamily="34" charset="0"/>
                <a:cs typeface="Arial" panose="020B0604020202020204" pitchFamily="34" charset="0"/>
              </a:rPr>
              <a:t>Max Classes</a:t>
            </a:r>
            <a:r>
              <a:rPr lang="en-US" altLang="en-US" sz="2400" b="1" u="sng" dirty="0">
                <a:solidFill>
                  <a:srgbClr val="FFFFFF"/>
                </a:solidFill>
                <a:latin typeface="Arial" panose="020B0604020202020204" pitchFamily="34" charset="0"/>
                <a:cs typeface="Arial" panose="020B0604020202020204" pitchFamily="34" charset="0"/>
              </a:rPr>
              <a:t> </a:t>
            </a:r>
            <a:r>
              <a:rPr lang="en-US" altLang="en-US" sz="2400" b="1" u="sng" dirty="0" smtClean="0">
                <a:solidFill>
                  <a:srgbClr val="FFFFFF"/>
                </a:solidFill>
                <a:latin typeface="Arial" panose="020B0604020202020204" pitchFamily="34" charset="0"/>
                <a:cs typeface="Arial" panose="020B0604020202020204" pitchFamily="34" charset="0"/>
              </a:rPr>
              <a:t>=</a:t>
            </a:r>
            <a:endParaRPr lang="en-US" altLang="en-US" sz="2400" dirty="0" smtClean="0">
              <a:solidFill>
                <a:srgbClr val="FFFFFF"/>
              </a:solidFill>
              <a:latin typeface="Arial" panose="020B0604020202020204" pitchFamily="34" charset="0"/>
              <a:cs typeface="Arial" panose="020B0604020202020204" pitchFamily="34" charset="0"/>
            </a:endParaRPr>
          </a:p>
          <a:p>
            <a:pPr marL="0" indent="0" eaLnBrk="1" hangingPunct="1">
              <a:spcBef>
                <a:spcPts val="600"/>
              </a:spcBef>
              <a:buClr>
                <a:srgbClr val="000000"/>
              </a:buClr>
              <a:buSzPct val="46000"/>
            </a:pPr>
            <a:r>
              <a:rPr lang="en-US" altLang="en-US" sz="2400" dirty="0" smtClean="0">
                <a:solidFill>
                  <a:srgbClr val="FFFFFF"/>
                </a:solidFill>
                <a:latin typeface="Arial" panose="020B0604020202020204" pitchFamily="34" charset="0"/>
                <a:cs typeface="Arial" panose="020B0604020202020204" pitchFamily="34" charset="0"/>
              </a:rPr>
              <a:t>A set of vertices who all HOP to the same maximum (including the maximum itself)</a:t>
            </a:r>
          </a:p>
          <a:p>
            <a:pPr marL="0" indent="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8" name="Shape 83"/>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defPPr marR="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pPr>
            <a:r>
              <a:rPr lang="en-US" altLang="en-US" sz="3600" b="1" dirty="0">
                <a:solidFill>
                  <a:srgbClr val="FFFFFF"/>
                </a:solidFill>
                <a:latin typeface="Arial" panose="020B0604020202020204" pitchFamily="34" charset="0"/>
                <a:cs typeface="Arial" panose="020B0604020202020204" pitchFamily="34" charset="0"/>
              </a:rPr>
              <a:t>What does HOP give us?</a:t>
            </a:r>
            <a:endParaRPr lang="en-US" altLang="en-US" sz="3600" b="1" dirty="0" smtClean="0">
              <a:solidFill>
                <a:srgbClr val="FFFFFF"/>
              </a:solidFill>
              <a:latin typeface="Arial" panose="020B0604020202020204" pitchFamily="34" charset="0"/>
              <a:cs typeface="Arial" panose="020B0604020202020204" pitchFamily="34" charset="0"/>
            </a:endParaRPr>
          </a:p>
        </p:txBody>
      </p:sp>
      <p:sp>
        <p:nvSpPr>
          <p:cNvPr id="4" name="Oval 3"/>
          <p:cNvSpPr/>
          <p:nvPr/>
        </p:nvSpPr>
        <p:spPr>
          <a:xfrm>
            <a:off x="5867400" y="2057400"/>
            <a:ext cx="304800" cy="304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934200" y="4572000"/>
            <a:ext cx="304800" cy="30480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488470"/>
      </p:ext>
    </p:extLst>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hape 109"/>
          <p:cNvSpPr txBox="1">
            <a:spLocks noGrp="1"/>
          </p:cNvSpPr>
          <p:nvPr>
            <p:ph type="body" idx="1"/>
          </p:nvPr>
        </p:nvSpPr>
        <p:spPr>
          <a:xfrm>
            <a:off x="457200" y="1600200"/>
            <a:ext cx="3813048" cy="4967288"/>
          </a:xfrm>
        </p:spPr>
        <p:txBody>
          <a:bodyPr/>
          <a:lstStyle/>
          <a:p>
            <a:pPr marL="0" indent="0" eaLnBrk="1" hangingPunct="1">
              <a:spcBef>
                <a:spcPts val="600"/>
              </a:spcBef>
              <a:buClr>
                <a:srgbClr val="FFFFFF"/>
              </a:buClr>
              <a:buNone/>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u="sng" dirty="0" smtClean="0">
                <a:solidFill>
                  <a:srgbClr val="FFFFFF"/>
                </a:solidFill>
                <a:latin typeface="Arial" panose="020B0604020202020204" pitchFamily="34" charset="0"/>
                <a:cs typeface="Arial" panose="020B0604020202020204" pitchFamily="34" charset="0"/>
              </a:rPr>
              <a:t>Boundary points</a:t>
            </a:r>
            <a:r>
              <a:rPr lang="en-US" altLang="en-US" sz="2400" dirty="0" smtClean="0">
                <a:solidFill>
                  <a:srgbClr val="FFFFFF"/>
                </a:solidFill>
                <a:latin typeface="Arial" panose="020B0604020202020204" pitchFamily="34" charset="0"/>
                <a:cs typeface="Arial" panose="020B0604020202020204" pitchFamily="34" charset="0"/>
              </a:rPr>
              <a:t> </a:t>
            </a:r>
          </a:p>
        </p:txBody>
      </p:sp>
      <p:pic>
        <p:nvPicPr>
          <p:cNvPr id="67588" name="Picture 2" descr="C:\Users\Joey\Documents\CAMCOS\Presentation\Pic 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28800"/>
            <a:ext cx="4604657"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sp>
        <p:nvSpPr>
          <p:cNvPr id="6" name="Shape 83"/>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defPPr marR="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pPr>
            <a:r>
              <a:rPr lang="en-US" altLang="en-US" sz="3600" b="1" dirty="0">
                <a:solidFill>
                  <a:srgbClr val="FFFFFF"/>
                </a:solidFill>
                <a:latin typeface="Arial" panose="020B0604020202020204" pitchFamily="34" charset="0"/>
                <a:cs typeface="Arial" panose="020B0604020202020204" pitchFamily="34" charset="0"/>
              </a:rPr>
              <a:t>What does HOP give us?</a:t>
            </a:r>
            <a:endParaRPr lang="en-US" altLang="en-US" sz="3600" b="1" dirty="0" smtClean="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2837221"/>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2" descr="C:\Users\Joey\Documents\CAMCOS\Presentation\Pic 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28800"/>
            <a:ext cx="4604657"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hape 109"/>
          <p:cNvSpPr txBox="1">
            <a:spLocks noGrp="1"/>
          </p:cNvSpPr>
          <p:nvPr>
            <p:ph type="body" idx="1"/>
          </p:nvPr>
        </p:nvSpPr>
        <p:spPr>
          <a:xfrm>
            <a:off x="457200" y="1600200"/>
            <a:ext cx="3581400" cy="4967288"/>
          </a:xfrm>
        </p:spPr>
        <p:txBody>
          <a:bodyPr/>
          <a:lstStyle/>
          <a:p>
            <a:pPr marL="0" indent="0" eaLnBrk="1" hangingPunct="1">
              <a:spcBef>
                <a:spcPts val="600"/>
              </a:spcBef>
              <a:buClr>
                <a:srgbClr val="FFFFFF"/>
              </a:buClr>
              <a:buNone/>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u="sng" dirty="0" smtClean="0">
                <a:solidFill>
                  <a:srgbClr val="FFFFFF"/>
                </a:solidFill>
                <a:latin typeface="Arial" panose="020B0604020202020204" pitchFamily="34" charset="0"/>
                <a:cs typeface="Arial" panose="020B0604020202020204" pitchFamily="34" charset="0"/>
              </a:rPr>
              <a:t>Boundary points </a:t>
            </a:r>
            <a:r>
              <a:rPr lang="en-US" altLang="en-US" sz="2400" b="1" dirty="0" smtClean="0">
                <a:solidFill>
                  <a:srgbClr val="FFFFFF"/>
                </a:solidFill>
                <a:latin typeface="Arial" panose="020B0604020202020204" pitchFamily="34" charset="0"/>
                <a:cs typeface="Arial" panose="020B0604020202020204" pitchFamily="34" charset="0"/>
              </a:rPr>
              <a:t>=</a:t>
            </a:r>
            <a:r>
              <a:rPr lang="en-US" altLang="en-US" sz="2400" dirty="0" smtClean="0">
                <a:solidFill>
                  <a:srgbClr val="FFFFFF"/>
                </a:solidFill>
                <a:latin typeface="Arial" panose="020B0604020202020204" pitchFamily="34" charset="0"/>
                <a:cs typeface="Arial" panose="020B0604020202020204" pitchFamily="34" charset="0"/>
              </a:rPr>
              <a:t> </a:t>
            </a:r>
          </a:p>
          <a:p>
            <a:pPr marL="0" indent="0" eaLnBrk="1" hangingPunct="1">
              <a:spcBef>
                <a:spcPts val="600"/>
              </a:spcBef>
              <a:buClr>
                <a:srgbClr val="FFFFFF"/>
              </a:buClr>
              <a:buNone/>
            </a:pPr>
            <a:r>
              <a:rPr lang="en-US" altLang="en-US" sz="2400" dirty="0" smtClean="0">
                <a:solidFill>
                  <a:srgbClr val="FFFFFF"/>
                </a:solidFill>
                <a:latin typeface="Arial" panose="020B0604020202020204" pitchFamily="34" charset="0"/>
                <a:cs typeface="Arial" panose="020B0604020202020204" pitchFamily="34" charset="0"/>
              </a:rPr>
              <a:t>Points </a:t>
            </a:r>
            <a:r>
              <a:rPr lang="en-US" altLang="en-US" sz="2400" dirty="0">
                <a:solidFill>
                  <a:srgbClr val="FFFFFF"/>
                </a:solidFill>
                <a:latin typeface="Arial" panose="020B0604020202020204" pitchFamily="34" charset="0"/>
                <a:cs typeface="Arial" panose="020B0604020202020204" pitchFamily="34" charset="0"/>
              </a:rPr>
              <a:t>on the edge of a max </a:t>
            </a:r>
            <a:r>
              <a:rPr lang="en-US" altLang="en-US" sz="2400" dirty="0" smtClean="0">
                <a:solidFill>
                  <a:srgbClr val="FFFFFF"/>
                </a:solidFill>
                <a:latin typeface="Arial" panose="020B0604020202020204" pitchFamily="34" charset="0"/>
                <a:cs typeface="Arial" panose="020B0604020202020204" pitchFamily="34" charset="0"/>
              </a:rPr>
              <a:t>class</a:t>
            </a:r>
          </a:p>
          <a:p>
            <a:pPr marL="0" indent="0" eaLnBrk="1" hangingPunct="1">
              <a:spcBef>
                <a:spcPts val="600"/>
              </a:spcBef>
              <a:buClr>
                <a:srgbClr val="FFFFFF"/>
              </a:buClr>
              <a:buNone/>
            </a:pPr>
            <a:endParaRPr lang="en-US" altLang="en-US" sz="2400" dirty="0" smtClean="0">
              <a:solidFill>
                <a:srgbClr val="FFFFFF"/>
              </a:solidFill>
              <a:latin typeface="Arial" panose="020B0604020202020204" pitchFamily="34" charset="0"/>
              <a:cs typeface="Arial" panose="020B0604020202020204" pitchFamily="34" charset="0"/>
            </a:endParaRPr>
          </a:p>
          <a:p>
            <a:pPr marL="0" indent="0" eaLnBrk="1" hangingPunct="1">
              <a:spcBef>
                <a:spcPts val="600"/>
              </a:spcBef>
              <a:buClr>
                <a:srgbClr val="FFFFFF"/>
              </a:buClr>
            </a:pPr>
            <a:r>
              <a:rPr lang="en-US" altLang="en-US" sz="2400" dirty="0" smtClean="0">
                <a:solidFill>
                  <a:srgbClr val="FFFFFF"/>
                </a:solidFill>
                <a:latin typeface="Arial" panose="020B0604020202020204" pitchFamily="34" charset="0"/>
                <a:cs typeface="Arial" panose="020B0604020202020204" pitchFamily="34" charset="0"/>
              </a:rPr>
              <a:t> Representative of separation between 2 max classes</a:t>
            </a:r>
            <a:endParaRPr lang="en-US" altLang="en-US" sz="2400" dirty="0">
              <a:solidFill>
                <a:srgbClr val="FFFFFF"/>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9" name="Shape 83"/>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defPPr marR="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pPr>
            <a:r>
              <a:rPr lang="en-US" altLang="en-US" sz="3600" b="1" dirty="0">
                <a:solidFill>
                  <a:srgbClr val="FFFFFF"/>
                </a:solidFill>
                <a:latin typeface="Arial" panose="020B0604020202020204" pitchFamily="34" charset="0"/>
                <a:cs typeface="Arial" panose="020B0604020202020204" pitchFamily="34" charset="0"/>
              </a:rPr>
              <a:t>What does HOP give us?</a:t>
            </a:r>
            <a:endParaRPr lang="en-US" altLang="en-US" sz="3600" b="1" dirty="0" smtClean="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3625845"/>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hape 124"/>
          <p:cNvSpPr txBox="1">
            <a:spLocks noGrp="1"/>
          </p:cNvSpPr>
          <p:nvPr>
            <p:ph type="body" idx="1"/>
          </p:nvPr>
        </p:nvSpPr>
        <p:spPr>
          <a:xfrm>
            <a:off x="457200" y="1600200"/>
            <a:ext cx="3813048" cy="4967288"/>
          </a:xfrm>
        </p:spPr>
        <p:txBody>
          <a:bodyPr/>
          <a:lstStyle/>
          <a:p>
            <a:pPr marL="0" indent="0" eaLnBrk="1" hangingPunct="1">
              <a:spcBef>
                <a:spcPts val="600"/>
              </a:spcBef>
              <a:buClr>
                <a:srgbClr val="000000"/>
              </a:buClr>
              <a:buSzPct val="61000"/>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u="sng" dirty="0" smtClean="0">
                <a:solidFill>
                  <a:srgbClr val="FFFFFF"/>
                </a:solidFill>
                <a:latin typeface="Arial" panose="020B0604020202020204" pitchFamily="34" charset="0"/>
                <a:cs typeface="Arial" panose="020B0604020202020204" pitchFamily="34" charset="0"/>
              </a:rPr>
              <a:t>Bond Edges </a:t>
            </a:r>
            <a:r>
              <a:rPr lang="en-US" altLang="en-US" sz="2400" b="1" dirty="0" smtClean="0">
                <a:solidFill>
                  <a:srgbClr val="FFFFFF"/>
                </a:solidFill>
                <a:latin typeface="Arial" panose="020B0604020202020204" pitchFamily="34" charset="0"/>
                <a:cs typeface="Arial" panose="020B0604020202020204" pitchFamily="34" charset="0"/>
              </a:rPr>
              <a:t>=</a:t>
            </a:r>
            <a:r>
              <a:rPr lang="en-US" altLang="en-US" sz="2400" dirty="0" smtClean="0">
                <a:solidFill>
                  <a:srgbClr val="FFFFFF"/>
                </a:solidFill>
                <a:latin typeface="Arial" panose="020B0604020202020204" pitchFamily="34" charset="0"/>
                <a:cs typeface="Arial" panose="020B0604020202020204" pitchFamily="34" charset="0"/>
              </a:rPr>
              <a:t> </a:t>
            </a:r>
          </a:p>
          <a:p>
            <a:pPr marL="0" indent="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pic>
        <p:nvPicPr>
          <p:cNvPr id="71684" name="Picture 2" descr="C:\Users\Joey\Documents\CAMCOS\Presentation\Pic 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28800"/>
            <a:ext cx="4604657"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sp>
        <p:nvSpPr>
          <p:cNvPr id="6" name="Shape 83"/>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defPPr marR="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pPr>
            <a:r>
              <a:rPr lang="en-US" altLang="en-US" sz="3600" b="1" dirty="0">
                <a:solidFill>
                  <a:srgbClr val="FFFFFF"/>
                </a:solidFill>
                <a:latin typeface="Arial" panose="020B0604020202020204" pitchFamily="34" charset="0"/>
                <a:cs typeface="Arial" panose="020B0604020202020204" pitchFamily="34" charset="0"/>
              </a:rPr>
              <a:t>What does HOP give us?</a:t>
            </a:r>
            <a:endParaRPr lang="en-US" altLang="en-US" sz="3600" b="1" dirty="0" smtClean="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5936839"/>
      </p:ext>
    </p:extLst>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2" descr="C:\Users\Joey\Documents\CAMCOS\Presentation\Pic 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28800"/>
            <a:ext cx="4604657"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hape 124"/>
          <p:cNvSpPr txBox="1">
            <a:spLocks noGrp="1"/>
          </p:cNvSpPr>
          <p:nvPr>
            <p:ph type="body" idx="1"/>
          </p:nvPr>
        </p:nvSpPr>
        <p:spPr>
          <a:xfrm>
            <a:off x="457200" y="1600200"/>
            <a:ext cx="3813048" cy="4967288"/>
          </a:xfrm>
        </p:spPr>
        <p:txBody>
          <a:bodyPr/>
          <a:lstStyle/>
          <a:p>
            <a:pPr marL="0" indent="0" eaLnBrk="1" hangingPunct="1">
              <a:spcBef>
                <a:spcPts val="600"/>
              </a:spcBef>
              <a:buClr>
                <a:srgbClr val="000000"/>
              </a:buClr>
              <a:buSzPct val="61000"/>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u="sng" dirty="0" smtClean="0">
                <a:solidFill>
                  <a:srgbClr val="FFFFFF"/>
                </a:solidFill>
                <a:latin typeface="Arial" panose="020B0604020202020204" pitchFamily="34" charset="0"/>
                <a:cs typeface="Arial" panose="020B0604020202020204" pitchFamily="34" charset="0"/>
              </a:rPr>
              <a:t>Bond Edges</a:t>
            </a:r>
            <a:r>
              <a:rPr lang="en-US" altLang="en-US" sz="2400" b="1" dirty="0">
                <a:solidFill>
                  <a:srgbClr val="FFFFFF"/>
                </a:solidFill>
                <a:latin typeface="Arial" panose="020B0604020202020204" pitchFamily="34" charset="0"/>
                <a:cs typeface="Arial" panose="020B0604020202020204" pitchFamily="34" charset="0"/>
              </a:rPr>
              <a:t> </a:t>
            </a:r>
            <a:r>
              <a:rPr lang="en-US" altLang="en-US" sz="2400" b="1" dirty="0" smtClean="0">
                <a:solidFill>
                  <a:srgbClr val="FFFFFF"/>
                </a:solidFill>
                <a:latin typeface="Arial" panose="020B0604020202020204" pitchFamily="34" charset="0"/>
                <a:cs typeface="Arial" panose="020B0604020202020204" pitchFamily="34" charset="0"/>
              </a:rPr>
              <a:t>=</a:t>
            </a:r>
            <a:endParaRPr lang="en-US" altLang="en-US" sz="2400" dirty="0" smtClean="0">
              <a:solidFill>
                <a:srgbClr val="FFFFFF"/>
              </a:solidFill>
              <a:latin typeface="Arial" panose="020B0604020202020204" pitchFamily="34" charset="0"/>
              <a:cs typeface="Arial" panose="020B0604020202020204" pitchFamily="34" charset="0"/>
            </a:endParaRPr>
          </a:p>
          <a:p>
            <a:pPr marL="0" indent="0" eaLnBrk="1" hangingPunct="1">
              <a:spcBef>
                <a:spcPts val="600"/>
              </a:spcBef>
              <a:buClr>
                <a:srgbClr val="FFFFFF"/>
              </a:buClr>
            </a:pPr>
            <a:r>
              <a:rPr lang="en-US" altLang="en-US" sz="2400" dirty="0" smtClean="0">
                <a:solidFill>
                  <a:srgbClr val="FFFFFF"/>
                </a:solidFill>
                <a:latin typeface="Arial" panose="020B0604020202020204" pitchFamily="34" charset="0"/>
                <a:cs typeface="Arial" panose="020B0604020202020204" pitchFamily="34" charset="0"/>
              </a:rPr>
              <a:t> Edges between 2 points on different boundaries (i.e. in 2 different max classes)</a:t>
            </a:r>
          </a:p>
          <a:p>
            <a:pPr marL="0" indent="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sp>
        <p:nvSpPr>
          <p:cNvPr id="8" name="Shape 83"/>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defPPr marR="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pPr>
            <a:r>
              <a:rPr lang="en-US" altLang="en-US" sz="3600" b="1" dirty="0">
                <a:solidFill>
                  <a:srgbClr val="FFFFFF"/>
                </a:solidFill>
                <a:latin typeface="Arial" panose="020B0604020202020204" pitchFamily="34" charset="0"/>
                <a:cs typeface="Arial" panose="020B0604020202020204" pitchFamily="34" charset="0"/>
              </a:rPr>
              <a:t>What does HOP give us?</a:t>
            </a:r>
            <a:endParaRPr lang="en-US" altLang="en-US" sz="3600" b="1" dirty="0" smtClean="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4859395"/>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dirty="0">
                <a:solidFill>
                  <a:schemeClr val="bg1"/>
                </a:solidFill>
              </a:rPr>
              <a:t>What shapes do you see?</a:t>
            </a:r>
            <a:endParaRPr lang="en-US" altLang="en-US" dirty="0" smtClean="0">
              <a:solidFill>
                <a:schemeClr val="bg1"/>
              </a:solidFill>
            </a:endParaRPr>
          </a:p>
        </p:txBody>
      </p:sp>
      <p:pic>
        <p:nvPicPr>
          <p:cNvPr id="14339" name="Content Placeholder 9" descr="N4.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857250" y="2620963"/>
            <a:ext cx="3238500" cy="2486025"/>
          </a:xfrm>
        </p:spPr>
      </p:pic>
      <p:pic>
        <p:nvPicPr>
          <p:cNvPr id="14340" name="Content Placeholder 13" descr="L5.jpg"/>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176838" y="2614613"/>
            <a:ext cx="2981325" cy="2495550"/>
          </a:xfr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hape 140"/>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HOP on a slice</a:t>
            </a:r>
          </a:p>
        </p:txBody>
      </p:sp>
      <p:sp>
        <p:nvSpPr>
          <p:cNvPr id="75779" name="Text Placeholder 1"/>
          <p:cNvSpPr txBox="1">
            <a:spLocks noGrp="1"/>
          </p:cNvSpPr>
          <p:nvPr>
            <p:ph type="body" idx="1"/>
          </p:nvPr>
        </p:nvSpPr>
        <p:spPr>
          <a:xfrm>
            <a:off x="457200" y="1600200"/>
            <a:ext cx="8229600" cy="4967288"/>
          </a:xfrm>
        </p:spPr>
        <p:txBody>
          <a:bodyPr/>
          <a:lstStyle/>
          <a:p>
            <a:endParaRPr lang="en-US" altLang="en-US"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76" y="1600200"/>
            <a:ext cx="7219048" cy="5038096"/>
          </a:xfrm>
          <a:prstGeom prst="rect">
            <a:avLst/>
          </a:prstGeom>
        </p:spPr>
      </p:pic>
      <p:sp>
        <p:nvSpPr>
          <p:cNvPr id="3" name="Oval 2"/>
          <p:cNvSpPr/>
          <p:nvPr/>
        </p:nvSpPr>
        <p:spPr>
          <a:xfrm>
            <a:off x="3276600" y="30480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05000" y="38100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848100" y="3567706"/>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181600" y="40005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439229" y="19050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248400" y="2915557"/>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429000" y="51816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733800" y="5170714"/>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557486" y="55626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341258" y="52959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467929" y="5464629"/>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021504" y="48768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7755504"/>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248" y="1828798"/>
            <a:ext cx="4604657" cy="4297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2" name="Shape 46"/>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EHOP</a:t>
            </a:r>
          </a:p>
        </p:txBody>
      </p:sp>
      <p:sp>
        <p:nvSpPr>
          <p:cNvPr id="51203" name="Shape 47"/>
          <p:cNvSpPr txBox="1">
            <a:spLocks noGrp="1"/>
          </p:cNvSpPr>
          <p:nvPr>
            <p:ph type="body" idx="1"/>
          </p:nvPr>
        </p:nvSpPr>
        <p:spPr>
          <a:xfrm>
            <a:off x="152400" y="1600200"/>
            <a:ext cx="4117848" cy="4967288"/>
          </a:xfrm>
        </p:spPr>
        <p:txBody>
          <a:bodyPr/>
          <a:lstStyle/>
          <a:p>
            <a:pPr marL="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1. From any vertex, you consider its neighbors and its neighbors’ neighbors </a:t>
            </a:r>
          </a:p>
          <a:p>
            <a:pPr marL="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2. HOP to the highest-valued neighbor</a:t>
            </a:r>
          </a:p>
          <a:p>
            <a:pPr marL="0" indent="0" eaLnBrk="1" hangingPunct="1">
              <a:spcBef>
                <a:spcPts val="600"/>
              </a:spcBef>
              <a:buClr>
                <a:srgbClr val="FFFFFF"/>
              </a:buClr>
            </a:pPr>
            <a:endParaRPr lang="en-US" altLang="en-US" sz="3000" dirty="0" smtClean="0">
              <a:solidFill>
                <a:srgbClr val="FFFFFF"/>
              </a:solidFill>
              <a:latin typeface="Arial" panose="020B0604020202020204" pitchFamily="34" charset="0"/>
              <a:cs typeface="Arial" panose="020B0604020202020204" pitchFamily="34" charset="0"/>
            </a:endParaRPr>
          </a:p>
        </p:txBody>
      </p:sp>
      <p:sp>
        <p:nvSpPr>
          <p:cNvPr id="4" name="Oval 3"/>
          <p:cNvSpPr/>
          <p:nvPr/>
        </p:nvSpPr>
        <p:spPr>
          <a:xfrm>
            <a:off x="6099343" y="2963350"/>
            <a:ext cx="333375" cy="3714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18212" y="2444112"/>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099343" y="4163375"/>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24550" y="3606163"/>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823072" y="2166935"/>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832471" y="2071686"/>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284899" y="3977638"/>
            <a:ext cx="333375" cy="37147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130620" y="2860178"/>
            <a:ext cx="333375" cy="3714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495800" y="3987500"/>
            <a:ext cx="333375" cy="3714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909829" y="4512801"/>
            <a:ext cx="333375" cy="3714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5118212" y="5223852"/>
            <a:ext cx="333375" cy="3714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432718" y="5271044"/>
            <a:ext cx="333375" cy="3714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9883" y="4355519"/>
            <a:ext cx="333375" cy="3714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a:off x="6266031" y="3169442"/>
            <a:ext cx="723728" cy="1343359"/>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19" idx="4"/>
          </p:cNvCxnSpPr>
          <p:nvPr/>
        </p:nvCxnSpPr>
        <p:spPr>
          <a:xfrm flipH="1" flipV="1">
            <a:off x="5999159" y="2443161"/>
            <a:ext cx="266873" cy="705927"/>
          </a:xfrm>
          <a:prstGeom prst="straightConnector1">
            <a:avLst/>
          </a:prstGeom>
          <a:ln w="762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81145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13" grpId="0" animBg="1"/>
      <p:bldP spid="14" grpId="0" animBg="1"/>
      <p:bldP spid="22" grpId="0" animBg="1"/>
      <p:bldP spid="23" grpId="0" animBg="1"/>
      <p:bldP spid="24" grpId="0" animBg="1"/>
      <p:bldP spid="2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hape 152"/>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EHOP</a:t>
            </a:r>
          </a:p>
        </p:txBody>
      </p:sp>
      <p:sp>
        <p:nvSpPr>
          <p:cNvPr id="79875" name="Text Placeholder 1"/>
          <p:cNvSpPr txBox="1">
            <a:spLocks noGrp="1"/>
          </p:cNvSpPr>
          <p:nvPr>
            <p:ph type="body" idx="1"/>
          </p:nvPr>
        </p:nvSpPr>
        <p:spPr>
          <a:xfrm>
            <a:off x="457200" y="1600200"/>
            <a:ext cx="8229600" cy="4967288"/>
          </a:xfrm>
        </p:spPr>
        <p:txBody>
          <a:bodyPr/>
          <a:lstStyle/>
          <a:p>
            <a:endParaRPr lang="en-US" altLang="en-US"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76" y="1600200"/>
            <a:ext cx="7219048" cy="5038096"/>
          </a:xfrm>
          <a:prstGeom prst="rect">
            <a:avLst/>
          </a:prstGeom>
        </p:spPr>
      </p:pic>
      <p:sp>
        <p:nvSpPr>
          <p:cNvPr id="5" name="Oval 4"/>
          <p:cNvSpPr/>
          <p:nvPr/>
        </p:nvSpPr>
        <p:spPr>
          <a:xfrm>
            <a:off x="3886200" y="35814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181600" y="4004948"/>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71900" y="51816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410200" y="19050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372100" y="5294086"/>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754323"/>
      </p:ext>
    </p:extLst>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hape 146"/>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EHOP</a:t>
            </a:r>
          </a:p>
        </p:txBody>
      </p:sp>
      <p:sp>
        <p:nvSpPr>
          <p:cNvPr id="147" name="Shape 147"/>
          <p:cNvSpPr txBox="1">
            <a:spLocks noGrp="1"/>
          </p:cNvSpPr>
          <p:nvPr>
            <p:ph type="body" idx="1"/>
          </p:nvPr>
        </p:nvSpPr>
        <p:spPr>
          <a:xfrm>
            <a:off x="457200" y="1295400"/>
            <a:ext cx="8229600" cy="4967288"/>
          </a:xfrm>
        </p:spPr>
        <p:txBody>
          <a:bodyPr>
            <a:noAutofit/>
          </a:bodyPr>
          <a:lstStyle/>
          <a:p>
            <a:pPr marL="0" indent="-152400" eaLnBrk="1" fontAlgn="auto" hangingPunct="1">
              <a:spcBef>
                <a:spcPts val="600"/>
              </a:spcBef>
              <a:spcAft>
                <a:spcPts val="0"/>
              </a:spcAft>
              <a:buClr>
                <a:schemeClr val="dk1"/>
              </a:buClr>
              <a:buSzPct val="45833"/>
              <a:buFont typeface="Arial"/>
              <a:buNone/>
              <a:defRPr/>
            </a:pPr>
            <a:r>
              <a:rPr lang="en" sz="2400" dirty="0" smtClean="0">
                <a:solidFill>
                  <a:schemeClr val="lt1"/>
                </a:solidFill>
                <a:sym typeface="Arial"/>
              </a:rPr>
              <a:t>Differences:</a:t>
            </a:r>
            <a:endParaRPr lang="en" sz="2400" dirty="0">
              <a:solidFill>
                <a:schemeClr val="lt1"/>
              </a:solidFill>
              <a:sym typeface="Arial"/>
            </a:endParaRPr>
          </a:p>
          <a:p>
            <a:pPr marL="0" indent="-381000" eaLnBrk="1" fontAlgn="auto" hangingPunct="1">
              <a:spcBef>
                <a:spcPts val="600"/>
              </a:spcBef>
              <a:spcAft>
                <a:spcPts val="0"/>
              </a:spcAft>
              <a:buClr>
                <a:schemeClr val="lt1"/>
              </a:buClr>
              <a:buSzPct val="166666"/>
              <a:buFont typeface="Arial"/>
              <a:buChar char="•"/>
              <a:defRPr/>
            </a:pPr>
            <a:r>
              <a:rPr lang="en" sz="2400" dirty="0" smtClean="0">
                <a:solidFill>
                  <a:schemeClr val="lt1"/>
                </a:solidFill>
                <a:sym typeface="Arial"/>
              </a:rPr>
              <a:t>Adds more HOP neighbors for each point</a:t>
            </a:r>
          </a:p>
          <a:p>
            <a:pPr marL="0" indent="-381000" eaLnBrk="1" fontAlgn="auto" hangingPunct="1">
              <a:spcBef>
                <a:spcPts val="600"/>
              </a:spcBef>
              <a:spcAft>
                <a:spcPts val="0"/>
              </a:spcAft>
              <a:buClr>
                <a:schemeClr val="lt1"/>
              </a:buClr>
              <a:buSzPct val="166666"/>
              <a:buFont typeface="Arial"/>
              <a:buChar char="•"/>
              <a:defRPr/>
            </a:pPr>
            <a:r>
              <a:rPr lang="en" sz="2400" dirty="0" smtClean="0">
                <a:solidFill>
                  <a:schemeClr val="lt1"/>
                </a:solidFill>
                <a:sym typeface="Arial"/>
              </a:rPr>
              <a:t>Addresses </a:t>
            </a:r>
            <a:r>
              <a:rPr lang="en" sz="2400" dirty="0">
                <a:solidFill>
                  <a:schemeClr val="lt1"/>
                </a:solidFill>
                <a:sym typeface="Arial"/>
              </a:rPr>
              <a:t>the extreme </a:t>
            </a:r>
            <a:r>
              <a:rPr lang="en" sz="2400" dirty="0" smtClean="0">
                <a:solidFill>
                  <a:schemeClr val="lt1"/>
                </a:solidFill>
                <a:sym typeface="Arial"/>
              </a:rPr>
              <a:t>local nature </a:t>
            </a:r>
            <a:r>
              <a:rPr lang="en" sz="2400" dirty="0">
                <a:solidFill>
                  <a:schemeClr val="lt1"/>
                </a:solidFill>
                <a:sym typeface="Arial"/>
              </a:rPr>
              <a:t>of the </a:t>
            </a:r>
            <a:r>
              <a:rPr lang="en" sz="2400" dirty="0" smtClean="0">
                <a:solidFill>
                  <a:schemeClr val="lt1"/>
                </a:solidFill>
                <a:sym typeface="Arial"/>
              </a:rPr>
              <a:t>vanilla HOP</a:t>
            </a:r>
            <a:endParaRPr lang="en" sz="2400" dirty="0">
              <a:solidFill>
                <a:schemeClr val="lt1"/>
              </a:solidFill>
              <a:sym typeface="Arial"/>
            </a:endParaRPr>
          </a:p>
          <a:p>
            <a:pPr marL="0" indent="-381000" eaLnBrk="1" fontAlgn="auto" hangingPunct="1">
              <a:spcBef>
                <a:spcPts val="600"/>
              </a:spcBef>
              <a:spcAft>
                <a:spcPts val="0"/>
              </a:spcAft>
              <a:buClr>
                <a:schemeClr val="lt1"/>
              </a:buClr>
              <a:buSzPct val="166666"/>
              <a:buFont typeface="Arial"/>
              <a:buChar char="•"/>
              <a:defRPr/>
            </a:pPr>
            <a:r>
              <a:rPr lang="en" sz="2400" dirty="0">
                <a:solidFill>
                  <a:schemeClr val="lt1"/>
                </a:solidFill>
                <a:sym typeface="Arial"/>
              </a:rPr>
              <a:t>Reduces the </a:t>
            </a:r>
            <a:r>
              <a:rPr lang="en" sz="2400" dirty="0" smtClean="0">
                <a:solidFill>
                  <a:schemeClr val="lt1"/>
                </a:solidFill>
                <a:sym typeface="Arial"/>
              </a:rPr>
              <a:t>number of max classes</a:t>
            </a:r>
            <a:endParaRPr lang="en" sz="2400" dirty="0">
              <a:solidFill>
                <a:schemeClr val="lt1"/>
              </a:solidFil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276" y="3357098"/>
            <a:ext cx="4142924" cy="28913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76" y="3357098"/>
            <a:ext cx="4142924" cy="2891302"/>
          </a:xfrm>
          <a:prstGeom prst="rect">
            <a:avLst/>
          </a:prstGeom>
        </p:spPr>
      </p:pic>
      <p:sp>
        <p:nvSpPr>
          <p:cNvPr id="6" name="Shape 47"/>
          <p:cNvSpPr txBox="1">
            <a:spLocks/>
          </p:cNvSpPr>
          <p:nvPr/>
        </p:nvSpPr>
        <p:spPr bwMode="auto">
          <a:xfrm>
            <a:off x="152400" y="6248400"/>
            <a:ext cx="441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342900" indent="-3429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marL="742950" indent="-28575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lgn="ctr" eaLnBrk="1" hangingPunct="1">
              <a:spcBef>
                <a:spcPts val="600"/>
              </a:spcBef>
              <a:buClr>
                <a:srgbClr val="FFFFFF"/>
              </a:buClr>
            </a:pPr>
            <a:r>
              <a:rPr lang="en-US" altLang="en-US" sz="3000" smtClean="0">
                <a:solidFill>
                  <a:srgbClr val="FFFFFF"/>
                </a:solidFill>
                <a:latin typeface="Arial" panose="020B0604020202020204" pitchFamily="34" charset="0"/>
                <a:cs typeface="Arial" panose="020B0604020202020204" pitchFamily="34" charset="0"/>
              </a:rPr>
              <a:t>HOP</a:t>
            </a:r>
            <a:endParaRPr lang="en-US" altLang="en-US" sz="3000" dirty="0" smtClean="0">
              <a:solidFill>
                <a:srgbClr val="FFFFFF"/>
              </a:solidFill>
              <a:latin typeface="Arial" panose="020B0604020202020204" pitchFamily="34" charset="0"/>
              <a:cs typeface="Arial" panose="020B0604020202020204" pitchFamily="34" charset="0"/>
            </a:endParaRPr>
          </a:p>
        </p:txBody>
      </p:sp>
      <p:sp>
        <p:nvSpPr>
          <p:cNvPr id="7" name="Shape 47"/>
          <p:cNvSpPr txBox="1">
            <a:spLocks/>
          </p:cNvSpPr>
          <p:nvPr/>
        </p:nvSpPr>
        <p:spPr bwMode="auto">
          <a:xfrm>
            <a:off x="4553309" y="6222447"/>
            <a:ext cx="441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342900" indent="-3429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marL="742950" indent="-28575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lgn="ctr" eaLnBrk="1" hangingPunct="1">
              <a:spcBef>
                <a:spcPts val="600"/>
              </a:spcBef>
              <a:buClr>
                <a:srgbClr val="FFFFFF"/>
              </a:buClr>
            </a:pPr>
            <a:r>
              <a:rPr lang="en-US" altLang="en-US" sz="3000" dirty="0" smtClean="0">
                <a:solidFill>
                  <a:srgbClr val="FFFFFF"/>
                </a:solidFill>
                <a:latin typeface="Arial" panose="020B0604020202020204" pitchFamily="34" charset="0"/>
                <a:cs typeface="Arial" panose="020B0604020202020204" pitchFamily="34" charset="0"/>
              </a:rPr>
              <a:t>EHOP</a:t>
            </a:r>
          </a:p>
        </p:txBody>
      </p:sp>
    </p:spTree>
    <p:extLst>
      <p:ext uri="{BB962C8B-B14F-4D97-AF65-F5344CB8AC3E}">
        <p14:creationId xmlns:p14="http://schemas.microsoft.com/office/powerpoint/2010/main" val="1668059677"/>
      </p:ext>
    </p:extLst>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hape 182"/>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Smooth Hop</a:t>
            </a:r>
          </a:p>
        </p:txBody>
      </p:sp>
      <mc:AlternateContent xmlns:mc="http://schemas.openxmlformats.org/markup-compatibility/2006" xmlns:a14="http://schemas.microsoft.com/office/drawing/2010/main">
        <mc:Choice Requires="a14">
          <p:sp>
            <p:nvSpPr>
              <p:cNvPr id="183" name="Shape 183"/>
              <p:cNvSpPr txBox="1">
                <a:spLocks noGrp="1"/>
              </p:cNvSpPr>
              <p:nvPr>
                <p:ph type="body" idx="1"/>
              </p:nvPr>
            </p:nvSpPr>
            <p:spPr>
              <a:xfrm>
                <a:off x="457200" y="1600200"/>
                <a:ext cx="8229600" cy="4967288"/>
              </a:xfrm>
            </p:spPr>
            <p:txBody>
              <a:bodyPr>
                <a:noAutofit/>
              </a:bodyPr>
              <a:lstStyle/>
              <a:p>
                <a:pPr marL="0" indent="0" eaLnBrk="1" fontAlgn="auto" hangingPunct="1">
                  <a:spcBef>
                    <a:spcPts val="600"/>
                  </a:spcBef>
                  <a:spcAft>
                    <a:spcPts val="0"/>
                  </a:spcAft>
                  <a:buClr>
                    <a:schemeClr val="lt1"/>
                  </a:buClr>
                  <a:buSzPct val="100000"/>
                  <a:buNone/>
                  <a:defRPr/>
                </a:pPr>
                <a:r>
                  <a:rPr lang="en" sz="2400" dirty="0" smtClean="0">
                    <a:solidFill>
                      <a:schemeClr val="bg1"/>
                    </a:solidFill>
                    <a:sym typeface="Arial"/>
                  </a:rPr>
                  <a:t>New Density function</a:t>
                </a:r>
              </a:p>
              <a:p>
                <a:pPr marL="0" indent="0" eaLnBrk="1" fontAlgn="auto" hangingPunct="1">
                  <a:spcBef>
                    <a:spcPts val="600"/>
                  </a:spcBef>
                  <a:spcAft>
                    <a:spcPts val="0"/>
                  </a:spcAft>
                  <a:buClr>
                    <a:schemeClr val="lt1"/>
                  </a:buClr>
                  <a:buSzPct val="100000"/>
                  <a:buNone/>
                  <a:defRPr/>
                </a:pPr>
                <a14:m>
                  <m:oMathPara xmlns:m="http://schemas.openxmlformats.org/officeDocument/2006/math">
                    <m:oMathParaPr>
                      <m:jc m:val="centerGroup"/>
                    </m:oMathParaPr>
                    <m:oMath xmlns:m="http://schemas.openxmlformats.org/officeDocument/2006/math">
                      <m:r>
                        <a:rPr lang="en" sz="3200" i="1" smtClean="0">
                          <a:solidFill>
                            <a:schemeClr val="bg1"/>
                          </a:solidFill>
                          <a:latin typeface="Cambria Math" panose="02040503050406030204" pitchFamily="18" charset="0"/>
                          <a:ea typeface="Cambria Math" panose="02040503050406030204" pitchFamily="18" charset="0"/>
                          <a:sym typeface="Arial"/>
                        </a:rPr>
                        <m:t>𝜌</m:t>
                      </m:r>
                      <m:d>
                        <m:dPr>
                          <m:ctrlPr>
                            <a:rPr lang="en-CA" sz="3200" b="0" i="1" smtClean="0">
                              <a:solidFill>
                                <a:schemeClr val="bg1"/>
                              </a:solidFill>
                              <a:latin typeface="Cambria Math" panose="02040503050406030204" pitchFamily="18" charset="0"/>
                              <a:ea typeface="Cambria Math" panose="02040503050406030204" pitchFamily="18" charset="0"/>
                              <a:sym typeface="Arial"/>
                            </a:rPr>
                          </m:ctrlPr>
                        </m:dPr>
                        <m:e>
                          <m:r>
                            <a:rPr lang="en-CA" sz="3200" b="0" i="1" smtClean="0">
                              <a:solidFill>
                                <a:schemeClr val="bg1"/>
                              </a:solidFill>
                              <a:latin typeface="Cambria Math" panose="02040503050406030204" pitchFamily="18" charset="0"/>
                              <a:ea typeface="Cambria Math" panose="02040503050406030204" pitchFamily="18" charset="0"/>
                              <a:sym typeface="Arial"/>
                            </a:rPr>
                            <m:t>𝑝</m:t>
                          </m:r>
                        </m:e>
                      </m:d>
                      <m:r>
                        <a:rPr lang="en-CA" sz="3200" b="0" i="1" smtClean="0">
                          <a:solidFill>
                            <a:schemeClr val="bg1"/>
                          </a:solidFill>
                          <a:latin typeface="Cambria Math" panose="02040503050406030204" pitchFamily="18" charset="0"/>
                          <a:ea typeface="Cambria Math" panose="02040503050406030204" pitchFamily="18" charset="0"/>
                          <a:sym typeface="Arial"/>
                        </a:rPr>
                        <m:t>=</m:t>
                      </m:r>
                      <m:f>
                        <m:fPr>
                          <m:ctrlPr>
                            <a:rPr lang="en-CA" sz="3200" b="0" i="1" smtClean="0">
                              <a:solidFill>
                                <a:schemeClr val="bg1"/>
                              </a:solidFill>
                              <a:latin typeface="Cambria Math" panose="02040503050406030204" pitchFamily="18" charset="0"/>
                              <a:ea typeface="Cambria Math" panose="02040503050406030204" pitchFamily="18" charset="0"/>
                              <a:sym typeface="Arial"/>
                            </a:rPr>
                          </m:ctrlPr>
                        </m:fPr>
                        <m:num>
                          <m:r>
                            <a:rPr lang="en-CA" sz="3200" b="0" i="1" smtClean="0">
                              <a:solidFill>
                                <a:schemeClr val="bg1"/>
                              </a:solidFill>
                              <a:latin typeface="Cambria Math" panose="02040503050406030204" pitchFamily="18" charset="0"/>
                              <a:ea typeface="Cambria Math" panose="02040503050406030204" pitchFamily="18" charset="0"/>
                              <a:sym typeface="Arial"/>
                            </a:rPr>
                            <m:t>1+</m:t>
                          </m:r>
                          <m:r>
                            <a:rPr lang="en-CA" sz="3200" b="0" i="1" smtClean="0">
                              <a:solidFill>
                                <a:schemeClr val="bg1"/>
                              </a:solidFill>
                              <a:latin typeface="Cambria Math" panose="02040503050406030204" pitchFamily="18" charset="0"/>
                              <a:ea typeface="Cambria Math" panose="02040503050406030204" pitchFamily="18" charset="0"/>
                              <a:sym typeface="Arial"/>
                            </a:rPr>
                            <m:t>𝑘</m:t>
                          </m:r>
                        </m:num>
                        <m:den>
                          <m:r>
                            <a:rPr lang="en-CA" sz="3200" b="0" i="1" smtClean="0">
                              <a:solidFill>
                                <a:schemeClr val="bg1"/>
                              </a:solidFill>
                              <a:latin typeface="Cambria Math" panose="02040503050406030204" pitchFamily="18" charset="0"/>
                              <a:ea typeface="Cambria Math" panose="02040503050406030204" pitchFamily="18" charset="0"/>
                              <a:sym typeface="Arial"/>
                            </a:rPr>
                            <m:t>𝑉</m:t>
                          </m:r>
                          <m:d>
                            <m:dPr>
                              <m:ctrlPr>
                                <a:rPr lang="en-CA" sz="3200" b="0" i="1" smtClean="0">
                                  <a:solidFill>
                                    <a:schemeClr val="bg1"/>
                                  </a:solidFill>
                                  <a:latin typeface="Cambria Math" panose="02040503050406030204" pitchFamily="18" charset="0"/>
                                  <a:ea typeface="Cambria Math" panose="02040503050406030204" pitchFamily="18" charset="0"/>
                                  <a:sym typeface="Arial"/>
                                </a:rPr>
                              </m:ctrlPr>
                            </m:dPr>
                            <m:e>
                              <m:r>
                                <a:rPr lang="en-CA" sz="3200" b="0" i="1" smtClean="0">
                                  <a:solidFill>
                                    <a:schemeClr val="bg1"/>
                                  </a:solidFill>
                                  <a:latin typeface="Cambria Math" panose="02040503050406030204" pitchFamily="18" charset="0"/>
                                  <a:ea typeface="Cambria Math" panose="02040503050406030204" pitchFamily="18" charset="0"/>
                                  <a:sym typeface="Arial"/>
                                </a:rPr>
                                <m:t>𝑝</m:t>
                              </m:r>
                            </m:e>
                          </m:d>
                          <m:r>
                            <a:rPr lang="en-CA" sz="3200" b="0" i="1" smtClean="0">
                              <a:solidFill>
                                <a:schemeClr val="bg1"/>
                              </a:solidFill>
                              <a:latin typeface="Cambria Math" panose="02040503050406030204" pitchFamily="18" charset="0"/>
                              <a:ea typeface="Cambria Math" panose="02040503050406030204" pitchFamily="18" charset="0"/>
                              <a:sym typeface="Arial"/>
                            </a:rPr>
                            <m:t>+</m:t>
                          </m:r>
                          <m:nary>
                            <m:naryPr>
                              <m:chr m:val="∑"/>
                              <m:supHide m:val="on"/>
                              <m:ctrlPr>
                                <a:rPr lang="en-CA" sz="3200" b="0" i="1" smtClean="0">
                                  <a:solidFill>
                                    <a:schemeClr val="bg1"/>
                                  </a:solidFill>
                                  <a:latin typeface="Cambria Math" panose="02040503050406030204" pitchFamily="18" charset="0"/>
                                  <a:ea typeface="Cambria Math" panose="02040503050406030204" pitchFamily="18" charset="0"/>
                                  <a:sym typeface="Arial"/>
                                </a:rPr>
                              </m:ctrlPr>
                            </m:naryPr>
                            <m:sub>
                              <m:r>
                                <m:rPr>
                                  <m:brk m:alnAt="7"/>
                                </m:rPr>
                                <a:rPr lang="en-CA" sz="3200" b="0" i="1" smtClean="0">
                                  <a:solidFill>
                                    <a:schemeClr val="bg1"/>
                                  </a:solidFill>
                                  <a:latin typeface="Cambria Math" panose="02040503050406030204" pitchFamily="18" charset="0"/>
                                  <a:ea typeface="Cambria Math" panose="02040503050406030204" pitchFamily="18" charset="0"/>
                                  <a:sym typeface="Arial"/>
                                </a:rPr>
                                <m:t>𝑖</m:t>
                              </m:r>
                            </m:sub>
                            <m:sup/>
                            <m:e>
                              <m:r>
                                <a:rPr lang="en-CA" sz="3200" b="0" i="1" smtClean="0">
                                  <a:solidFill>
                                    <a:schemeClr val="bg1"/>
                                  </a:solidFill>
                                  <a:latin typeface="Cambria Math" panose="02040503050406030204" pitchFamily="18" charset="0"/>
                                  <a:ea typeface="Cambria Math" panose="02040503050406030204" pitchFamily="18" charset="0"/>
                                  <a:sym typeface="Arial"/>
                                </a:rPr>
                                <m:t>𝑉</m:t>
                              </m:r>
                              <m:r>
                                <a:rPr lang="en-CA" sz="3200" b="0" i="1" smtClean="0">
                                  <a:solidFill>
                                    <a:schemeClr val="bg1"/>
                                  </a:solidFill>
                                  <a:latin typeface="Cambria Math" panose="02040503050406030204" pitchFamily="18" charset="0"/>
                                  <a:ea typeface="Cambria Math" panose="02040503050406030204" pitchFamily="18" charset="0"/>
                                  <a:sym typeface="Arial"/>
                                </a:rPr>
                                <m:t>(</m:t>
                              </m:r>
                              <m:sSub>
                                <m:sSubPr>
                                  <m:ctrlPr>
                                    <a:rPr lang="en-CA" sz="3200" b="0" i="1" smtClean="0">
                                      <a:solidFill>
                                        <a:schemeClr val="bg1"/>
                                      </a:solidFill>
                                      <a:latin typeface="Cambria Math" panose="02040503050406030204" pitchFamily="18" charset="0"/>
                                      <a:ea typeface="Cambria Math" panose="02040503050406030204" pitchFamily="18" charset="0"/>
                                      <a:sym typeface="Arial"/>
                                    </a:rPr>
                                  </m:ctrlPr>
                                </m:sSubPr>
                                <m:e>
                                  <m:r>
                                    <a:rPr lang="en-CA" sz="3200" b="0" i="1" smtClean="0">
                                      <a:solidFill>
                                        <a:schemeClr val="bg1"/>
                                      </a:solidFill>
                                      <a:latin typeface="Cambria Math" panose="02040503050406030204" pitchFamily="18" charset="0"/>
                                      <a:ea typeface="Cambria Math" panose="02040503050406030204" pitchFamily="18" charset="0"/>
                                      <a:sym typeface="Arial"/>
                                    </a:rPr>
                                    <m:t>𝑛</m:t>
                                  </m:r>
                                </m:e>
                                <m:sub>
                                  <m:r>
                                    <a:rPr lang="en-CA" sz="3200" b="0" i="1" smtClean="0">
                                      <a:solidFill>
                                        <a:schemeClr val="bg1"/>
                                      </a:solidFill>
                                      <a:latin typeface="Cambria Math" panose="02040503050406030204" pitchFamily="18" charset="0"/>
                                      <a:ea typeface="Cambria Math" panose="02040503050406030204" pitchFamily="18" charset="0"/>
                                      <a:sym typeface="Arial"/>
                                    </a:rPr>
                                    <m:t>𝑖</m:t>
                                  </m:r>
                                </m:sub>
                              </m:sSub>
                              <m:r>
                                <a:rPr lang="en-CA" sz="3200" b="0" i="1" smtClean="0">
                                  <a:solidFill>
                                    <a:schemeClr val="bg1"/>
                                  </a:solidFill>
                                  <a:latin typeface="Cambria Math" panose="02040503050406030204" pitchFamily="18" charset="0"/>
                                  <a:ea typeface="Cambria Math" panose="02040503050406030204" pitchFamily="18" charset="0"/>
                                  <a:sym typeface="Arial"/>
                                </a:rPr>
                                <m:t>)</m:t>
                              </m:r>
                            </m:e>
                          </m:nary>
                        </m:den>
                      </m:f>
                    </m:oMath>
                  </m:oMathPara>
                </a14:m>
                <a:endParaRPr lang="en" sz="2400" dirty="0" smtClean="0">
                  <a:solidFill>
                    <a:schemeClr val="bg1"/>
                  </a:solidFill>
                  <a:sym typeface="Arial"/>
                </a:endParaRPr>
              </a:p>
              <a:p>
                <a:pPr marL="0" indent="0" eaLnBrk="1" fontAlgn="auto" hangingPunct="1">
                  <a:spcBef>
                    <a:spcPts val="600"/>
                  </a:spcBef>
                  <a:spcAft>
                    <a:spcPts val="0"/>
                  </a:spcAft>
                  <a:buClr>
                    <a:schemeClr val="lt1"/>
                  </a:buClr>
                  <a:buSzPct val="100000"/>
                  <a:defRPr/>
                </a:pPr>
                <a:endParaRPr lang="en" sz="2400" dirty="0" smtClean="0">
                  <a:solidFill>
                    <a:schemeClr val="bg1"/>
                  </a:solidFill>
                  <a:sym typeface="Arial"/>
                </a:endParaRPr>
              </a:p>
              <a:p>
                <a:pPr marL="0" indent="0" eaLnBrk="1" fontAlgn="auto" hangingPunct="1">
                  <a:spcBef>
                    <a:spcPts val="600"/>
                  </a:spcBef>
                  <a:spcAft>
                    <a:spcPts val="0"/>
                  </a:spcAft>
                  <a:buClr>
                    <a:schemeClr val="lt1"/>
                  </a:buClr>
                  <a:buSzPct val="100000"/>
                  <a:buNone/>
                  <a:defRPr/>
                </a:pPr>
                <a:r>
                  <a:rPr lang="en" sz="2400" dirty="0" smtClean="0">
                    <a:solidFill>
                      <a:schemeClr val="bg1"/>
                    </a:solidFill>
                    <a:sym typeface="Arial"/>
                  </a:rPr>
                  <a:t>This effectively smooths the original density function.</a:t>
                </a:r>
                <a:endParaRPr lang="en" sz="2400" dirty="0">
                  <a:solidFill>
                    <a:schemeClr val="bg1"/>
                  </a:solidFill>
                  <a:sym typeface="Arial"/>
                </a:endParaRPr>
              </a:p>
              <a:p>
                <a:pPr marL="0" indent="0" eaLnBrk="1" fontAlgn="auto" hangingPunct="1">
                  <a:spcBef>
                    <a:spcPts val="600"/>
                  </a:spcBef>
                  <a:spcAft>
                    <a:spcPts val="0"/>
                  </a:spcAft>
                  <a:buClr>
                    <a:schemeClr val="lt1"/>
                  </a:buClr>
                  <a:buSzPct val="166666"/>
                  <a:buNone/>
                  <a:defRPr/>
                </a:pPr>
                <a:r>
                  <a:rPr lang="en" sz="2400" dirty="0" smtClean="0">
                    <a:solidFill>
                      <a:schemeClr val="bg1"/>
                    </a:solidFill>
                    <a:sym typeface="Arial"/>
                  </a:rPr>
                  <a:t>Density function closer </a:t>
                </a:r>
                <a:r>
                  <a:rPr lang="en" sz="2400" dirty="0">
                    <a:solidFill>
                      <a:schemeClr val="bg1"/>
                    </a:solidFill>
                    <a:sym typeface="Arial"/>
                  </a:rPr>
                  <a:t>to the physical definition of </a:t>
                </a:r>
                <a:r>
                  <a:rPr lang="en" sz="2400" dirty="0" smtClean="0">
                    <a:solidFill>
                      <a:schemeClr val="bg1"/>
                    </a:solidFill>
                    <a:sym typeface="Arial"/>
                  </a:rPr>
                  <a:t>density</a:t>
                </a:r>
              </a:p>
              <a:p>
                <a:pPr marL="0" indent="0" eaLnBrk="1" fontAlgn="auto" hangingPunct="1">
                  <a:spcBef>
                    <a:spcPts val="600"/>
                  </a:spcBef>
                  <a:spcAft>
                    <a:spcPts val="0"/>
                  </a:spcAft>
                  <a:buClr>
                    <a:schemeClr val="lt1"/>
                  </a:buClr>
                  <a:buSzPct val="166666"/>
                  <a:defRPr/>
                </a:pPr>
                <a:endParaRPr lang="en" sz="2400" dirty="0" smtClean="0">
                  <a:solidFill>
                    <a:schemeClr val="bg1"/>
                  </a:solidFill>
                  <a:sym typeface="Arial"/>
                </a:endParaRPr>
              </a:p>
              <a:p>
                <a:pPr marL="0" indent="0" eaLnBrk="1" fontAlgn="auto" hangingPunct="1">
                  <a:spcBef>
                    <a:spcPts val="600"/>
                  </a:spcBef>
                  <a:spcAft>
                    <a:spcPts val="0"/>
                  </a:spcAft>
                  <a:buClr>
                    <a:schemeClr val="lt1"/>
                  </a:buClr>
                  <a:buSzPct val="166666"/>
                  <a:buNone/>
                  <a:defRPr/>
                </a:pPr>
                <a14:m>
                  <m:oMathPara xmlns:m="http://schemas.openxmlformats.org/officeDocument/2006/math">
                    <m:oMathParaPr>
                      <m:jc m:val="centerGroup"/>
                    </m:oMathParaPr>
                    <m:oMath xmlns:m="http://schemas.openxmlformats.org/officeDocument/2006/math">
                      <m:r>
                        <a:rPr lang="en" sz="3600" i="1" smtClean="0">
                          <a:solidFill>
                            <a:schemeClr val="bg1"/>
                          </a:solidFill>
                          <a:latin typeface="Cambria Math" panose="02040503050406030204" pitchFamily="18" charset="0"/>
                          <a:ea typeface="Cambria Math" panose="02040503050406030204" pitchFamily="18" charset="0"/>
                          <a:sym typeface="Arial"/>
                        </a:rPr>
                        <m:t>𝜌</m:t>
                      </m:r>
                      <m:d>
                        <m:dPr>
                          <m:ctrlPr>
                            <a:rPr lang="en-CA" sz="3600" b="0" i="1" smtClean="0">
                              <a:solidFill>
                                <a:schemeClr val="bg1"/>
                              </a:solidFill>
                              <a:latin typeface="Cambria Math" panose="02040503050406030204" pitchFamily="18" charset="0"/>
                              <a:ea typeface="Cambria Math" panose="02040503050406030204" pitchFamily="18" charset="0"/>
                              <a:sym typeface="Arial"/>
                            </a:rPr>
                          </m:ctrlPr>
                        </m:dPr>
                        <m:e>
                          <m:r>
                            <a:rPr lang="en-CA" sz="3600" b="0" i="1" smtClean="0">
                              <a:solidFill>
                                <a:schemeClr val="bg1"/>
                              </a:solidFill>
                              <a:latin typeface="Cambria Math" panose="02040503050406030204" pitchFamily="18" charset="0"/>
                              <a:ea typeface="Cambria Math" panose="02040503050406030204" pitchFamily="18" charset="0"/>
                              <a:sym typeface="Arial"/>
                            </a:rPr>
                            <m:t>𝑝</m:t>
                          </m:r>
                        </m:e>
                      </m:d>
                      <m:r>
                        <a:rPr lang="en-CA" sz="3600" b="0" i="1" smtClean="0">
                          <a:solidFill>
                            <a:schemeClr val="bg1"/>
                          </a:solidFill>
                          <a:latin typeface="Cambria Math" panose="02040503050406030204" pitchFamily="18" charset="0"/>
                          <a:ea typeface="Cambria Math" panose="02040503050406030204" pitchFamily="18" charset="0"/>
                          <a:sym typeface="Arial"/>
                        </a:rPr>
                        <m:t>=</m:t>
                      </m:r>
                      <m:f>
                        <m:fPr>
                          <m:ctrlPr>
                            <a:rPr lang="en-CA" sz="3600" b="0" i="1" smtClean="0">
                              <a:solidFill>
                                <a:schemeClr val="bg1"/>
                              </a:solidFill>
                              <a:latin typeface="Cambria Math" panose="02040503050406030204" pitchFamily="18" charset="0"/>
                              <a:ea typeface="Cambria Math" panose="02040503050406030204" pitchFamily="18" charset="0"/>
                              <a:sym typeface="Arial"/>
                            </a:rPr>
                          </m:ctrlPr>
                        </m:fPr>
                        <m:num>
                          <m:r>
                            <a:rPr lang="en-CA" sz="3600" b="0" i="1" smtClean="0">
                              <a:solidFill>
                                <a:schemeClr val="bg1"/>
                              </a:solidFill>
                              <a:latin typeface="Cambria Math" panose="02040503050406030204" pitchFamily="18" charset="0"/>
                              <a:ea typeface="Cambria Math" panose="02040503050406030204" pitchFamily="18" charset="0"/>
                              <a:sym typeface="Arial"/>
                            </a:rPr>
                            <m:t>𝑚𝑎𝑠𝑠</m:t>
                          </m:r>
                        </m:num>
                        <m:den>
                          <m:r>
                            <a:rPr lang="en-CA" sz="3600" b="0" i="1" smtClean="0">
                              <a:solidFill>
                                <a:schemeClr val="bg1"/>
                              </a:solidFill>
                              <a:latin typeface="Cambria Math" panose="02040503050406030204" pitchFamily="18" charset="0"/>
                              <a:ea typeface="Cambria Math" panose="02040503050406030204" pitchFamily="18" charset="0"/>
                              <a:sym typeface="Arial"/>
                            </a:rPr>
                            <m:t>𝑣𝑜𝑙𝑢𝑚𝑒</m:t>
                          </m:r>
                        </m:den>
                      </m:f>
                    </m:oMath>
                  </m:oMathPara>
                </a14:m>
                <a:endParaRPr lang="en" sz="2400" dirty="0">
                  <a:solidFill>
                    <a:schemeClr val="bg1"/>
                  </a:solidFill>
                  <a:sym typeface="Arial"/>
                </a:endParaRPr>
              </a:p>
            </p:txBody>
          </p:sp>
        </mc:Choice>
        <mc:Fallback xmlns="">
          <p:sp>
            <p:nvSpPr>
              <p:cNvPr id="183" name="Shape 183"/>
              <p:cNvSpPr txBox="1">
                <a:spLocks noGrp="1" noRot="1" noChangeAspect="1" noMove="1" noResize="1" noEditPoints="1" noAdjustHandles="1" noChangeArrowheads="1" noChangeShapeType="1" noTextEdit="1"/>
              </p:cNvSpPr>
              <p:nvPr>
                <p:ph type="body" idx="1"/>
              </p:nvPr>
            </p:nvSpPr>
            <p:spPr>
              <a:xfrm>
                <a:off x="457200" y="1600200"/>
                <a:ext cx="8229600" cy="4967288"/>
              </a:xfrm>
              <a:blipFill rotWithShape="0">
                <a:blip r:embed="rId3"/>
                <a:stretch>
                  <a:fillRect l="-1111" t="-860"/>
                </a:stretch>
              </a:blipFill>
            </p:spPr>
            <p:txBody>
              <a:bodyPr/>
              <a:lstStyle/>
              <a:p>
                <a:r>
                  <a:rPr lang="en-CA">
                    <a:noFill/>
                  </a:rPr>
                  <a:t> </a:t>
                </a:r>
              </a:p>
            </p:txBody>
          </p:sp>
        </mc:Fallback>
      </mc:AlternateContent>
    </p:spTree>
    <p:extLst>
      <p:ext uri="{BB962C8B-B14F-4D97-AF65-F5344CB8AC3E}">
        <p14:creationId xmlns:p14="http://schemas.microsoft.com/office/powerpoint/2010/main" val="1988689789"/>
      </p:ext>
    </p:extLst>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hape 182"/>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Smooth Hop</a:t>
            </a:r>
          </a:p>
        </p:txBody>
      </p:sp>
      <mc:AlternateContent xmlns:mc="http://schemas.openxmlformats.org/markup-compatibility/2006" xmlns:a14="http://schemas.microsoft.com/office/drawing/2010/main">
        <mc:Choice Requires="a14">
          <p:sp>
            <p:nvSpPr>
              <p:cNvPr id="183" name="Shape 183"/>
              <p:cNvSpPr txBox="1">
                <a:spLocks noGrp="1"/>
              </p:cNvSpPr>
              <p:nvPr>
                <p:ph type="body" idx="1"/>
              </p:nvPr>
            </p:nvSpPr>
            <p:spPr>
              <a:xfrm>
                <a:off x="457200" y="1600200"/>
                <a:ext cx="8229600" cy="4967288"/>
              </a:xfrm>
            </p:spPr>
            <p:txBody>
              <a:bodyPr>
                <a:noAutofit/>
              </a:bodyPr>
              <a:lstStyle/>
              <a:p>
                <a:pPr marL="0" indent="0" eaLnBrk="1" fontAlgn="auto" hangingPunct="1">
                  <a:spcBef>
                    <a:spcPts val="600"/>
                  </a:spcBef>
                  <a:spcAft>
                    <a:spcPts val="0"/>
                  </a:spcAft>
                  <a:buClr>
                    <a:schemeClr val="lt1"/>
                  </a:buClr>
                  <a:buSzPct val="100000"/>
                  <a:buNone/>
                  <a:defRPr/>
                </a:pPr>
                <a:r>
                  <a:rPr lang="en" sz="2400" dirty="0" smtClean="0">
                    <a:solidFill>
                      <a:schemeClr val="bg1"/>
                    </a:solidFill>
                    <a:sym typeface="Arial"/>
                  </a:rPr>
                  <a:t>New Density function</a:t>
                </a:r>
              </a:p>
              <a:p>
                <a:pPr marL="0" indent="0" eaLnBrk="1" fontAlgn="auto" hangingPunct="1">
                  <a:spcBef>
                    <a:spcPts val="600"/>
                  </a:spcBef>
                  <a:spcAft>
                    <a:spcPts val="0"/>
                  </a:spcAft>
                  <a:buClr>
                    <a:schemeClr val="lt1"/>
                  </a:buClr>
                  <a:buSzPct val="100000"/>
                  <a:buNone/>
                  <a:defRPr/>
                </a:pPr>
                <a14:m>
                  <m:oMathPara xmlns:m="http://schemas.openxmlformats.org/officeDocument/2006/math">
                    <m:oMathParaPr>
                      <m:jc m:val="centerGroup"/>
                    </m:oMathParaPr>
                    <m:oMath xmlns:m="http://schemas.openxmlformats.org/officeDocument/2006/math">
                      <m:r>
                        <a:rPr lang="en" sz="3200" i="1" smtClean="0">
                          <a:solidFill>
                            <a:schemeClr val="bg1"/>
                          </a:solidFill>
                          <a:latin typeface="Cambria Math" panose="02040503050406030204" pitchFamily="18" charset="0"/>
                          <a:ea typeface="Cambria Math" panose="02040503050406030204" pitchFamily="18" charset="0"/>
                          <a:sym typeface="Arial"/>
                        </a:rPr>
                        <m:t>𝜌</m:t>
                      </m:r>
                      <m:d>
                        <m:dPr>
                          <m:ctrlPr>
                            <a:rPr lang="en-CA" sz="3200" b="0" i="1" smtClean="0">
                              <a:solidFill>
                                <a:schemeClr val="bg1"/>
                              </a:solidFill>
                              <a:latin typeface="Cambria Math" panose="02040503050406030204" pitchFamily="18" charset="0"/>
                              <a:ea typeface="Cambria Math" panose="02040503050406030204" pitchFamily="18" charset="0"/>
                              <a:sym typeface="Arial"/>
                            </a:rPr>
                          </m:ctrlPr>
                        </m:dPr>
                        <m:e>
                          <m:r>
                            <a:rPr lang="en-CA" sz="3200" b="0" i="1" smtClean="0">
                              <a:solidFill>
                                <a:schemeClr val="bg1"/>
                              </a:solidFill>
                              <a:latin typeface="Cambria Math" panose="02040503050406030204" pitchFamily="18" charset="0"/>
                              <a:ea typeface="Cambria Math" panose="02040503050406030204" pitchFamily="18" charset="0"/>
                              <a:sym typeface="Arial"/>
                            </a:rPr>
                            <m:t>𝑝</m:t>
                          </m:r>
                        </m:e>
                      </m:d>
                      <m:r>
                        <a:rPr lang="en-CA" sz="3200" b="0" i="1" smtClean="0">
                          <a:solidFill>
                            <a:schemeClr val="bg1"/>
                          </a:solidFill>
                          <a:latin typeface="Cambria Math" panose="02040503050406030204" pitchFamily="18" charset="0"/>
                          <a:ea typeface="Cambria Math" panose="02040503050406030204" pitchFamily="18" charset="0"/>
                          <a:sym typeface="Arial"/>
                        </a:rPr>
                        <m:t>=</m:t>
                      </m:r>
                      <m:f>
                        <m:fPr>
                          <m:ctrlPr>
                            <a:rPr lang="en-CA" sz="3200" b="0" i="1" smtClean="0">
                              <a:solidFill>
                                <a:schemeClr val="bg1"/>
                              </a:solidFill>
                              <a:latin typeface="Cambria Math" panose="02040503050406030204" pitchFamily="18" charset="0"/>
                              <a:ea typeface="Cambria Math" panose="02040503050406030204" pitchFamily="18" charset="0"/>
                              <a:sym typeface="Arial"/>
                            </a:rPr>
                          </m:ctrlPr>
                        </m:fPr>
                        <m:num>
                          <m:r>
                            <a:rPr lang="en-CA" sz="3200" b="0" i="1" smtClean="0">
                              <a:solidFill>
                                <a:schemeClr val="bg1"/>
                              </a:solidFill>
                              <a:latin typeface="Cambria Math" panose="02040503050406030204" pitchFamily="18" charset="0"/>
                              <a:ea typeface="Cambria Math" panose="02040503050406030204" pitchFamily="18" charset="0"/>
                              <a:sym typeface="Arial"/>
                            </a:rPr>
                            <m:t>1+</m:t>
                          </m:r>
                          <m:r>
                            <a:rPr lang="en-CA" sz="3200" b="0" i="1" smtClean="0">
                              <a:solidFill>
                                <a:schemeClr val="bg1"/>
                              </a:solidFill>
                              <a:latin typeface="Cambria Math" panose="02040503050406030204" pitchFamily="18" charset="0"/>
                              <a:ea typeface="Cambria Math" panose="02040503050406030204" pitchFamily="18" charset="0"/>
                              <a:sym typeface="Arial"/>
                            </a:rPr>
                            <m:t>𝑘</m:t>
                          </m:r>
                        </m:num>
                        <m:den>
                          <m:r>
                            <a:rPr lang="en-CA" sz="3200" b="0" i="1" smtClean="0">
                              <a:solidFill>
                                <a:schemeClr val="bg1"/>
                              </a:solidFill>
                              <a:latin typeface="Cambria Math" panose="02040503050406030204" pitchFamily="18" charset="0"/>
                              <a:ea typeface="Cambria Math" panose="02040503050406030204" pitchFamily="18" charset="0"/>
                              <a:sym typeface="Arial"/>
                            </a:rPr>
                            <m:t>𝑉</m:t>
                          </m:r>
                          <m:d>
                            <m:dPr>
                              <m:ctrlPr>
                                <a:rPr lang="en-CA" sz="3200" b="0" i="1" smtClean="0">
                                  <a:solidFill>
                                    <a:schemeClr val="bg1"/>
                                  </a:solidFill>
                                  <a:latin typeface="Cambria Math" panose="02040503050406030204" pitchFamily="18" charset="0"/>
                                  <a:ea typeface="Cambria Math" panose="02040503050406030204" pitchFamily="18" charset="0"/>
                                  <a:sym typeface="Arial"/>
                                </a:rPr>
                              </m:ctrlPr>
                            </m:dPr>
                            <m:e>
                              <m:r>
                                <a:rPr lang="en-CA" sz="3200" b="0" i="1" smtClean="0">
                                  <a:solidFill>
                                    <a:schemeClr val="bg1"/>
                                  </a:solidFill>
                                  <a:latin typeface="Cambria Math" panose="02040503050406030204" pitchFamily="18" charset="0"/>
                                  <a:ea typeface="Cambria Math" panose="02040503050406030204" pitchFamily="18" charset="0"/>
                                  <a:sym typeface="Arial"/>
                                </a:rPr>
                                <m:t>𝑝</m:t>
                              </m:r>
                            </m:e>
                          </m:d>
                          <m:r>
                            <a:rPr lang="en-CA" sz="3200" b="0" i="1" smtClean="0">
                              <a:solidFill>
                                <a:schemeClr val="bg1"/>
                              </a:solidFill>
                              <a:latin typeface="Cambria Math" panose="02040503050406030204" pitchFamily="18" charset="0"/>
                              <a:ea typeface="Cambria Math" panose="02040503050406030204" pitchFamily="18" charset="0"/>
                              <a:sym typeface="Arial"/>
                            </a:rPr>
                            <m:t>+</m:t>
                          </m:r>
                          <m:nary>
                            <m:naryPr>
                              <m:chr m:val="∑"/>
                              <m:supHide m:val="on"/>
                              <m:ctrlPr>
                                <a:rPr lang="en-CA" sz="3200" b="0" i="1" smtClean="0">
                                  <a:solidFill>
                                    <a:schemeClr val="bg1"/>
                                  </a:solidFill>
                                  <a:latin typeface="Cambria Math" panose="02040503050406030204" pitchFamily="18" charset="0"/>
                                  <a:ea typeface="Cambria Math" panose="02040503050406030204" pitchFamily="18" charset="0"/>
                                  <a:sym typeface="Arial"/>
                                </a:rPr>
                              </m:ctrlPr>
                            </m:naryPr>
                            <m:sub>
                              <m:r>
                                <m:rPr>
                                  <m:brk m:alnAt="7"/>
                                </m:rPr>
                                <a:rPr lang="en-CA" sz="3200" b="0" i="1" smtClean="0">
                                  <a:solidFill>
                                    <a:schemeClr val="bg1"/>
                                  </a:solidFill>
                                  <a:latin typeface="Cambria Math" panose="02040503050406030204" pitchFamily="18" charset="0"/>
                                  <a:ea typeface="Cambria Math" panose="02040503050406030204" pitchFamily="18" charset="0"/>
                                  <a:sym typeface="Arial"/>
                                </a:rPr>
                                <m:t>𝑖</m:t>
                              </m:r>
                            </m:sub>
                            <m:sup/>
                            <m:e>
                              <m:r>
                                <a:rPr lang="en-CA" sz="3200" b="0" i="1" smtClean="0">
                                  <a:solidFill>
                                    <a:schemeClr val="bg1"/>
                                  </a:solidFill>
                                  <a:latin typeface="Cambria Math" panose="02040503050406030204" pitchFamily="18" charset="0"/>
                                  <a:ea typeface="Cambria Math" panose="02040503050406030204" pitchFamily="18" charset="0"/>
                                  <a:sym typeface="Arial"/>
                                </a:rPr>
                                <m:t>𝑉</m:t>
                              </m:r>
                              <m:r>
                                <a:rPr lang="en-CA" sz="3200" b="0" i="1" smtClean="0">
                                  <a:solidFill>
                                    <a:schemeClr val="bg1"/>
                                  </a:solidFill>
                                  <a:latin typeface="Cambria Math" panose="02040503050406030204" pitchFamily="18" charset="0"/>
                                  <a:ea typeface="Cambria Math" panose="02040503050406030204" pitchFamily="18" charset="0"/>
                                  <a:sym typeface="Arial"/>
                                </a:rPr>
                                <m:t>(</m:t>
                              </m:r>
                              <m:sSub>
                                <m:sSubPr>
                                  <m:ctrlPr>
                                    <a:rPr lang="en-CA" sz="3200" b="0" i="1" smtClean="0">
                                      <a:solidFill>
                                        <a:schemeClr val="bg1"/>
                                      </a:solidFill>
                                      <a:latin typeface="Cambria Math" panose="02040503050406030204" pitchFamily="18" charset="0"/>
                                      <a:ea typeface="Cambria Math" panose="02040503050406030204" pitchFamily="18" charset="0"/>
                                      <a:sym typeface="Arial"/>
                                    </a:rPr>
                                  </m:ctrlPr>
                                </m:sSubPr>
                                <m:e>
                                  <m:r>
                                    <a:rPr lang="en-CA" sz="3200" b="0" i="1" smtClean="0">
                                      <a:solidFill>
                                        <a:schemeClr val="bg1"/>
                                      </a:solidFill>
                                      <a:latin typeface="Cambria Math" panose="02040503050406030204" pitchFamily="18" charset="0"/>
                                      <a:ea typeface="Cambria Math" panose="02040503050406030204" pitchFamily="18" charset="0"/>
                                      <a:sym typeface="Arial"/>
                                    </a:rPr>
                                    <m:t>𝑛</m:t>
                                  </m:r>
                                </m:e>
                                <m:sub>
                                  <m:r>
                                    <a:rPr lang="en-CA" sz="3200" b="0" i="1" smtClean="0">
                                      <a:solidFill>
                                        <a:schemeClr val="bg1"/>
                                      </a:solidFill>
                                      <a:latin typeface="Cambria Math" panose="02040503050406030204" pitchFamily="18" charset="0"/>
                                      <a:ea typeface="Cambria Math" panose="02040503050406030204" pitchFamily="18" charset="0"/>
                                      <a:sym typeface="Arial"/>
                                    </a:rPr>
                                    <m:t>𝑖</m:t>
                                  </m:r>
                                </m:sub>
                              </m:sSub>
                              <m:r>
                                <a:rPr lang="en-CA" sz="3200" b="0" i="1" smtClean="0">
                                  <a:solidFill>
                                    <a:schemeClr val="bg1"/>
                                  </a:solidFill>
                                  <a:latin typeface="Cambria Math" panose="02040503050406030204" pitchFamily="18" charset="0"/>
                                  <a:ea typeface="Cambria Math" panose="02040503050406030204" pitchFamily="18" charset="0"/>
                                  <a:sym typeface="Arial"/>
                                </a:rPr>
                                <m:t>)</m:t>
                              </m:r>
                            </m:e>
                          </m:nary>
                        </m:den>
                      </m:f>
                    </m:oMath>
                  </m:oMathPara>
                </a14:m>
                <a:endParaRPr lang="en" sz="2400" dirty="0" smtClean="0">
                  <a:solidFill>
                    <a:schemeClr val="bg1"/>
                  </a:solidFill>
                  <a:sym typeface="Arial"/>
                </a:endParaRPr>
              </a:p>
              <a:p>
                <a:pPr marL="0" indent="0" eaLnBrk="1" fontAlgn="auto" hangingPunct="1">
                  <a:spcBef>
                    <a:spcPts val="600"/>
                  </a:spcBef>
                  <a:spcAft>
                    <a:spcPts val="0"/>
                  </a:spcAft>
                  <a:buClr>
                    <a:schemeClr val="lt1"/>
                  </a:buClr>
                  <a:buSzPct val="100000"/>
                  <a:defRPr/>
                </a:pPr>
                <a:endParaRPr lang="en" sz="2400" dirty="0" smtClean="0">
                  <a:solidFill>
                    <a:schemeClr val="bg1"/>
                  </a:solidFill>
                  <a:sym typeface="Arial"/>
                </a:endParaRPr>
              </a:p>
              <a:p>
                <a:pPr marL="0" indent="0" eaLnBrk="1" fontAlgn="auto" hangingPunct="1">
                  <a:spcBef>
                    <a:spcPts val="600"/>
                  </a:spcBef>
                  <a:spcAft>
                    <a:spcPts val="0"/>
                  </a:spcAft>
                  <a:buClr>
                    <a:schemeClr val="lt1"/>
                  </a:buClr>
                  <a:buSzPct val="100000"/>
                  <a:buNone/>
                  <a:defRPr/>
                </a:pPr>
                <a:endParaRPr lang="en" sz="2400" dirty="0">
                  <a:solidFill>
                    <a:schemeClr val="bg1"/>
                  </a:solidFill>
                  <a:sym typeface="Arial"/>
                </a:endParaRPr>
              </a:p>
            </p:txBody>
          </p:sp>
        </mc:Choice>
        <mc:Fallback xmlns="">
          <p:sp>
            <p:nvSpPr>
              <p:cNvPr id="183" name="Shape 183"/>
              <p:cNvSpPr txBox="1">
                <a:spLocks noGrp="1" noRot="1" noChangeAspect="1" noMove="1" noResize="1" noEditPoints="1" noAdjustHandles="1" noChangeArrowheads="1" noChangeShapeType="1" noTextEdit="1"/>
              </p:cNvSpPr>
              <p:nvPr>
                <p:ph type="body" idx="1"/>
              </p:nvPr>
            </p:nvSpPr>
            <p:spPr>
              <a:xfrm>
                <a:off x="457200" y="1600200"/>
                <a:ext cx="8229600" cy="4967288"/>
              </a:xfrm>
              <a:blipFill rotWithShape="0">
                <a:blip r:embed="rId3"/>
                <a:stretch>
                  <a:fillRect l="-1111" t="-860"/>
                </a:stretch>
              </a:blipFill>
            </p:spPr>
            <p:txBody>
              <a:bodyPr/>
              <a:lstStyle/>
              <a:p>
                <a:r>
                  <a:rPr lang="en-CA">
                    <a:noFill/>
                  </a:rPr>
                  <a:t> </a:t>
                </a:r>
              </a:p>
            </p:txBody>
          </p:sp>
        </mc:Fallback>
      </mc:AlternateContent>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172" y="3429000"/>
            <a:ext cx="2975655" cy="277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762718" y="5119913"/>
              <a:ext cx="306000" cy="245880"/>
            </p14:xfrm>
          </p:contentPart>
        </mc:Choice>
        <mc:Fallback xmlns="">
          <p:pic>
            <p:nvPicPr>
              <p:cNvPr id="2" name="Ink 1"/>
              <p:cNvPicPr/>
              <p:nvPr/>
            </p:nvPicPr>
            <p:blipFill>
              <a:blip r:embed="rId6"/>
              <a:stretch>
                <a:fillRect/>
              </a:stretch>
            </p:blipFill>
            <p:spPr>
              <a:xfrm>
                <a:off x="4697198" y="4985993"/>
                <a:ext cx="43812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4616558" y="5190473"/>
              <a:ext cx="129240" cy="255240"/>
            </p14:xfrm>
          </p:contentPart>
        </mc:Choice>
        <mc:Fallback xmlns="">
          <p:pic>
            <p:nvPicPr>
              <p:cNvPr id="3" name="Ink 2"/>
              <p:cNvPicPr/>
              <p:nvPr/>
            </p:nvPicPr>
            <p:blipFill>
              <a:blip r:embed="rId8"/>
              <a:stretch>
                <a:fillRect/>
              </a:stretch>
            </p:blipFill>
            <p:spPr>
              <a:xfrm>
                <a:off x="4610078" y="5176793"/>
                <a:ext cx="1389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4789718" y="4978073"/>
              <a:ext cx="127080" cy="59760"/>
            </p14:xfrm>
          </p:contentPart>
        </mc:Choice>
        <mc:Fallback xmlns="">
          <p:pic>
            <p:nvPicPr>
              <p:cNvPr id="5" name="Ink 4"/>
              <p:cNvPicPr/>
              <p:nvPr/>
            </p:nvPicPr>
            <p:blipFill>
              <a:blip r:embed="rId10"/>
              <a:stretch>
                <a:fillRect/>
              </a:stretch>
            </p:blipFill>
            <p:spPr>
              <a:xfrm>
                <a:off x="4784318" y="4964033"/>
                <a:ext cx="1393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p14:cNvContentPartPr/>
              <p14:nvPr/>
            </p14:nvContentPartPr>
            <p14:xfrm>
              <a:off x="5082398" y="5060873"/>
              <a:ext cx="73080" cy="32040"/>
            </p14:xfrm>
          </p:contentPart>
        </mc:Choice>
        <mc:Fallback xmlns="">
          <p:pic>
            <p:nvPicPr>
              <p:cNvPr id="6" name="Ink 5"/>
              <p:cNvPicPr/>
              <p:nvPr/>
            </p:nvPicPr>
            <p:blipFill>
              <a:blip r:embed="rId12"/>
              <a:stretch>
                <a:fillRect/>
              </a:stretch>
            </p:blipFill>
            <p:spPr>
              <a:xfrm>
                <a:off x="5076638" y="5047553"/>
                <a:ext cx="849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p14:cNvContentPartPr/>
              <p14:nvPr/>
            </p14:nvContentPartPr>
            <p14:xfrm>
              <a:off x="5110478" y="5061953"/>
              <a:ext cx="97560" cy="324000"/>
            </p14:xfrm>
          </p:contentPart>
        </mc:Choice>
        <mc:Fallback xmlns="">
          <p:pic>
            <p:nvPicPr>
              <p:cNvPr id="7" name="Ink 6"/>
              <p:cNvPicPr/>
              <p:nvPr/>
            </p:nvPicPr>
            <p:blipFill>
              <a:blip r:embed="rId14"/>
              <a:stretch>
                <a:fillRect/>
              </a:stretch>
            </p:blipFill>
            <p:spPr>
              <a:xfrm>
                <a:off x="5103998" y="5050433"/>
                <a:ext cx="1108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p14:cNvContentPartPr/>
              <p14:nvPr/>
            </p14:nvContentPartPr>
            <p14:xfrm>
              <a:off x="4829318" y="5362553"/>
              <a:ext cx="318600" cy="234360"/>
            </p14:xfrm>
          </p:contentPart>
        </mc:Choice>
        <mc:Fallback xmlns="">
          <p:pic>
            <p:nvPicPr>
              <p:cNvPr id="8" name="Ink 7"/>
              <p:cNvPicPr/>
              <p:nvPr/>
            </p:nvPicPr>
            <p:blipFill>
              <a:blip r:embed="rId16"/>
              <a:stretch>
                <a:fillRect/>
              </a:stretch>
            </p:blipFill>
            <p:spPr>
              <a:xfrm>
                <a:off x="4823558" y="5352833"/>
                <a:ext cx="329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p14:cNvContentPartPr/>
              <p14:nvPr/>
            </p14:nvContentPartPr>
            <p14:xfrm>
              <a:off x="4643918" y="5365433"/>
              <a:ext cx="203040" cy="232920"/>
            </p14:xfrm>
          </p:contentPart>
        </mc:Choice>
        <mc:Fallback xmlns="">
          <p:pic>
            <p:nvPicPr>
              <p:cNvPr id="9" name="Ink 8"/>
              <p:cNvPicPr/>
              <p:nvPr/>
            </p:nvPicPr>
            <p:blipFill>
              <a:blip r:embed="rId18"/>
              <a:stretch>
                <a:fillRect/>
              </a:stretch>
            </p:blipFill>
            <p:spPr>
              <a:xfrm>
                <a:off x="4639958" y="5357873"/>
                <a:ext cx="213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p14:cNvContentPartPr/>
              <p14:nvPr/>
            </p14:nvContentPartPr>
            <p14:xfrm>
              <a:off x="4845518" y="5382713"/>
              <a:ext cx="2520" cy="90360"/>
            </p14:xfrm>
          </p:contentPart>
        </mc:Choice>
        <mc:Fallback xmlns="">
          <p:pic>
            <p:nvPicPr>
              <p:cNvPr id="10" name="Ink 9"/>
              <p:cNvPicPr/>
              <p:nvPr/>
            </p:nvPicPr>
            <p:blipFill>
              <a:blip r:embed="rId20"/>
              <a:stretch>
                <a:fillRect/>
              </a:stretch>
            </p:blipFill>
            <p:spPr>
              <a:xfrm>
                <a:off x="4844438" y="5380193"/>
                <a:ext cx="4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p14:cNvContentPartPr/>
              <p14:nvPr/>
            </p14:nvContentPartPr>
            <p14:xfrm>
              <a:off x="4793678" y="4772153"/>
              <a:ext cx="12240" cy="14040"/>
            </p14:xfrm>
          </p:contentPart>
        </mc:Choice>
        <mc:Fallback xmlns="">
          <p:pic>
            <p:nvPicPr>
              <p:cNvPr id="25" name="Ink 24"/>
              <p:cNvPicPr/>
              <p:nvPr/>
            </p:nvPicPr>
            <p:blipFill>
              <a:blip r:embed="rId22"/>
              <a:stretch>
                <a:fillRect/>
              </a:stretch>
            </p:blipFill>
            <p:spPr>
              <a:xfrm>
                <a:off x="4738238" y="4637513"/>
                <a:ext cx="1350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p14:cNvContentPartPr/>
              <p14:nvPr/>
            </p14:nvContentPartPr>
            <p14:xfrm>
              <a:off x="4767038" y="4771793"/>
              <a:ext cx="31680" cy="21240"/>
            </p14:xfrm>
          </p:contentPart>
        </mc:Choice>
        <mc:Fallback xmlns="">
          <p:pic>
            <p:nvPicPr>
              <p:cNvPr id="24" name="Ink 23"/>
              <p:cNvPicPr/>
              <p:nvPr/>
            </p:nvPicPr>
            <p:blipFill>
              <a:blip r:embed="rId24"/>
              <a:stretch>
                <a:fillRect/>
              </a:stretch>
            </p:blipFill>
            <p:spPr>
              <a:xfrm>
                <a:off x="4683158" y="4603673"/>
                <a:ext cx="1994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p14:cNvContentPartPr/>
              <p14:nvPr/>
            </p14:nvContentPartPr>
            <p14:xfrm>
              <a:off x="4814558" y="4714553"/>
              <a:ext cx="70200" cy="46080"/>
            </p14:xfrm>
          </p:contentPart>
        </mc:Choice>
        <mc:Fallback xmlns="">
          <p:pic>
            <p:nvPicPr>
              <p:cNvPr id="23" name="Ink 22"/>
              <p:cNvPicPr/>
              <p:nvPr/>
            </p:nvPicPr>
            <p:blipFill>
              <a:blip r:embed="rId26"/>
              <a:stretch>
                <a:fillRect/>
              </a:stretch>
            </p:blipFill>
            <p:spPr>
              <a:xfrm>
                <a:off x="4730678" y="4548233"/>
                <a:ext cx="2372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p14:cNvContentPartPr/>
              <p14:nvPr/>
            </p14:nvContentPartPr>
            <p14:xfrm>
              <a:off x="4302638" y="4703033"/>
              <a:ext cx="1321920" cy="1201680"/>
            </p14:xfrm>
          </p:contentPart>
        </mc:Choice>
        <mc:Fallback xmlns="">
          <p:pic>
            <p:nvPicPr>
              <p:cNvPr id="22" name="Ink 21"/>
              <p:cNvPicPr/>
              <p:nvPr/>
            </p:nvPicPr>
            <p:blipFill>
              <a:blip r:embed="rId28"/>
              <a:stretch>
                <a:fillRect/>
              </a:stretch>
            </p:blipFill>
            <p:spPr>
              <a:xfrm>
                <a:off x="4222718" y="4538513"/>
                <a:ext cx="1485720" cy="1534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p14:cNvContentPartPr/>
              <p14:nvPr/>
            </p14:nvContentPartPr>
            <p14:xfrm>
              <a:off x="4358438" y="4391273"/>
              <a:ext cx="948600" cy="1144440"/>
            </p14:xfrm>
          </p:contentPart>
        </mc:Choice>
        <mc:Fallback xmlns="">
          <p:pic>
            <p:nvPicPr>
              <p:cNvPr id="21" name="Ink 20"/>
              <p:cNvPicPr/>
              <p:nvPr/>
            </p:nvPicPr>
            <p:blipFill>
              <a:blip r:embed="rId30"/>
              <a:stretch>
                <a:fillRect/>
              </a:stretch>
            </p:blipFill>
            <p:spPr>
              <a:xfrm>
                <a:off x="4279238" y="4227113"/>
                <a:ext cx="111168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p14:cNvContentPartPr/>
              <p14:nvPr/>
            </p14:nvContentPartPr>
            <p14:xfrm>
              <a:off x="4195358" y="4676393"/>
              <a:ext cx="531000" cy="530280"/>
            </p14:xfrm>
          </p:contentPart>
        </mc:Choice>
        <mc:Fallback xmlns="">
          <p:pic>
            <p:nvPicPr>
              <p:cNvPr id="26" name="Ink 25"/>
              <p:cNvPicPr/>
              <p:nvPr/>
            </p:nvPicPr>
            <p:blipFill>
              <a:blip r:embed="rId32"/>
              <a:stretch>
                <a:fillRect/>
              </a:stretch>
            </p:blipFill>
            <p:spPr>
              <a:xfrm>
                <a:off x="4190318" y="4667393"/>
                <a:ext cx="54072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p14:cNvContentPartPr/>
              <p14:nvPr/>
            </p14:nvContentPartPr>
            <p14:xfrm>
              <a:off x="4149278" y="4735793"/>
              <a:ext cx="423000" cy="735120"/>
            </p14:xfrm>
          </p:contentPart>
        </mc:Choice>
        <mc:Fallback xmlns="">
          <p:pic>
            <p:nvPicPr>
              <p:cNvPr id="27" name="Ink 26"/>
              <p:cNvPicPr/>
              <p:nvPr/>
            </p:nvPicPr>
            <p:blipFill>
              <a:blip r:embed="rId34"/>
              <a:stretch>
                <a:fillRect/>
              </a:stretch>
            </p:blipFill>
            <p:spPr>
              <a:xfrm>
                <a:off x="4134158" y="4705913"/>
                <a:ext cx="44604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p14:cNvContentPartPr/>
              <p14:nvPr/>
            </p14:nvContentPartPr>
            <p14:xfrm>
              <a:off x="4732118" y="4182473"/>
              <a:ext cx="467640" cy="497880"/>
            </p14:xfrm>
          </p:contentPart>
        </mc:Choice>
        <mc:Fallback xmlns="">
          <p:pic>
            <p:nvPicPr>
              <p:cNvPr id="28" name="Ink 27"/>
              <p:cNvPicPr/>
              <p:nvPr/>
            </p:nvPicPr>
            <p:blipFill>
              <a:blip r:embed="rId36"/>
              <a:stretch>
                <a:fillRect/>
              </a:stretch>
            </p:blipFill>
            <p:spPr>
              <a:xfrm>
                <a:off x="4716638" y="4151513"/>
                <a:ext cx="498600" cy="55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p14:cNvContentPartPr/>
              <p14:nvPr/>
            </p14:nvContentPartPr>
            <p14:xfrm>
              <a:off x="5178518" y="4175633"/>
              <a:ext cx="443520" cy="632880"/>
            </p14:xfrm>
          </p:contentPart>
        </mc:Choice>
        <mc:Fallback xmlns="">
          <p:pic>
            <p:nvPicPr>
              <p:cNvPr id="29" name="Ink 28"/>
              <p:cNvPicPr/>
              <p:nvPr/>
            </p:nvPicPr>
            <p:blipFill>
              <a:blip r:embed="rId38"/>
              <a:stretch>
                <a:fillRect/>
              </a:stretch>
            </p:blipFill>
            <p:spPr>
              <a:xfrm>
                <a:off x="5163038" y="4145033"/>
                <a:ext cx="46728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p14:cNvContentPartPr/>
              <p14:nvPr/>
            </p14:nvContentPartPr>
            <p14:xfrm>
              <a:off x="5700518" y="5074193"/>
              <a:ext cx="38520" cy="44640"/>
            </p14:xfrm>
          </p:contentPart>
        </mc:Choice>
        <mc:Fallback xmlns="">
          <p:pic>
            <p:nvPicPr>
              <p:cNvPr id="30" name="Ink 29"/>
              <p:cNvPicPr/>
              <p:nvPr/>
            </p:nvPicPr>
            <p:blipFill>
              <a:blip r:embed="rId40"/>
              <a:stretch>
                <a:fillRect/>
              </a:stretch>
            </p:blipFill>
            <p:spPr>
              <a:xfrm>
                <a:off x="5697998" y="5069153"/>
                <a:ext cx="435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p14:cNvContentPartPr/>
              <p14:nvPr/>
            </p14:nvContentPartPr>
            <p14:xfrm>
              <a:off x="5551118" y="4769993"/>
              <a:ext cx="396720" cy="907200"/>
            </p14:xfrm>
          </p:contentPart>
        </mc:Choice>
        <mc:Fallback xmlns="">
          <p:pic>
            <p:nvPicPr>
              <p:cNvPr id="31" name="Ink 30"/>
              <p:cNvPicPr/>
              <p:nvPr/>
            </p:nvPicPr>
            <p:blipFill>
              <a:blip r:embed="rId42"/>
              <a:stretch>
                <a:fillRect/>
              </a:stretch>
            </p:blipFill>
            <p:spPr>
              <a:xfrm>
                <a:off x="5535998" y="4737593"/>
                <a:ext cx="426960" cy="970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0112" name="Ink 90111"/>
              <p14:cNvContentPartPr/>
              <p14:nvPr/>
            </p14:nvContentPartPr>
            <p14:xfrm>
              <a:off x="4839038" y="5617073"/>
              <a:ext cx="709560" cy="487800"/>
            </p14:xfrm>
          </p:contentPart>
        </mc:Choice>
        <mc:Fallback xmlns="">
          <p:pic>
            <p:nvPicPr>
              <p:cNvPr id="90112" name="Ink 90111"/>
              <p:cNvPicPr/>
              <p:nvPr/>
            </p:nvPicPr>
            <p:blipFill>
              <a:blip r:embed="rId44"/>
              <a:stretch>
                <a:fillRect/>
              </a:stretch>
            </p:blipFill>
            <p:spPr>
              <a:xfrm>
                <a:off x="4823198" y="5587913"/>
                <a:ext cx="74016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0113" name="Ink 90112"/>
              <p14:cNvContentPartPr/>
              <p14:nvPr/>
            </p14:nvContentPartPr>
            <p14:xfrm>
              <a:off x="4161518" y="5944313"/>
              <a:ext cx="825840" cy="180360"/>
            </p14:xfrm>
          </p:contentPart>
        </mc:Choice>
        <mc:Fallback xmlns="">
          <p:pic>
            <p:nvPicPr>
              <p:cNvPr id="90113" name="Ink 90112"/>
              <p:cNvPicPr/>
              <p:nvPr/>
            </p:nvPicPr>
            <p:blipFill>
              <a:blip r:embed="rId46"/>
              <a:stretch>
                <a:fillRect/>
              </a:stretch>
            </p:blipFill>
            <p:spPr>
              <a:xfrm>
                <a:off x="4145678" y="5911193"/>
                <a:ext cx="8575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0115" name="Ink 90114"/>
              <p14:cNvContentPartPr/>
              <p14:nvPr/>
            </p14:nvContentPartPr>
            <p14:xfrm>
              <a:off x="4162958" y="5410793"/>
              <a:ext cx="189720" cy="658080"/>
            </p14:xfrm>
          </p:contentPart>
        </mc:Choice>
        <mc:Fallback xmlns="">
          <p:pic>
            <p:nvPicPr>
              <p:cNvPr id="90115" name="Ink 90114"/>
              <p:cNvPicPr/>
              <p:nvPr/>
            </p:nvPicPr>
            <p:blipFill>
              <a:blip r:embed="rId48"/>
              <a:stretch>
                <a:fillRect/>
              </a:stretch>
            </p:blipFill>
            <p:spPr>
              <a:xfrm>
                <a:off x="4147478" y="5393153"/>
                <a:ext cx="210600" cy="708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0116" name="Ink 90115"/>
              <p14:cNvContentPartPr/>
              <p14:nvPr/>
            </p14:nvContentPartPr>
            <p14:xfrm>
              <a:off x="5104358" y="2038965"/>
              <a:ext cx="766800" cy="309960"/>
            </p14:xfrm>
          </p:contentPart>
        </mc:Choice>
        <mc:Fallback xmlns="">
          <p:pic>
            <p:nvPicPr>
              <p:cNvPr id="90116" name="Ink 90115"/>
              <p:cNvPicPr/>
              <p:nvPr/>
            </p:nvPicPr>
            <p:blipFill>
              <a:blip r:embed="rId50"/>
              <a:stretch>
                <a:fillRect/>
              </a:stretch>
            </p:blipFill>
            <p:spPr>
              <a:xfrm>
                <a:off x="5071958" y="1974525"/>
                <a:ext cx="81540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0125" name="Ink 90124"/>
              <p14:cNvContentPartPr/>
              <p14:nvPr/>
            </p14:nvContentPartPr>
            <p14:xfrm>
              <a:off x="5091038" y="2661765"/>
              <a:ext cx="1602000" cy="384480"/>
            </p14:xfrm>
          </p:contentPart>
        </mc:Choice>
        <mc:Fallback xmlns="">
          <p:pic>
            <p:nvPicPr>
              <p:cNvPr id="90125" name="Ink 90124"/>
              <p:cNvPicPr/>
              <p:nvPr/>
            </p:nvPicPr>
            <p:blipFill>
              <a:blip r:embed="rId52"/>
              <a:stretch>
                <a:fillRect/>
              </a:stretch>
            </p:blipFill>
            <p:spPr>
              <a:xfrm>
                <a:off x="5057918" y="2595165"/>
                <a:ext cx="1668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124" name="Ink 90123"/>
              <p14:cNvContentPartPr/>
              <p14:nvPr/>
            </p14:nvContentPartPr>
            <p14:xfrm>
              <a:off x="5091038" y="2655285"/>
              <a:ext cx="871200" cy="394200"/>
            </p14:xfrm>
          </p:contentPart>
        </mc:Choice>
        <mc:Fallback xmlns="">
          <p:pic>
            <p:nvPicPr>
              <p:cNvPr id="90124" name="Ink 90123"/>
              <p:cNvPicPr/>
              <p:nvPr/>
            </p:nvPicPr>
            <p:blipFill>
              <a:blip r:embed="rId54"/>
              <a:stretch>
                <a:fillRect/>
              </a:stretch>
            </p:blipFill>
            <p:spPr>
              <a:xfrm>
                <a:off x="5058278" y="2588685"/>
                <a:ext cx="93492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0118" name="Ink 90117"/>
              <p14:cNvContentPartPr/>
              <p14:nvPr/>
            </p14:nvContentPartPr>
            <p14:xfrm>
              <a:off x="4688558" y="2074965"/>
              <a:ext cx="335520" cy="280080"/>
            </p14:xfrm>
          </p:contentPart>
        </mc:Choice>
        <mc:Fallback xmlns="">
          <p:pic>
            <p:nvPicPr>
              <p:cNvPr id="90118" name="Ink 90117"/>
              <p:cNvPicPr/>
              <p:nvPr/>
            </p:nvPicPr>
            <p:blipFill>
              <a:blip r:embed="rId56"/>
              <a:stretch>
                <a:fillRect/>
              </a:stretch>
            </p:blipFill>
            <p:spPr>
              <a:xfrm>
                <a:off x="4608998" y="1913325"/>
                <a:ext cx="48276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0131" name="Ink 90130"/>
              <p14:cNvContentPartPr/>
              <p14:nvPr/>
            </p14:nvContentPartPr>
            <p14:xfrm>
              <a:off x="3845438" y="2857245"/>
              <a:ext cx="270000" cy="39600"/>
            </p14:xfrm>
          </p:contentPart>
        </mc:Choice>
        <mc:Fallback xmlns="">
          <p:pic>
            <p:nvPicPr>
              <p:cNvPr id="90131" name="Ink 90130"/>
              <p:cNvPicPr/>
              <p:nvPr/>
            </p:nvPicPr>
            <p:blipFill>
              <a:blip r:embed="rId58"/>
              <a:stretch>
                <a:fillRect/>
              </a:stretch>
            </p:blipFill>
            <p:spPr>
              <a:xfrm>
                <a:off x="3762998" y="2690925"/>
                <a:ext cx="4356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0130" name="Ink 90129"/>
              <p14:cNvContentPartPr/>
              <p14:nvPr/>
            </p14:nvContentPartPr>
            <p14:xfrm>
              <a:off x="3793958" y="2866605"/>
              <a:ext cx="501120" cy="36000"/>
            </p14:xfrm>
          </p:contentPart>
        </mc:Choice>
        <mc:Fallback xmlns="">
          <p:pic>
            <p:nvPicPr>
              <p:cNvPr id="90130" name="Ink 90129"/>
              <p:cNvPicPr/>
              <p:nvPr/>
            </p:nvPicPr>
            <p:blipFill>
              <a:blip r:embed="rId60"/>
              <a:stretch>
                <a:fillRect/>
              </a:stretch>
            </p:blipFill>
            <p:spPr>
              <a:xfrm>
                <a:off x="3711518" y="2701365"/>
                <a:ext cx="6660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0129" name="Ink 90128"/>
              <p14:cNvContentPartPr/>
              <p14:nvPr/>
            </p14:nvContentPartPr>
            <p14:xfrm>
              <a:off x="4018598" y="2857245"/>
              <a:ext cx="364680" cy="30240"/>
            </p14:xfrm>
          </p:contentPart>
        </mc:Choice>
        <mc:Fallback xmlns="">
          <p:pic>
            <p:nvPicPr>
              <p:cNvPr id="90129" name="Ink 90128"/>
              <p:cNvPicPr/>
              <p:nvPr/>
            </p:nvPicPr>
            <p:blipFill>
              <a:blip r:embed="rId62"/>
              <a:stretch>
                <a:fillRect/>
              </a:stretch>
            </p:blipFill>
            <p:spPr>
              <a:xfrm>
                <a:off x="3936518" y="2692725"/>
                <a:ext cx="5292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128" name="Ink 90127"/>
              <p14:cNvContentPartPr/>
              <p14:nvPr/>
            </p14:nvContentPartPr>
            <p14:xfrm>
              <a:off x="4098158" y="2861925"/>
              <a:ext cx="600120" cy="151560"/>
            </p14:xfrm>
          </p:contentPart>
        </mc:Choice>
        <mc:Fallback xmlns="">
          <p:pic>
            <p:nvPicPr>
              <p:cNvPr id="90128" name="Ink 90127"/>
              <p:cNvPicPr/>
              <p:nvPr/>
            </p:nvPicPr>
            <p:blipFill>
              <a:blip r:embed="rId64"/>
              <a:stretch>
                <a:fillRect/>
              </a:stretch>
            </p:blipFill>
            <p:spPr>
              <a:xfrm>
                <a:off x="4016438" y="2696325"/>
                <a:ext cx="76104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0127" name="Ink 90126"/>
              <p14:cNvContentPartPr/>
              <p14:nvPr/>
            </p14:nvContentPartPr>
            <p14:xfrm>
              <a:off x="4900958" y="2785965"/>
              <a:ext cx="447120" cy="122040"/>
            </p14:xfrm>
          </p:contentPart>
        </mc:Choice>
        <mc:Fallback xmlns="">
          <p:pic>
            <p:nvPicPr>
              <p:cNvPr id="90127" name="Ink 90126"/>
              <p:cNvPicPr/>
              <p:nvPr/>
            </p:nvPicPr>
            <p:blipFill>
              <a:blip r:embed="rId66"/>
              <a:stretch>
                <a:fillRect/>
              </a:stretch>
            </p:blipFill>
            <p:spPr>
              <a:xfrm>
                <a:off x="4817798" y="2620725"/>
                <a:ext cx="6127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0126" name="Ink 90125"/>
              <p14:cNvContentPartPr/>
              <p14:nvPr/>
            </p14:nvContentPartPr>
            <p14:xfrm>
              <a:off x="4789358" y="2835285"/>
              <a:ext cx="545760" cy="74520"/>
            </p14:xfrm>
          </p:contentPart>
        </mc:Choice>
        <mc:Fallback xmlns="">
          <p:pic>
            <p:nvPicPr>
              <p:cNvPr id="90126" name="Ink 90125"/>
              <p:cNvPicPr/>
              <p:nvPr/>
            </p:nvPicPr>
            <p:blipFill>
              <a:blip r:embed="rId68"/>
              <a:stretch>
                <a:fillRect/>
              </a:stretch>
            </p:blipFill>
            <p:spPr>
              <a:xfrm>
                <a:off x="4714838" y="2671125"/>
                <a:ext cx="69876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0134" name="Ink 90133"/>
              <p14:cNvContentPartPr/>
              <p14:nvPr/>
            </p14:nvContentPartPr>
            <p14:xfrm>
              <a:off x="4380758" y="2719005"/>
              <a:ext cx="249120" cy="171720"/>
            </p14:xfrm>
          </p:contentPart>
        </mc:Choice>
        <mc:Fallback xmlns="">
          <p:pic>
            <p:nvPicPr>
              <p:cNvPr id="90134" name="Ink 90133"/>
              <p:cNvPicPr/>
              <p:nvPr/>
            </p:nvPicPr>
            <p:blipFill>
              <a:blip r:embed="rId70"/>
              <a:stretch>
                <a:fillRect/>
              </a:stretch>
            </p:blipFill>
            <p:spPr>
              <a:xfrm>
                <a:off x="4302998" y="2558445"/>
                <a:ext cx="3780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0135" name="Ink 90134"/>
              <p14:cNvContentPartPr/>
              <p14:nvPr/>
            </p14:nvContentPartPr>
            <p14:xfrm>
              <a:off x="4174478" y="2726205"/>
              <a:ext cx="146880" cy="82080"/>
            </p14:xfrm>
          </p:contentPart>
        </mc:Choice>
        <mc:Fallback xmlns="">
          <p:pic>
            <p:nvPicPr>
              <p:cNvPr id="90135" name="Ink 90134"/>
              <p:cNvPicPr/>
              <p:nvPr/>
            </p:nvPicPr>
            <p:blipFill>
              <a:blip r:embed="rId72"/>
              <a:stretch>
                <a:fillRect/>
              </a:stretch>
            </p:blipFill>
            <p:spPr>
              <a:xfrm>
                <a:off x="4102838" y="2572125"/>
                <a:ext cx="28080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0136" name="Ink 90135"/>
              <p14:cNvContentPartPr/>
              <p14:nvPr/>
            </p14:nvContentPartPr>
            <p14:xfrm>
              <a:off x="3884678" y="2728365"/>
              <a:ext cx="253080" cy="57600"/>
            </p14:xfrm>
          </p:contentPart>
        </mc:Choice>
        <mc:Fallback xmlns="">
          <p:pic>
            <p:nvPicPr>
              <p:cNvPr id="90136" name="Ink 90135"/>
              <p:cNvPicPr/>
              <p:nvPr/>
            </p:nvPicPr>
            <p:blipFill>
              <a:blip r:embed="rId74"/>
              <a:stretch>
                <a:fillRect/>
              </a:stretch>
            </p:blipFill>
            <p:spPr>
              <a:xfrm>
                <a:off x="3809798" y="2573565"/>
                <a:ext cx="3769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0137" name="Ink 90136"/>
              <p14:cNvContentPartPr/>
              <p14:nvPr/>
            </p14:nvContentPartPr>
            <p14:xfrm>
              <a:off x="4905278" y="2769765"/>
              <a:ext cx="143640" cy="42120"/>
            </p14:xfrm>
          </p:contentPart>
        </mc:Choice>
        <mc:Fallback xmlns="">
          <p:pic>
            <p:nvPicPr>
              <p:cNvPr id="90137" name="Ink 90136"/>
              <p:cNvPicPr/>
              <p:nvPr/>
            </p:nvPicPr>
            <p:blipFill>
              <a:blip r:embed="rId76"/>
              <a:stretch>
                <a:fillRect/>
              </a:stretch>
            </p:blipFill>
            <p:spPr>
              <a:xfrm>
                <a:off x="4830398" y="2613525"/>
                <a:ext cx="290160" cy="334800"/>
              </a:xfrm>
              <a:prstGeom prst="rect">
                <a:avLst/>
              </a:prstGeom>
            </p:spPr>
          </p:pic>
        </mc:Fallback>
      </mc:AlternateContent>
    </p:spTree>
    <p:extLst>
      <p:ext uri="{BB962C8B-B14F-4D97-AF65-F5344CB8AC3E}">
        <p14:creationId xmlns:p14="http://schemas.microsoft.com/office/powerpoint/2010/main" val="2941657787"/>
      </p:ext>
    </p:extLst>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hape 188"/>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Smooth HOP</a:t>
            </a:r>
          </a:p>
        </p:txBody>
      </p:sp>
      <p:sp>
        <p:nvSpPr>
          <p:cNvPr id="92163" name="Text Placeholder 1"/>
          <p:cNvSpPr txBox="1">
            <a:spLocks noGrp="1"/>
          </p:cNvSpPr>
          <p:nvPr>
            <p:ph type="body" idx="1"/>
          </p:nvPr>
        </p:nvSpPr>
        <p:spPr>
          <a:xfrm>
            <a:off x="457200" y="1600200"/>
            <a:ext cx="8229600" cy="4967288"/>
          </a:xfrm>
        </p:spPr>
        <p:txBody>
          <a:bodyPr/>
          <a:lstStyle/>
          <a:p>
            <a:endParaRPr lang="en-US" altLang="en-US"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38" y="1591304"/>
            <a:ext cx="7209524" cy="5038096"/>
          </a:xfrm>
          <a:prstGeom prst="rect">
            <a:avLst/>
          </a:prstGeom>
        </p:spPr>
      </p:pic>
      <p:sp>
        <p:nvSpPr>
          <p:cNvPr id="5" name="Oval 4"/>
          <p:cNvSpPr/>
          <p:nvPr/>
        </p:nvSpPr>
        <p:spPr>
          <a:xfrm>
            <a:off x="3759277" y="3716473"/>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438400" y="3881752"/>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26543" y="5181600"/>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181600" y="3996052"/>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953000" y="5177971"/>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21594"/>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hape 146"/>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Smooth HOP</a:t>
            </a:r>
          </a:p>
        </p:txBody>
      </p:sp>
      <p:sp>
        <p:nvSpPr>
          <p:cNvPr id="147" name="Shape 147"/>
          <p:cNvSpPr txBox="1">
            <a:spLocks noGrp="1"/>
          </p:cNvSpPr>
          <p:nvPr>
            <p:ph type="body" idx="1"/>
          </p:nvPr>
        </p:nvSpPr>
        <p:spPr>
          <a:xfrm>
            <a:off x="457200" y="1295400"/>
            <a:ext cx="8229600" cy="4967288"/>
          </a:xfrm>
        </p:spPr>
        <p:txBody>
          <a:bodyPr>
            <a:noAutofit/>
          </a:bodyPr>
          <a:lstStyle/>
          <a:p>
            <a:pPr marL="0" indent="-152400" eaLnBrk="1" fontAlgn="auto" hangingPunct="1">
              <a:spcBef>
                <a:spcPts val="600"/>
              </a:spcBef>
              <a:spcAft>
                <a:spcPts val="0"/>
              </a:spcAft>
              <a:buClr>
                <a:schemeClr val="dk1"/>
              </a:buClr>
              <a:buSzPct val="45833"/>
              <a:buFont typeface="Arial"/>
              <a:buNone/>
              <a:defRPr/>
            </a:pPr>
            <a:r>
              <a:rPr lang="en" sz="2400" dirty="0" smtClean="0">
                <a:solidFill>
                  <a:schemeClr val="lt1"/>
                </a:solidFill>
                <a:sym typeface="Arial"/>
              </a:rPr>
              <a:t>Differences from HOP:</a:t>
            </a:r>
          </a:p>
          <a:p>
            <a:pPr marL="0" indent="-381000" eaLnBrk="1" fontAlgn="auto" hangingPunct="1">
              <a:spcBef>
                <a:spcPts val="600"/>
              </a:spcBef>
              <a:spcAft>
                <a:spcPts val="0"/>
              </a:spcAft>
              <a:buClr>
                <a:schemeClr val="lt1"/>
              </a:buClr>
              <a:buSzPct val="166666"/>
              <a:buFont typeface="Arial"/>
              <a:buChar char="•"/>
              <a:defRPr/>
            </a:pPr>
            <a:r>
              <a:rPr lang="en" sz="2400" dirty="0" smtClean="0">
                <a:solidFill>
                  <a:schemeClr val="lt1"/>
                </a:solidFill>
                <a:sym typeface="Arial"/>
              </a:rPr>
              <a:t>Revised density function to smooth data</a:t>
            </a:r>
          </a:p>
          <a:p>
            <a:pPr marL="0" indent="-381000" eaLnBrk="1" fontAlgn="auto" hangingPunct="1">
              <a:spcBef>
                <a:spcPts val="600"/>
              </a:spcBef>
              <a:spcAft>
                <a:spcPts val="0"/>
              </a:spcAft>
              <a:buClr>
                <a:schemeClr val="lt1"/>
              </a:buClr>
              <a:buSzPct val="166666"/>
              <a:buFont typeface="Arial"/>
              <a:buChar char="•"/>
              <a:defRPr/>
            </a:pPr>
            <a:r>
              <a:rPr lang="en" sz="2400" dirty="0">
                <a:solidFill>
                  <a:schemeClr val="lt1"/>
                </a:solidFill>
                <a:sym typeface="Arial"/>
              </a:rPr>
              <a:t>Reduces the number of max classes in the </a:t>
            </a:r>
            <a:r>
              <a:rPr lang="en" sz="2400" dirty="0" smtClean="0">
                <a:solidFill>
                  <a:schemeClr val="lt1"/>
                </a:solidFill>
                <a:sym typeface="Arial"/>
              </a:rPr>
              <a:t>result</a:t>
            </a:r>
          </a:p>
          <a:p>
            <a:pPr marL="0" indent="-381000" eaLnBrk="1" fontAlgn="auto" hangingPunct="1">
              <a:spcBef>
                <a:spcPts val="600"/>
              </a:spcBef>
              <a:spcAft>
                <a:spcPts val="0"/>
              </a:spcAft>
              <a:buClr>
                <a:schemeClr val="lt1"/>
              </a:buClr>
              <a:buSzPct val="166666"/>
              <a:buFont typeface="Arial"/>
              <a:buChar char="•"/>
              <a:defRPr/>
            </a:pPr>
            <a:r>
              <a:rPr lang="en" sz="2400" dirty="0" smtClean="0">
                <a:solidFill>
                  <a:schemeClr val="lt1"/>
                </a:solidFill>
                <a:sym typeface="Arial"/>
              </a:rPr>
              <a:t>Gives different maxes than HOP</a:t>
            </a:r>
            <a:endParaRPr lang="en" sz="2400" dirty="0">
              <a:solidFill>
                <a:schemeClr val="lt1"/>
              </a:solidFill>
              <a:sym typeface="Arial"/>
            </a:endParaRPr>
          </a:p>
          <a:p>
            <a:pPr marL="0" indent="-381000" eaLnBrk="1" fontAlgn="auto" hangingPunct="1">
              <a:spcBef>
                <a:spcPts val="600"/>
              </a:spcBef>
              <a:spcAft>
                <a:spcPts val="0"/>
              </a:spcAft>
              <a:buClr>
                <a:schemeClr val="lt1"/>
              </a:buClr>
              <a:buSzPct val="166666"/>
              <a:buFont typeface="Arial"/>
              <a:buChar char="•"/>
              <a:defRPr/>
            </a:pPr>
            <a:endParaRPr lang="en" sz="2400" dirty="0" smtClean="0">
              <a:solidFill>
                <a:schemeClr val="lt1"/>
              </a:solidFill>
              <a:sym typeface="Arial"/>
            </a:endParaRPr>
          </a:p>
          <a:p>
            <a:pPr marL="0" indent="-381000" eaLnBrk="1" fontAlgn="auto" hangingPunct="1">
              <a:spcBef>
                <a:spcPts val="600"/>
              </a:spcBef>
              <a:spcAft>
                <a:spcPts val="0"/>
              </a:spcAft>
              <a:buClr>
                <a:schemeClr val="lt1"/>
              </a:buClr>
              <a:buSzPct val="166666"/>
              <a:buFont typeface="Arial"/>
              <a:buChar char="•"/>
              <a:defRPr/>
            </a:pPr>
            <a:endParaRPr lang="en" sz="2400" dirty="0" smtClean="0">
              <a:solidFill>
                <a:schemeClr val="lt1"/>
              </a:solidFil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76" y="3357098"/>
            <a:ext cx="4142924" cy="2891302"/>
          </a:xfrm>
          <a:prstGeom prst="rect">
            <a:avLst/>
          </a:prstGeom>
        </p:spPr>
      </p:pic>
      <p:sp>
        <p:nvSpPr>
          <p:cNvPr id="6" name="Shape 47"/>
          <p:cNvSpPr txBox="1">
            <a:spLocks/>
          </p:cNvSpPr>
          <p:nvPr/>
        </p:nvSpPr>
        <p:spPr bwMode="auto">
          <a:xfrm>
            <a:off x="152400" y="6248400"/>
            <a:ext cx="441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342900" indent="-3429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marL="742950" indent="-28575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lgn="ctr" eaLnBrk="1" hangingPunct="1">
              <a:spcBef>
                <a:spcPts val="600"/>
              </a:spcBef>
              <a:buClr>
                <a:srgbClr val="FFFFFF"/>
              </a:buClr>
            </a:pPr>
            <a:r>
              <a:rPr lang="en-US" altLang="en-US" sz="3000" dirty="0" smtClean="0">
                <a:solidFill>
                  <a:srgbClr val="FFFFFF"/>
                </a:solidFill>
                <a:latin typeface="Arial" panose="020B0604020202020204" pitchFamily="34" charset="0"/>
                <a:cs typeface="Arial" panose="020B0604020202020204" pitchFamily="34" charset="0"/>
              </a:rPr>
              <a:t>HOP</a:t>
            </a:r>
          </a:p>
        </p:txBody>
      </p:sp>
      <p:sp>
        <p:nvSpPr>
          <p:cNvPr id="7" name="Shape 47"/>
          <p:cNvSpPr txBox="1">
            <a:spLocks/>
          </p:cNvSpPr>
          <p:nvPr/>
        </p:nvSpPr>
        <p:spPr bwMode="auto">
          <a:xfrm>
            <a:off x="4553309" y="6222447"/>
            <a:ext cx="441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342900" indent="-3429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marL="742950" indent="-28575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lgn="ctr" eaLnBrk="1" hangingPunct="1">
              <a:spcBef>
                <a:spcPts val="600"/>
              </a:spcBef>
              <a:buClr>
                <a:srgbClr val="FFFFFF"/>
              </a:buClr>
            </a:pPr>
            <a:r>
              <a:rPr lang="en-US" altLang="en-US" sz="3000" dirty="0" smtClean="0">
                <a:solidFill>
                  <a:srgbClr val="FFFFFF"/>
                </a:solidFill>
                <a:latin typeface="Arial" panose="020B0604020202020204" pitchFamily="34" charset="0"/>
                <a:cs typeface="Arial" panose="020B0604020202020204" pitchFamily="34" charset="0"/>
              </a:rPr>
              <a:t>Smooth HOP</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720" y="3352800"/>
            <a:ext cx="4171480" cy="2915077"/>
          </a:xfrm>
          <a:prstGeom prst="rect">
            <a:avLst/>
          </a:prstGeom>
        </p:spPr>
      </p:pic>
      <p:sp>
        <p:nvSpPr>
          <p:cNvPr id="2" name="Rectangle 1"/>
          <p:cNvSpPr/>
          <p:nvPr/>
        </p:nvSpPr>
        <p:spPr>
          <a:xfrm>
            <a:off x="2348138" y="5334000"/>
            <a:ext cx="699862" cy="5334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81800" y="5334000"/>
            <a:ext cx="699862" cy="5334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7075262" y="4648200"/>
            <a:ext cx="471263" cy="7903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86000" y="4696038"/>
            <a:ext cx="533400" cy="7903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747191" y="5441156"/>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903131" y="5421115"/>
            <a:ext cx="228600" cy="2286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670018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hape 131"/>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JHOP</a:t>
            </a:r>
          </a:p>
        </p:txBody>
      </p:sp>
      <p:sp>
        <p:nvSpPr>
          <p:cNvPr id="73731" name="Shape 132"/>
          <p:cNvSpPr txBox="1">
            <a:spLocks noGrp="1"/>
          </p:cNvSpPr>
          <p:nvPr>
            <p:ph type="body" idx="1"/>
          </p:nvPr>
        </p:nvSpPr>
        <p:spPr>
          <a:xfrm>
            <a:off x="457200" y="1600200"/>
            <a:ext cx="3810000" cy="4967288"/>
          </a:xfrm>
        </p:spPr>
        <p:txBody>
          <a:bodyPr/>
          <a:lstStyle/>
          <a:p>
            <a:pPr marL="0" indent="0" eaLnBrk="1" hangingPunct="1">
              <a:spcBef>
                <a:spcPts val="600"/>
              </a:spcBef>
              <a:buClr>
                <a:srgbClr val="000000"/>
              </a:buClr>
              <a:buSzPct val="61000"/>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dirty="0" smtClean="0">
                <a:solidFill>
                  <a:srgbClr val="FFFFFF"/>
                </a:solidFill>
                <a:latin typeface="Arial" panose="020B0604020202020204" pitchFamily="34" charset="0"/>
                <a:cs typeface="Arial" panose="020B0604020202020204" pitchFamily="34" charset="0"/>
              </a:rPr>
              <a:t>1. Triangle Max Class</a:t>
            </a:r>
            <a:endParaRPr lang="en-US" altLang="en-US" sz="2400" dirty="0" smtClean="0">
              <a:solidFill>
                <a:srgbClr val="FFFFFF"/>
              </a:solidFill>
              <a:latin typeface="Arial" panose="020B0604020202020204" pitchFamily="34" charset="0"/>
              <a:cs typeface="Arial" panose="020B0604020202020204" pitchFamily="34" charset="0"/>
            </a:endParaRPr>
          </a:p>
          <a:p>
            <a:pPr marL="0" indent="0" eaLnBrk="1" hangingPunct="1">
              <a:spcBef>
                <a:spcPts val="600"/>
              </a:spcBef>
              <a:buClr>
                <a:srgbClr val="FFFFFF"/>
              </a:buClr>
              <a:buNone/>
            </a:pPr>
            <a:r>
              <a:rPr lang="en-US" altLang="en-US" sz="2400" dirty="0" smtClean="0">
                <a:solidFill>
                  <a:srgbClr val="FFFFFF"/>
                </a:solidFill>
                <a:latin typeface="Arial" panose="020B0604020202020204" pitchFamily="34" charset="0"/>
                <a:cs typeface="Arial" panose="020B0604020202020204" pitchFamily="34" charset="0"/>
              </a:rPr>
              <a:t>Triangles are assigned to the max class of their densest neighbor</a:t>
            </a:r>
          </a:p>
          <a:p>
            <a:pPr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pic>
        <p:nvPicPr>
          <p:cNvPr id="23" name="Picture 2" descr="C:\Users\Joey\Documents\CAMCOS\Presentation\Pic 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552" y="1828798"/>
            <a:ext cx="4457699" cy="416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6709696"/>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827318"/>
            <a:ext cx="4459408" cy="4160520"/>
          </a:xfrm>
          <a:prstGeom prst="rect">
            <a:avLst/>
          </a:prstGeom>
        </p:spPr>
      </p:pic>
      <p:sp>
        <p:nvSpPr>
          <p:cNvPr id="73730" name="Shape 131"/>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JHOP</a:t>
            </a:r>
          </a:p>
        </p:txBody>
      </p:sp>
      <p:sp>
        <p:nvSpPr>
          <p:cNvPr id="73731" name="Shape 132"/>
          <p:cNvSpPr txBox="1">
            <a:spLocks noGrp="1"/>
          </p:cNvSpPr>
          <p:nvPr>
            <p:ph type="body" idx="1"/>
          </p:nvPr>
        </p:nvSpPr>
        <p:spPr>
          <a:xfrm>
            <a:off x="457200" y="1600200"/>
            <a:ext cx="3810000" cy="4967288"/>
          </a:xfrm>
        </p:spPr>
        <p:txBody>
          <a:bodyPr/>
          <a:lstStyle/>
          <a:p>
            <a:pPr marL="0" indent="0" eaLnBrk="1" hangingPunct="1">
              <a:spcBef>
                <a:spcPts val="600"/>
              </a:spcBef>
              <a:buClr>
                <a:srgbClr val="000000"/>
              </a:buClr>
              <a:buSzPct val="61000"/>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dirty="0" smtClean="0">
                <a:solidFill>
                  <a:srgbClr val="FFFFFF"/>
                </a:solidFill>
                <a:latin typeface="Arial" panose="020B0604020202020204" pitchFamily="34" charset="0"/>
                <a:cs typeface="Arial" panose="020B0604020202020204" pitchFamily="34" charset="0"/>
              </a:rPr>
              <a:t>1. Triangle Max Class</a:t>
            </a:r>
            <a:endParaRPr lang="en-US" altLang="en-US" sz="2400" dirty="0" smtClean="0">
              <a:solidFill>
                <a:srgbClr val="FFFFFF"/>
              </a:solidFill>
              <a:latin typeface="Arial" panose="020B0604020202020204" pitchFamily="34" charset="0"/>
              <a:cs typeface="Arial" panose="020B0604020202020204" pitchFamily="34" charset="0"/>
            </a:endParaRPr>
          </a:p>
          <a:p>
            <a:pPr marL="0" indent="0" eaLnBrk="1" hangingPunct="1">
              <a:spcBef>
                <a:spcPts val="600"/>
              </a:spcBef>
              <a:buClr>
                <a:srgbClr val="FFFFFF"/>
              </a:buClr>
              <a:buNone/>
            </a:pPr>
            <a:r>
              <a:rPr lang="en-US" altLang="en-US" sz="2400" dirty="0" smtClean="0">
                <a:solidFill>
                  <a:srgbClr val="FFFFFF"/>
                </a:solidFill>
                <a:latin typeface="Arial" panose="020B0604020202020204" pitchFamily="34" charset="0"/>
                <a:cs typeface="Arial" panose="020B0604020202020204" pitchFamily="34" charset="0"/>
              </a:rPr>
              <a:t>Triangles are assigned to the max class of their densest neighbor</a:t>
            </a:r>
          </a:p>
          <a:p>
            <a:pPr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sp>
        <p:nvSpPr>
          <p:cNvPr id="4" name="Oval 3"/>
          <p:cNvSpPr/>
          <p:nvPr/>
        </p:nvSpPr>
        <p:spPr>
          <a:xfrm>
            <a:off x="7010400" y="4419600"/>
            <a:ext cx="304800" cy="30480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943600" y="2057400"/>
            <a:ext cx="304800" cy="30480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293963"/>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dirty="0">
                <a:solidFill>
                  <a:schemeClr val="bg1"/>
                </a:solidFill>
              </a:rPr>
              <a:t>What shapes do you see?</a:t>
            </a:r>
            <a:endParaRPr lang="en-US" altLang="en-US" dirty="0" smtClean="0">
              <a:solidFill>
                <a:schemeClr val="bg1"/>
              </a:solidFill>
            </a:endParaRPr>
          </a:p>
        </p:txBody>
      </p:sp>
      <p:pic>
        <p:nvPicPr>
          <p:cNvPr id="16387" name="Content Placeholder 6" descr="Nreal.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123950" y="2728913"/>
            <a:ext cx="2705100" cy="2266950"/>
          </a:xfrm>
        </p:spPr>
      </p:pic>
      <p:pic>
        <p:nvPicPr>
          <p:cNvPr id="16388" name="Content Placeholder 7" descr="Lreal.jpg"/>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157788" y="2649538"/>
            <a:ext cx="3019425" cy="2428875"/>
          </a:xfr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827318"/>
            <a:ext cx="4459408" cy="4160520"/>
          </a:xfrm>
          <a:prstGeom prst="rect">
            <a:avLst/>
          </a:prstGeom>
        </p:spPr>
      </p:pic>
      <p:sp>
        <p:nvSpPr>
          <p:cNvPr id="73730" name="Shape 131"/>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JHOP</a:t>
            </a:r>
          </a:p>
        </p:txBody>
      </p:sp>
      <p:sp>
        <p:nvSpPr>
          <p:cNvPr id="73731" name="Shape 132"/>
          <p:cNvSpPr txBox="1">
            <a:spLocks noGrp="1"/>
          </p:cNvSpPr>
          <p:nvPr>
            <p:ph type="body" idx="1"/>
          </p:nvPr>
        </p:nvSpPr>
        <p:spPr>
          <a:xfrm>
            <a:off x="457200" y="1600200"/>
            <a:ext cx="3810000" cy="4967288"/>
          </a:xfrm>
        </p:spPr>
        <p:txBody>
          <a:bodyPr/>
          <a:lstStyle/>
          <a:p>
            <a:pPr marL="0" indent="0" eaLnBrk="1" hangingPunct="1">
              <a:spcBef>
                <a:spcPts val="600"/>
              </a:spcBef>
              <a:buClr>
                <a:srgbClr val="000000"/>
              </a:buClr>
              <a:buSzPct val="61000"/>
            </a:pPr>
            <a:r>
              <a:rPr lang="en-US" altLang="en-US" sz="1800" b="1" dirty="0" smtClean="0">
                <a:solidFill>
                  <a:srgbClr val="FFFFFF"/>
                </a:solidFill>
                <a:latin typeface="Arial" panose="020B0604020202020204" pitchFamily="34" charset="0"/>
                <a:cs typeface="Arial" panose="020B0604020202020204" pitchFamily="34" charset="0"/>
              </a:rPr>
              <a:t>
</a:t>
            </a:r>
            <a:r>
              <a:rPr lang="en-US" altLang="en-US" sz="2400" b="1" dirty="0">
                <a:solidFill>
                  <a:srgbClr val="FFFFFF"/>
                </a:solidFill>
                <a:latin typeface="Arial" panose="020B0604020202020204" pitchFamily="34" charset="0"/>
                <a:cs typeface="Arial" panose="020B0604020202020204" pitchFamily="34" charset="0"/>
              </a:rPr>
              <a:t>2</a:t>
            </a:r>
            <a:r>
              <a:rPr lang="en-US" altLang="en-US" sz="2400" b="1" dirty="0" smtClean="0">
                <a:solidFill>
                  <a:srgbClr val="FFFFFF"/>
                </a:solidFill>
                <a:latin typeface="Arial" panose="020B0604020202020204" pitchFamily="34" charset="0"/>
                <a:cs typeface="Arial" panose="020B0604020202020204" pitchFamily="34" charset="0"/>
              </a:rPr>
              <a:t>. Gradient Vectors</a:t>
            </a:r>
            <a:endParaRPr lang="en-US" altLang="en-US" sz="2400" dirty="0" smtClean="0">
              <a:solidFill>
                <a:srgbClr val="FFFFFF"/>
              </a:solidFill>
              <a:latin typeface="Arial" panose="020B0604020202020204" pitchFamily="34" charset="0"/>
              <a:cs typeface="Arial" panose="020B0604020202020204" pitchFamily="34" charset="0"/>
            </a:endParaRPr>
          </a:p>
          <a:p>
            <a:pPr marL="0" indent="0" eaLnBrk="1" hangingPunct="1">
              <a:spcBef>
                <a:spcPts val="600"/>
              </a:spcBef>
              <a:buClr>
                <a:srgbClr val="FFFFFF"/>
              </a:buClr>
            </a:pPr>
            <a:r>
              <a:rPr lang="en-US" altLang="en-US" sz="2400" dirty="0" smtClean="0">
                <a:solidFill>
                  <a:srgbClr val="FFFFFF"/>
                </a:solidFill>
                <a:latin typeface="Arial" panose="020B0604020202020204" pitchFamily="34" charset="0"/>
                <a:cs typeface="Arial" panose="020B0604020202020204" pitchFamily="34" charset="0"/>
              </a:rPr>
              <a:t> An arrow (vector) is assigned to each triangle of the tessellation</a:t>
            </a:r>
          </a:p>
          <a:p>
            <a:pPr marL="0" indent="0" eaLnBrk="1" hangingPunct="1">
              <a:spcBef>
                <a:spcPts val="600"/>
              </a:spcBef>
              <a:buClr>
                <a:srgbClr val="FFFFFF"/>
              </a:buClr>
            </a:pPr>
            <a:r>
              <a:rPr lang="en-US" altLang="en-US" sz="2400" dirty="0" smtClean="0">
                <a:solidFill>
                  <a:srgbClr val="FFFFFF"/>
                </a:solidFill>
                <a:latin typeface="Arial" panose="020B0604020202020204" pitchFamily="34" charset="0"/>
                <a:cs typeface="Arial" panose="020B0604020202020204" pitchFamily="34" charset="0"/>
              </a:rPr>
              <a:t> The vector points to the triangle’s densest point and away from the face opposite the densest point</a:t>
            </a:r>
          </a:p>
          <a:p>
            <a:pPr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cxnSp>
        <p:nvCxnSpPr>
          <p:cNvPr id="3" name="Straight Arrow Connector 2"/>
          <p:cNvCxnSpPr/>
          <p:nvPr/>
        </p:nvCxnSpPr>
        <p:spPr>
          <a:xfrm flipV="1">
            <a:off x="6096000" y="3505200"/>
            <a:ext cx="152400" cy="65044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912768" y="3916148"/>
            <a:ext cx="97632" cy="50345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924800" y="3381740"/>
            <a:ext cx="48816" cy="786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543800" y="2814133"/>
            <a:ext cx="386954" cy="49429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391400" y="4167874"/>
            <a:ext cx="345878" cy="32792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6961584" y="2667000"/>
            <a:ext cx="48816" cy="71474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6553200" y="3505200"/>
            <a:ext cx="381000" cy="40311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477000" y="4641582"/>
            <a:ext cx="435768" cy="20155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152084" y="4953000"/>
            <a:ext cx="0" cy="40311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7391400" y="4742361"/>
            <a:ext cx="345877" cy="21063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791200" y="4890767"/>
            <a:ext cx="685801" cy="26379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5791199" y="4331837"/>
            <a:ext cx="172940" cy="31749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105400" y="4331837"/>
            <a:ext cx="345878" cy="29840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286079" y="3308425"/>
            <a:ext cx="0" cy="84722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6324600" y="2408634"/>
            <a:ext cx="283169" cy="35737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932784" y="2408634"/>
            <a:ext cx="163216" cy="437051"/>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5736084" y="3158636"/>
            <a:ext cx="283169" cy="35737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010400" y="4419600"/>
            <a:ext cx="304800" cy="30480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943600" y="2057400"/>
            <a:ext cx="304800" cy="30480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168635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827318"/>
            <a:ext cx="4459408" cy="4160520"/>
          </a:xfrm>
          <a:prstGeom prst="rect">
            <a:avLst/>
          </a:prstGeom>
        </p:spPr>
      </p:pic>
      <p:sp>
        <p:nvSpPr>
          <p:cNvPr id="73730" name="Shape 131"/>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JHOP</a:t>
            </a:r>
          </a:p>
        </p:txBody>
      </p:sp>
      <p:cxnSp>
        <p:nvCxnSpPr>
          <p:cNvPr id="3" name="Straight Arrow Connector 2"/>
          <p:cNvCxnSpPr/>
          <p:nvPr/>
        </p:nvCxnSpPr>
        <p:spPr>
          <a:xfrm flipV="1">
            <a:off x="6096000" y="3505200"/>
            <a:ext cx="152400" cy="65044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912768" y="3916148"/>
            <a:ext cx="97632" cy="50345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924800" y="3381740"/>
            <a:ext cx="48816" cy="786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543800" y="2814133"/>
            <a:ext cx="386954" cy="49429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391400" y="4167874"/>
            <a:ext cx="345878" cy="32792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6961584" y="2667000"/>
            <a:ext cx="48816" cy="71474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6553200" y="3505200"/>
            <a:ext cx="381000" cy="40311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477000" y="4641582"/>
            <a:ext cx="435768" cy="20155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152084" y="4953000"/>
            <a:ext cx="0" cy="40311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7391400" y="4742361"/>
            <a:ext cx="345877" cy="21063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791200" y="4890767"/>
            <a:ext cx="685801" cy="26379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5791199" y="4331837"/>
            <a:ext cx="172940" cy="31749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105400" y="4331837"/>
            <a:ext cx="345878" cy="29840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286079" y="3308425"/>
            <a:ext cx="0" cy="84722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6324600" y="2408634"/>
            <a:ext cx="283169" cy="35737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932784" y="2408634"/>
            <a:ext cx="163216" cy="437051"/>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5736084" y="3158636"/>
            <a:ext cx="283169" cy="35737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7543800" y="3024370"/>
            <a:ext cx="762000" cy="68238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466184" y="3774807"/>
            <a:ext cx="943472" cy="3930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404520" y="4195040"/>
            <a:ext cx="203249" cy="116107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Shape 132"/>
          <p:cNvSpPr txBox="1">
            <a:spLocks noGrp="1"/>
          </p:cNvSpPr>
          <p:nvPr>
            <p:ph type="body" idx="1"/>
          </p:nvPr>
        </p:nvSpPr>
        <p:spPr>
          <a:xfrm>
            <a:off x="457200" y="1600200"/>
            <a:ext cx="3810000" cy="4967288"/>
          </a:xfrm>
        </p:spPr>
        <p:txBody>
          <a:bodyPr/>
          <a:lstStyle/>
          <a:p>
            <a:pPr marL="0" indent="0" eaLnBrk="1" hangingPunct="1">
              <a:spcBef>
                <a:spcPts val="600"/>
              </a:spcBef>
              <a:buClr>
                <a:srgbClr val="000000"/>
              </a:buClr>
              <a:buSzPct val="61000"/>
            </a:pPr>
            <a:r>
              <a:rPr lang="en-US" altLang="en-US" sz="1800" b="1" u="sng" dirty="0" smtClean="0">
                <a:solidFill>
                  <a:srgbClr val="FFFFFF"/>
                </a:solidFill>
                <a:latin typeface="Arial" panose="020B0604020202020204" pitchFamily="34" charset="0"/>
                <a:cs typeface="Arial" panose="020B0604020202020204" pitchFamily="34" charset="0"/>
              </a:rPr>
              <a:t>
</a:t>
            </a:r>
            <a:r>
              <a:rPr lang="en-US" altLang="en-US" sz="2400" b="1" dirty="0" smtClean="0">
                <a:solidFill>
                  <a:srgbClr val="FFFFFF"/>
                </a:solidFill>
                <a:latin typeface="Arial" panose="020B0604020202020204" pitchFamily="34" charset="0"/>
                <a:cs typeface="Arial" panose="020B0604020202020204" pitchFamily="34" charset="0"/>
              </a:rPr>
              <a:t>3. Critical </a:t>
            </a:r>
            <a:r>
              <a:rPr lang="en-US" altLang="en-US" sz="2400" b="1" dirty="0" err="1" smtClean="0">
                <a:solidFill>
                  <a:srgbClr val="FFFFFF"/>
                </a:solidFill>
                <a:latin typeface="Arial" panose="020B0604020202020204" pitchFamily="34" charset="0"/>
                <a:cs typeface="Arial" panose="020B0604020202020204" pitchFamily="34" charset="0"/>
              </a:rPr>
              <a:t>Simplices</a:t>
            </a:r>
            <a:endParaRPr lang="en-US" altLang="en-US" sz="2400" dirty="0" smtClean="0">
              <a:solidFill>
                <a:srgbClr val="FFFFFF"/>
              </a:solidFill>
              <a:latin typeface="Arial" panose="020B0604020202020204" pitchFamily="34" charset="0"/>
              <a:cs typeface="Arial" panose="020B0604020202020204" pitchFamily="34" charset="0"/>
            </a:endParaRPr>
          </a:p>
          <a:p>
            <a:pPr marL="0" indent="0" eaLnBrk="1" hangingPunct="1">
              <a:spcBef>
                <a:spcPts val="600"/>
              </a:spcBef>
              <a:buClr>
                <a:srgbClr val="FFFFFF"/>
              </a:buClr>
            </a:pPr>
            <a:r>
              <a:rPr lang="en-US" altLang="en-US" sz="2400" dirty="0" smtClean="0">
                <a:solidFill>
                  <a:srgbClr val="FFFFFF"/>
                </a:solidFill>
                <a:latin typeface="Arial" panose="020B0604020202020204" pitchFamily="34" charset="0"/>
                <a:cs typeface="Arial" panose="020B0604020202020204" pitchFamily="34" charset="0"/>
              </a:rPr>
              <a:t> A critical simplex is an edge that has two gradient vectors coming out of it</a:t>
            </a:r>
          </a:p>
          <a:p>
            <a:pPr marL="0" indent="0" eaLnBrk="1" hangingPunct="1">
              <a:spcBef>
                <a:spcPts val="600"/>
              </a:spcBef>
              <a:buClr>
                <a:srgbClr val="FFFFFF"/>
              </a:buClr>
            </a:pPr>
            <a:r>
              <a:rPr lang="en-US" altLang="en-US" sz="2400" dirty="0" smtClean="0">
                <a:solidFill>
                  <a:srgbClr val="FFFFFF"/>
                </a:solidFill>
                <a:latin typeface="Arial" panose="020B0604020202020204" pitchFamily="34" charset="0"/>
                <a:cs typeface="Arial" panose="020B0604020202020204" pitchFamily="34" charset="0"/>
              </a:rPr>
              <a:t> These edges separate max classes</a:t>
            </a:r>
          </a:p>
          <a:p>
            <a:pPr marL="0" indent="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a:p>
            <a:pPr indent="-152400" eaLnBrk="1" hangingPunct="1">
              <a:spcBef>
                <a:spcPts val="600"/>
              </a:spcBef>
              <a:buClr>
                <a:srgbClr val="FFFFFF"/>
              </a:buClr>
            </a:pPr>
            <a:endParaRPr lang="en-US" altLang="en-US" sz="2400" dirty="0" smtClean="0">
              <a:solidFill>
                <a:srgbClr val="FFFFFF"/>
              </a:solidFill>
              <a:latin typeface="Arial" panose="020B0604020202020204" pitchFamily="34" charset="0"/>
              <a:cs typeface="Arial" panose="020B0604020202020204" pitchFamily="34" charset="0"/>
            </a:endParaRPr>
          </a:p>
        </p:txBody>
      </p:sp>
      <p:sp>
        <p:nvSpPr>
          <p:cNvPr id="36" name="Oval 35"/>
          <p:cNvSpPr/>
          <p:nvPr/>
        </p:nvSpPr>
        <p:spPr>
          <a:xfrm>
            <a:off x="7010400" y="4419600"/>
            <a:ext cx="304800" cy="30480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2057400"/>
            <a:ext cx="304800" cy="30480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73423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hape 170"/>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JHOP on a slice</a:t>
            </a:r>
          </a:p>
        </p:txBody>
      </p:sp>
      <p:sp>
        <p:nvSpPr>
          <p:cNvPr id="86019" name="Text Placeholder 1"/>
          <p:cNvSpPr txBox="1">
            <a:spLocks noGrp="1"/>
          </p:cNvSpPr>
          <p:nvPr>
            <p:ph type="body" idx="1"/>
          </p:nvPr>
        </p:nvSpPr>
        <p:spPr>
          <a:xfrm>
            <a:off x="457200" y="1600200"/>
            <a:ext cx="8229600" cy="4967288"/>
          </a:xfrm>
        </p:spPr>
        <p:txBody>
          <a:bodyPr/>
          <a:lstStyle/>
          <a:p>
            <a:endParaRPr lang="en-US" altLang="en-US"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38" y="1591304"/>
            <a:ext cx="7209524" cy="5038096"/>
          </a:xfrm>
          <a:prstGeom prst="rect">
            <a:avLst/>
          </a:prstGeom>
        </p:spPr>
      </p:pic>
      <p:cxnSp>
        <p:nvCxnSpPr>
          <p:cNvPr id="4" name="Straight Connector 3"/>
          <p:cNvCxnSpPr/>
          <p:nvPr/>
        </p:nvCxnSpPr>
        <p:spPr>
          <a:xfrm flipH="1" flipV="1">
            <a:off x="967238" y="2209800"/>
            <a:ext cx="937762" cy="838200"/>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1600200" y="3886200"/>
            <a:ext cx="76200" cy="609600"/>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143000" y="5791200"/>
            <a:ext cx="1219200" cy="685800"/>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369389" y="5791200"/>
            <a:ext cx="907211" cy="685800"/>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249283" y="5562600"/>
            <a:ext cx="789317" cy="914400"/>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971800" y="3200400"/>
            <a:ext cx="254479" cy="685800"/>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343400" y="1591304"/>
            <a:ext cx="304800" cy="1026813"/>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648200" y="3048000"/>
            <a:ext cx="228600" cy="304800"/>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648200" y="3316857"/>
            <a:ext cx="114300" cy="416943"/>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642449" y="3733800"/>
            <a:ext cx="114300" cy="609600"/>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134100" y="3200400"/>
            <a:ext cx="647700" cy="20128"/>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753100" y="4038600"/>
            <a:ext cx="381000" cy="152400"/>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448300" y="4376468"/>
            <a:ext cx="114300" cy="881332"/>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562600" y="5257800"/>
            <a:ext cx="0" cy="304800"/>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55666" y="5138468"/>
            <a:ext cx="473734" cy="271732"/>
          </a:xfrm>
          <a:prstGeom prst="line">
            <a:avLst/>
          </a:prstGeom>
          <a:ln w="762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6001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hape 146"/>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Variant: JHOP</a:t>
            </a:r>
          </a:p>
        </p:txBody>
      </p:sp>
      <p:sp>
        <p:nvSpPr>
          <p:cNvPr id="147" name="Shape 147"/>
          <p:cNvSpPr txBox="1">
            <a:spLocks noGrp="1"/>
          </p:cNvSpPr>
          <p:nvPr>
            <p:ph type="body" idx="1"/>
          </p:nvPr>
        </p:nvSpPr>
        <p:spPr>
          <a:xfrm>
            <a:off x="457200" y="1295400"/>
            <a:ext cx="8229600" cy="4967288"/>
          </a:xfrm>
        </p:spPr>
        <p:txBody>
          <a:bodyPr>
            <a:noAutofit/>
          </a:bodyPr>
          <a:lstStyle/>
          <a:p>
            <a:pPr marL="0" indent="-152400" eaLnBrk="1" fontAlgn="auto" hangingPunct="1">
              <a:spcBef>
                <a:spcPts val="600"/>
              </a:spcBef>
              <a:spcAft>
                <a:spcPts val="0"/>
              </a:spcAft>
              <a:buClr>
                <a:schemeClr val="dk1"/>
              </a:buClr>
              <a:buSzPct val="45833"/>
              <a:buFont typeface="Arial"/>
              <a:buNone/>
              <a:defRPr/>
            </a:pPr>
            <a:r>
              <a:rPr lang="en" sz="2400" dirty="0" smtClean="0">
                <a:solidFill>
                  <a:schemeClr val="lt1"/>
                </a:solidFill>
                <a:sym typeface="Arial"/>
              </a:rPr>
              <a:t>Additions to HOP:</a:t>
            </a:r>
          </a:p>
          <a:p>
            <a:pPr marL="0" indent="-381000" eaLnBrk="1" fontAlgn="auto" hangingPunct="1">
              <a:spcBef>
                <a:spcPts val="600"/>
              </a:spcBef>
              <a:spcAft>
                <a:spcPts val="0"/>
              </a:spcAft>
              <a:buClr>
                <a:schemeClr val="lt1"/>
              </a:buClr>
              <a:buSzPct val="166666"/>
              <a:buFont typeface="Arial"/>
              <a:buChar char="•"/>
              <a:defRPr/>
            </a:pPr>
            <a:r>
              <a:rPr lang="en" sz="2400" dirty="0" smtClean="0">
                <a:solidFill>
                  <a:schemeClr val="lt1"/>
                </a:solidFill>
                <a:sym typeface="Arial"/>
              </a:rPr>
              <a:t>Gradient vectors to determine triangle max classes</a:t>
            </a:r>
          </a:p>
          <a:p>
            <a:pPr marL="0" indent="-381000" eaLnBrk="1" fontAlgn="auto" hangingPunct="1">
              <a:spcBef>
                <a:spcPts val="600"/>
              </a:spcBef>
              <a:spcAft>
                <a:spcPts val="0"/>
              </a:spcAft>
              <a:buClr>
                <a:schemeClr val="lt1"/>
              </a:buClr>
              <a:buSzPct val="166666"/>
              <a:buFont typeface="Arial"/>
              <a:buChar char="•"/>
              <a:defRPr/>
            </a:pPr>
            <a:r>
              <a:rPr lang="en" sz="2400" dirty="0" smtClean="0">
                <a:solidFill>
                  <a:schemeClr val="lt1"/>
                </a:solidFill>
                <a:sym typeface="Arial"/>
              </a:rPr>
              <a:t>Triangle max classes partition entire data space</a:t>
            </a:r>
          </a:p>
          <a:p>
            <a:pPr marL="0" indent="-381000" eaLnBrk="1" fontAlgn="auto" hangingPunct="1">
              <a:spcBef>
                <a:spcPts val="600"/>
              </a:spcBef>
              <a:spcAft>
                <a:spcPts val="0"/>
              </a:spcAft>
              <a:buClr>
                <a:schemeClr val="lt1"/>
              </a:buClr>
              <a:buSzPct val="166666"/>
              <a:buFont typeface="Arial"/>
              <a:buChar char="•"/>
              <a:defRPr/>
            </a:pPr>
            <a:r>
              <a:rPr lang="en" sz="2400" dirty="0" smtClean="0">
                <a:solidFill>
                  <a:schemeClr val="lt1"/>
                </a:solidFill>
                <a:sym typeface="Arial"/>
              </a:rPr>
              <a:t>Provides critical simplex information</a:t>
            </a:r>
          </a:p>
          <a:p>
            <a:pPr marL="0" indent="-381000" eaLnBrk="1" fontAlgn="auto" hangingPunct="1">
              <a:spcBef>
                <a:spcPts val="600"/>
              </a:spcBef>
              <a:spcAft>
                <a:spcPts val="0"/>
              </a:spcAft>
              <a:buClr>
                <a:schemeClr val="lt1"/>
              </a:buClr>
              <a:buSzPct val="166666"/>
              <a:buFont typeface="Arial"/>
              <a:buChar char="•"/>
              <a:defRPr/>
            </a:pPr>
            <a:endParaRPr lang="en" sz="2400" dirty="0" smtClean="0">
              <a:solidFill>
                <a:schemeClr val="lt1"/>
              </a:solidFil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76" y="3357098"/>
            <a:ext cx="4142924" cy="2891302"/>
          </a:xfrm>
          <a:prstGeom prst="rect">
            <a:avLst/>
          </a:prstGeom>
        </p:spPr>
      </p:pic>
      <p:sp>
        <p:nvSpPr>
          <p:cNvPr id="6" name="Shape 47"/>
          <p:cNvSpPr txBox="1">
            <a:spLocks/>
          </p:cNvSpPr>
          <p:nvPr/>
        </p:nvSpPr>
        <p:spPr bwMode="auto">
          <a:xfrm>
            <a:off x="152400" y="6248400"/>
            <a:ext cx="441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342900" indent="-3429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marL="742950" indent="-28575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lgn="ctr" eaLnBrk="1" hangingPunct="1">
              <a:spcBef>
                <a:spcPts val="600"/>
              </a:spcBef>
              <a:buClr>
                <a:srgbClr val="FFFFFF"/>
              </a:buClr>
            </a:pPr>
            <a:r>
              <a:rPr lang="en-US" altLang="en-US" sz="3000" smtClean="0">
                <a:solidFill>
                  <a:srgbClr val="FFFFFF"/>
                </a:solidFill>
                <a:latin typeface="Arial" panose="020B0604020202020204" pitchFamily="34" charset="0"/>
                <a:cs typeface="Arial" panose="020B0604020202020204" pitchFamily="34" charset="0"/>
              </a:rPr>
              <a:t>HOP</a:t>
            </a:r>
            <a:endParaRPr lang="en-US" altLang="en-US" sz="3000" dirty="0" smtClean="0">
              <a:solidFill>
                <a:srgbClr val="FFFFFF"/>
              </a:solidFill>
              <a:latin typeface="Arial" panose="020B0604020202020204" pitchFamily="34" charset="0"/>
              <a:cs typeface="Arial" panose="020B0604020202020204" pitchFamily="34" charset="0"/>
            </a:endParaRPr>
          </a:p>
        </p:txBody>
      </p:sp>
      <p:sp>
        <p:nvSpPr>
          <p:cNvPr id="7" name="Shape 47"/>
          <p:cNvSpPr txBox="1">
            <a:spLocks/>
          </p:cNvSpPr>
          <p:nvPr/>
        </p:nvSpPr>
        <p:spPr bwMode="auto">
          <a:xfrm>
            <a:off x="4553309" y="6222447"/>
            <a:ext cx="441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342900" indent="-3429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1pPr>
            <a:lvl2pPr marL="742950" indent="-28575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2pPr>
            <a:lvl3pPr marL="11430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3pPr>
            <a:lvl4pPr marL="16002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4pPr>
            <a:lvl5pPr marL="2057400" indent="-228600"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indent="0" algn="ctr" eaLnBrk="1" hangingPunct="1">
              <a:spcBef>
                <a:spcPts val="600"/>
              </a:spcBef>
              <a:buClr>
                <a:srgbClr val="FFFFFF"/>
              </a:buClr>
            </a:pPr>
            <a:r>
              <a:rPr lang="en-US" altLang="en-US" sz="3000" dirty="0">
                <a:solidFill>
                  <a:srgbClr val="FFFFFF"/>
                </a:solidFill>
                <a:latin typeface="Arial" panose="020B0604020202020204" pitchFamily="34" charset="0"/>
                <a:cs typeface="Arial" panose="020B0604020202020204" pitchFamily="34" charset="0"/>
              </a:rPr>
              <a:t>J</a:t>
            </a:r>
            <a:r>
              <a:rPr lang="en-US" altLang="en-US" sz="3000" dirty="0" smtClean="0">
                <a:solidFill>
                  <a:srgbClr val="FFFFFF"/>
                </a:solidFill>
                <a:latin typeface="Arial" panose="020B0604020202020204" pitchFamily="34" charset="0"/>
                <a:cs typeface="Arial" panose="020B0604020202020204" pitchFamily="34" charset="0"/>
              </a:rPr>
              <a:t>HOP</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9816" y="3357098"/>
            <a:ext cx="4189384" cy="2927588"/>
          </a:xfrm>
          <a:prstGeom prst="rect">
            <a:avLst/>
          </a:prstGeom>
        </p:spPr>
      </p:pic>
    </p:spTree>
    <p:extLst>
      <p:ext uri="{BB962C8B-B14F-4D97-AF65-F5344CB8AC3E}">
        <p14:creationId xmlns:p14="http://schemas.microsoft.com/office/powerpoint/2010/main" val="2157076513"/>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hape 200"/>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Benefits of HOP</a:t>
            </a:r>
          </a:p>
        </p:txBody>
      </p:sp>
      <p:sp>
        <p:nvSpPr>
          <p:cNvPr id="96259" name="Shape 201"/>
          <p:cNvSpPr txBox="1">
            <a:spLocks noGrp="1"/>
          </p:cNvSpPr>
          <p:nvPr>
            <p:ph type="body" idx="1"/>
          </p:nvPr>
        </p:nvSpPr>
        <p:spPr>
          <a:xfrm>
            <a:off x="457200" y="1600200"/>
            <a:ext cx="8229600" cy="4967288"/>
          </a:xfrm>
        </p:spPr>
        <p:txBody>
          <a:bodyPr/>
          <a:lstStyle/>
          <a:p>
            <a:pPr marL="19050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 HOP is a very simple algorithm</a:t>
            </a:r>
          </a:p>
          <a:p>
            <a:pPr marL="190500" indent="0" eaLnBrk="1" hangingPunct="1">
              <a:spcBef>
                <a:spcPts val="600"/>
              </a:spcBef>
              <a:buClr>
                <a:srgbClr val="000000"/>
              </a:buClr>
              <a:buSzPct val="37000"/>
              <a:buNone/>
            </a:pPr>
            <a:r>
              <a:rPr lang="en-US" altLang="en-US" sz="3000" dirty="0" smtClean="0">
                <a:solidFill>
                  <a:srgbClr val="FFFFFF"/>
                </a:solidFill>
                <a:latin typeface="Arial" panose="020B0604020202020204" pitchFamily="34" charset="0"/>
                <a:cs typeface="Arial" panose="020B0604020202020204" pitchFamily="34" charset="0"/>
              </a:rPr>
              <a:t>- Easy to compute</a:t>
            </a:r>
          </a:p>
          <a:p>
            <a:pPr marL="19050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 Allows room for pre-/ post-processing</a:t>
            </a:r>
          </a:p>
          <a:p>
            <a:pPr marL="19050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 Guaranteed, unique convergence</a:t>
            </a:r>
          </a:p>
          <a:p>
            <a:pPr marL="19050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 Algorithm can be reversed</a:t>
            </a:r>
          </a:p>
          <a:p>
            <a:pPr marL="19050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 Parameter-free</a:t>
            </a:r>
          </a:p>
          <a:p>
            <a:pPr marL="19050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 Can be generalized to any dimension</a:t>
            </a:r>
          </a:p>
          <a:p>
            <a:pPr marL="647700" indent="-457200" eaLnBrk="1" hangingPunct="1">
              <a:spcBef>
                <a:spcPts val="600"/>
              </a:spcBef>
              <a:buClr>
                <a:srgbClr val="FFFFFF"/>
              </a:buClr>
              <a:buFontTx/>
              <a:buChar char="-"/>
            </a:pPr>
            <a:endParaRPr lang="en-US" altLang="en-US" sz="3000" dirty="0" smtClean="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468861"/>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hape 206"/>
          <p:cNvSpPr txBox="1">
            <a:spLocks noGrp="1"/>
          </p:cNvSpPr>
          <p:nvPr>
            <p:ph type="title"/>
          </p:nvPr>
        </p:nvSpPr>
        <p:spPr>
          <a:xfrm>
            <a:off x="457200" y="274638"/>
            <a:ext cx="8229600" cy="1143000"/>
          </a:xfrm>
        </p:spPr>
        <p:txBody>
          <a:bodyPr/>
          <a:lstStyle/>
          <a:p>
            <a:pPr algn="ctr" eaLnBrk="1" hangingPunct="1">
              <a:buClr>
                <a:srgbClr val="FFFFFF"/>
              </a:buClr>
            </a:pPr>
            <a:r>
              <a:rPr lang="en-US" altLang="en-US" sz="3600" b="1" dirty="0" smtClean="0">
                <a:solidFill>
                  <a:srgbClr val="FFFFFF"/>
                </a:solidFill>
                <a:latin typeface="Arial" panose="020B0604020202020204" pitchFamily="34" charset="0"/>
                <a:cs typeface="Arial" panose="020B0604020202020204" pitchFamily="34" charset="0"/>
              </a:rPr>
              <a:t>Drawbacks</a:t>
            </a:r>
          </a:p>
        </p:txBody>
      </p:sp>
      <p:sp>
        <p:nvSpPr>
          <p:cNvPr id="98307" name="Shape 207"/>
          <p:cNvSpPr txBox="1">
            <a:spLocks noGrp="1"/>
          </p:cNvSpPr>
          <p:nvPr>
            <p:ph type="body" idx="1"/>
          </p:nvPr>
        </p:nvSpPr>
        <p:spPr>
          <a:xfrm>
            <a:off x="457200" y="1600200"/>
            <a:ext cx="8229600" cy="4967288"/>
          </a:xfrm>
        </p:spPr>
        <p:txBody>
          <a:bodyPr/>
          <a:lstStyle/>
          <a:p>
            <a:pPr marL="19050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 Extremely local - sensitive to small outliers in data</a:t>
            </a:r>
          </a:p>
          <a:p>
            <a:pPr marL="19050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 Results are sensitive to the choice of density function</a:t>
            </a:r>
          </a:p>
          <a:p>
            <a:pPr marL="190500" indent="0" eaLnBrk="1" hangingPunct="1">
              <a:spcBef>
                <a:spcPts val="600"/>
              </a:spcBef>
              <a:buClr>
                <a:srgbClr val="FFFFFF"/>
              </a:buClr>
              <a:buNone/>
            </a:pPr>
            <a:r>
              <a:rPr lang="en-US" altLang="en-US" sz="3000" dirty="0" smtClean="0">
                <a:solidFill>
                  <a:srgbClr val="FFFFFF"/>
                </a:solidFill>
                <a:latin typeface="Arial" panose="020B0604020202020204" pitchFamily="34" charset="0"/>
                <a:cs typeface="Arial" panose="020B0604020202020204" pitchFamily="34" charset="0"/>
              </a:rPr>
              <a:t>- Extremely dependent on initial neighboring information ~ can lead to unintuitive max classes</a:t>
            </a:r>
          </a:p>
        </p:txBody>
      </p:sp>
    </p:spTree>
    <p:extLst>
      <p:ext uri="{BB962C8B-B14F-4D97-AF65-F5344CB8AC3E}">
        <p14:creationId xmlns:p14="http://schemas.microsoft.com/office/powerpoint/2010/main" val="1318826196"/>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bg1"/>
                </a:solidFill>
              </a:rPr>
              <a:t>Morse Theory-HOP </a:t>
            </a:r>
            <a:r>
              <a:rPr lang="en-US" altLang="en-US" dirty="0">
                <a:solidFill>
                  <a:schemeClr val="bg1"/>
                </a:solidFill>
              </a:rPr>
              <a:t>Bridge</a:t>
            </a:r>
            <a:endParaRPr lang="en-US" dirty="0"/>
          </a:p>
        </p:txBody>
      </p:sp>
      <p:cxnSp>
        <p:nvCxnSpPr>
          <p:cNvPr id="4" name="Straight Connector 3"/>
          <p:cNvCxnSpPr/>
          <p:nvPr/>
        </p:nvCxnSpPr>
        <p:spPr>
          <a:xfrm>
            <a:off x="2149475" y="3276600"/>
            <a:ext cx="138113"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905000" y="3733800"/>
            <a:ext cx="381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1905000" y="3733800"/>
            <a:ext cx="198438"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905000" y="3276600"/>
            <a:ext cx="244475"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341438" y="3733800"/>
            <a:ext cx="563562" cy="904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7391400" y="3609975"/>
            <a:ext cx="247650" cy="123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7391400" y="3733800"/>
            <a:ext cx="342900" cy="30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391400" y="3276600"/>
            <a:ext cx="26670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010400" y="3733800"/>
            <a:ext cx="3810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473200" y="3381375"/>
            <a:ext cx="430213"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652588" y="3733800"/>
            <a:ext cx="252412" cy="30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103438" y="3733800"/>
            <a:ext cx="182562"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1652588" y="4038600"/>
            <a:ext cx="450850" cy="79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339850" y="3824288"/>
            <a:ext cx="312738" cy="2143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341438" y="3376613"/>
            <a:ext cx="128587" cy="4476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471613" y="3276600"/>
            <a:ext cx="677862" cy="100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7162800" y="3028950"/>
            <a:ext cx="228600" cy="704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258050" y="3733800"/>
            <a:ext cx="133350"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6934200" y="3486150"/>
            <a:ext cx="457200" cy="247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7161213" y="3028950"/>
            <a:ext cx="496887" cy="247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639050" y="3276600"/>
            <a:ext cx="19050" cy="333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639050" y="3609975"/>
            <a:ext cx="95250" cy="428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7258050" y="4038600"/>
            <a:ext cx="476250" cy="76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7008813" y="3924300"/>
            <a:ext cx="249237"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932613" y="3028950"/>
            <a:ext cx="22860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6931025" y="3486150"/>
            <a:ext cx="77788" cy="438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259388" y="3922713"/>
            <a:ext cx="1747837" cy="415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172200" y="3927475"/>
            <a:ext cx="835025" cy="9604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7261225" y="4117975"/>
            <a:ext cx="149225" cy="9794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7707313" y="4117975"/>
            <a:ext cx="827087" cy="365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7731125" y="4037013"/>
            <a:ext cx="803275" cy="809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7704138" y="4037013"/>
            <a:ext cx="26987" cy="446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170613" y="4119563"/>
            <a:ext cx="1087437" cy="769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70613" y="4891088"/>
            <a:ext cx="1238250" cy="201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61225" y="4113213"/>
            <a:ext cx="444500" cy="374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410450" y="4483100"/>
            <a:ext cx="293688" cy="6143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04138" y="4483100"/>
            <a:ext cx="354012" cy="1181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8534400" y="3106738"/>
            <a:ext cx="36513" cy="10064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639050" y="3105150"/>
            <a:ext cx="931863" cy="501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45400" y="3608388"/>
            <a:ext cx="889000" cy="504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058150" y="4119563"/>
            <a:ext cx="476250" cy="1544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408863" y="5091113"/>
            <a:ext cx="649287" cy="573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6896100" y="5664200"/>
            <a:ext cx="1162050" cy="431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6896100" y="5089525"/>
            <a:ext cx="514350" cy="10064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172200" y="4889500"/>
            <a:ext cx="720725" cy="1206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965700" y="4341813"/>
            <a:ext cx="295275" cy="769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965700" y="5113338"/>
            <a:ext cx="1927225" cy="982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260975" y="4344988"/>
            <a:ext cx="909638" cy="539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964113" y="4887913"/>
            <a:ext cx="1206500" cy="2238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038725" y="2619375"/>
            <a:ext cx="285750" cy="793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038725" y="2617788"/>
            <a:ext cx="1893888" cy="869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324475" y="3414713"/>
            <a:ext cx="1608138" cy="71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442075" y="2165350"/>
            <a:ext cx="717550" cy="860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038725" y="2166938"/>
            <a:ext cx="1401763" cy="4492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038725" y="2613025"/>
            <a:ext cx="2120900" cy="4143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7165975" y="2328863"/>
            <a:ext cx="587375" cy="698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7658100" y="3101975"/>
            <a:ext cx="912813" cy="174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7658100" y="2332038"/>
            <a:ext cx="95250" cy="94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756525" y="2328863"/>
            <a:ext cx="814388" cy="771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440488" y="2162175"/>
            <a:ext cx="1312862" cy="163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147888" y="3276600"/>
            <a:ext cx="704850" cy="377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2854325" y="3251200"/>
            <a:ext cx="830263" cy="4032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286000" y="3657600"/>
            <a:ext cx="571500" cy="730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098675" y="4116388"/>
            <a:ext cx="693738" cy="4492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795588" y="3659188"/>
            <a:ext cx="58737" cy="914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2790825" y="4567238"/>
            <a:ext cx="712788" cy="601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852738" y="3656013"/>
            <a:ext cx="922337" cy="6000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3505200" y="4259263"/>
            <a:ext cx="277813" cy="909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465263" y="4038600"/>
            <a:ext cx="185737" cy="925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1468438" y="4119563"/>
            <a:ext cx="628650" cy="841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465263" y="4568825"/>
            <a:ext cx="1325562" cy="3952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2286000" y="5168900"/>
            <a:ext cx="1220788" cy="1003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2284413" y="3730625"/>
            <a:ext cx="506412" cy="8334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701675" y="5880100"/>
            <a:ext cx="1577975" cy="292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76250" y="4564063"/>
            <a:ext cx="225425" cy="13192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25500" y="2371725"/>
            <a:ext cx="1333500" cy="263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159000" y="2371725"/>
            <a:ext cx="1525588" cy="873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77838" y="2635250"/>
            <a:ext cx="347662" cy="1930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477838" y="3824288"/>
            <a:ext cx="866775" cy="741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25500" y="2635250"/>
            <a:ext cx="646113" cy="74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147888" y="2371725"/>
            <a:ext cx="11112" cy="9048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2147888" y="3244850"/>
            <a:ext cx="1536700" cy="31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1471613" y="2371725"/>
            <a:ext cx="687387" cy="10048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00" y="2635250"/>
            <a:ext cx="512763" cy="11890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465263" y="4964113"/>
            <a:ext cx="820737" cy="1208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04850" y="4964113"/>
            <a:ext cx="762000" cy="9159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2286000" y="4565650"/>
            <a:ext cx="509588" cy="1606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77838" y="4564063"/>
            <a:ext cx="989012"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77838" y="4037013"/>
            <a:ext cx="1173162" cy="528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159000" y="2371725"/>
            <a:ext cx="2879725" cy="2428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3684588" y="2617788"/>
            <a:ext cx="1354137" cy="6270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684588" y="3244850"/>
            <a:ext cx="1639887" cy="1714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779838" y="4259263"/>
            <a:ext cx="1482725" cy="74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3508375" y="5113338"/>
            <a:ext cx="1457325" cy="523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281238" y="6097588"/>
            <a:ext cx="4611687" cy="74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2159000" y="2160588"/>
            <a:ext cx="4283075" cy="2111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284413" y="5113338"/>
            <a:ext cx="2679700" cy="1058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flipH="1">
            <a:off x="1828800" y="36576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2" name="Oval 101"/>
          <p:cNvSpPr/>
          <p:nvPr/>
        </p:nvSpPr>
        <p:spPr>
          <a:xfrm flipH="1">
            <a:off x="7315200" y="36576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3" name="Oval 102"/>
          <p:cNvSpPr/>
          <p:nvPr/>
        </p:nvSpPr>
        <p:spPr>
          <a:xfrm flipH="1">
            <a:off x="7651750" y="39608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4" name="Oval 103"/>
          <p:cNvSpPr/>
          <p:nvPr/>
        </p:nvSpPr>
        <p:spPr>
          <a:xfrm flipH="1">
            <a:off x="8451850" y="40433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5" name="Oval 104"/>
          <p:cNvSpPr/>
          <p:nvPr/>
        </p:nvSpPr>
        <p:spPr>
          <a:xfrm flipH="1">
            <a:off x="6854825" y="340995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6" name="Oval 105"/>
          <p:cNvSpPr/>
          <p:nvPr/>
        </p:nvSpPr>
        <p:spPr>
          <a:xfrm flipH="1">
            <a:off x="7566025" y="3532188"/>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7" name="Oval 106"/>
          <p:cNvSpPr/>
          <p:nvPr/>
        </p:nvSpPr>
        <p:spPr>
          <a:xfrm flipH="1">
            <a:off x="8491538" y="3025775"/>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8" name="Oval 107"/>
          <p:cNvSpPr/>
          <p:nvPr/>
        </p:nvSpPr>
        <p:spPr>
          <a:xfrm flipH="1">
            <a:off x="7580313" y="31988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9" name="Oval 108"/>
          <p:cNvSpPr/>
          <p:nvPr/>
        </p:nvSpPr>
        <p:spPr>
          <a:xfrm flipH="1">
            <a:off x="7086600" y="2955925"/>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0" name="Oval 109"/>
          <p:cNvSpPr/>
          <p:nvPr/>
        </p:nvSpPr>
        <p:spPr>
          <a:xfrm flipH="1">
            <a:off x="7670800" y="22526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1" name="Oval 110"/>
          <p:cNvSpPr/>
          <p:nvPr/>
        </p:nvSpPr>
        <p:spPr>
          <a:xfrm flipH="1">
            <a:off x="6364288" y="20875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2" name="Oval 111"/>
          <p:cNvSpPr/>
          <p:nvPr/>
        </p:nvSpPr>
        <p:spPr>
          <a:xfrm flipH="1">
            <a:off x="4968875" y="25384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3" name="Oval 112"/>
          <p:cNvSpPr/>
          <p:nvPr/>
        </p:nvSpPr>
        <p:spPr>
          <a:xfrm flipH="1">
            <a:off x="7185025" y="404495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4" name="Oval 113"/>
          <p:cNvSpPr/>
          <p:nvPr/>
        </p:nvSpPr>
        <p:spPr>
          <a:xfrm flipH="1">
            <a:off x="7624763" y="44069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5" name="Oval 114"/>
          <p:cNvSpPr/>
          <p:nvPr/>
        </p:nvSpPr>
        <p:spPr>
          <a:xfrm flipH="1">
            <a:off x="7332663" y="50165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6" name="Oval 115"/>
          <p:cNvSpPr/>
          <p:nvPr/>
        </p:nvSpPr>
        <p:spPr>
          <a:xfrm flipH="1">
            <a:off x="7978775" y="55864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7" name="Oval 116"/>
          <p:cNvSpPr/>
          <p:nvPr/>
        </p:nvSpPr>
        <p:spPr>
          <a:xfrm flipH="1">
            <a:off x="6819900" y="60198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8" name="Oval 117"/>
          <p:cNvSpPr/>
          <p:nvPr/>
        </p:nvSpPr>
        <p:spPr>
          <a:xfrm flipH="1">
            <a:off x="2203450" y="609600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9" name="Oval 118"/>
          <p:cNvSpPr/>
          <p:nvPr/>
        </p:nvSpPr>
        <p:spPr>
          <a:xfrm flipH="1">
            <a:off x="622300" y="580390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0" name="Oval 119"/>
          <p:cNvSpPr/>
          <p:nvPr/>
        </p:nvSpPr>
        <p:spPr>
          <a:xfrm flipH="1">
            <a:off x="1390650" y="48879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1" name="Oval 120"/>
          <p:cNvSpPr/>
          <p:nvPr/>
        </p:nvSpPr>
        <p:spPr>
          <a:xfrm flipH="1">
            <a:off x="400050" y="448945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2" name="Oval 121"/>
          <p:cNvSpPr/>
          <p:nvPr/>
        </p:nvSpPr>
        <p:spPr>
          <a:xfrm flipH="1">
            <a:off x="749300" y="2562225"/>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3" name="Oval 122"/>
          <p:cNvSpPr/>
          <p:nvPr/>
        </p:nvSpPr>
        <p:spPr>
          <a:xfrm flipH="1">
            <a:off x="2079625" y="230028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4" name="Oval 123"/>
          <p:cNvSpPr/>
          <p:nvPr/>
        </p:nvSpPr>
        <p:spPr>
          <a:xfrm flipH="1">
            <a:off x="2073275" y="3203575"/>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5" name="Oval 124"/>
          <p:cNvSpPr/>
          <p:nvPr/>
        </p:nvSpPr>
        <p:spPr>
          <a:xfrm flipH="1">
            <a:off x="2206625" y="36560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6" name="Oval 125"/>
          <p:cNvSpPr/>
          <p:nvPr/>
        </p:nvSpPr>
        <p:spPr>
          <a:xfrm flipH="1">
            <a:off x="2020888" y="403860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7" name="Oval 126"/>
          <p:cNvSpPr/>
          <p:nvPr/>
        </p:nvSpPr>
        <p:spPr>
          <a:xfrm flipH="1">
            <a:off x="1571625" y="396398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8" name="Oval 127"/>
          <p:cNvSpPr/>
          <p:nvPr/>
        </p:nvSpPr>
        <p:spPr>
          <a:xfrm flipH="1">
            <a:off x="1263650" y="374808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9" name="Oval 128"/>
          <p:cNvSpPr/>
          <p:nvPr/>
        </p:nvSpPr>
        <p:spPr>
          <a:xfrm flipH="1">
            <a:off x="1397000" y="33004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30" name="Straight Connector 129"/>
          <p:cNvCxnSpPr/>
          <p:nvPr/>
        </p:nvCxnSpPr>
        <p:spPr>
          <a:xfrm flipH="1" flipV="1">
            <a:off x="3690938" y="3244850"/>
            <a:ext cx="85725" cy="1017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2800350" y="4257675"/>
            <a:ext cx="984250" cy="311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3779838" y="4264025"/>
            <a:ext cx="1189037" cy="8461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flipH="1">
            <a:off x="4891088" y="50339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4" name="Oval 133"/>
          <p:cNvSpPr/>
          <p:nvPr/>
        </p:nvSpPr>
        <p:spPr>
          <a:xfrm flipH="1">
            <a:off x="3609975" y="316865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5" name="Oval 134"/>
          <p:cNvSpPr/>
          <p:nvPr/>
        </p:nvSpPr>
        <p:spPr>
          <a:xfrm flipH="1">
            <a:off x="3427413" y="508793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6" name="Oval 135"/>
          <p:cNvSpPr/>
          <p:nvPr/>
        </p:nvSpPr>
        <p:spPr>
          <a:xfrm flipH="1">
            <a:off x="2719388" y="448945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7" name="Oval 136"/>
          <p:cNvSpPr/>
          <p:nvPr/>
        </p:nvSpPr>
        <p:spPr>
          <a:xfrm flipH="1">
            <a:off x="2778125" y="35798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38" name="Straight Connector 137"/>
          <p:cNvCxnSpPr/>
          <p:nvPr/>
        </p:nvCxnSpPr>
        <p:spPr>
          <a:xfrm flipH="1">
            <a:off x="5259388" y="3419475"/>
            <a:ext cx="65087" cy="914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5324475" y="3413125"/>
            <a:ext cx="1684338" cy="5064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3776663" y="3416300"/>
            <a:ext cx="1549400" cy="8429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Oval 140"/>
          <p:cNvSpPr/>
          <p:nvPr/>
        </p:nvSpPr>
        <p:spPr>
          <a:xfrm flipH="1">
            <a:off x="5246688" y="33385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2" name="Oval 141"/>
          <p:cNvSpPr/>
          <p:nvPr/>
        </p:nvSpPr>
        <p:spPr>
          <a:xfrm flipH="1">
            <a:off x="6932613" y="3851275"/>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3" name="Oval 142"/>
          <p:cNvSpPr/>
          <p:nvPr/>
        </p:nvSpPr>
        <p:spPr>
          <a:xfrm flipH="1">
            <a:off x="6100763" y="4814888"/>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4" name="Oval 143"/>
          <p:cNvSpPr/>
          <p:nvPr/>
        </p:nvSpPr>
        <p:spPr>
          <a:xfrm flipH="1">
            <a:off x="5187950" y="42672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5" name="Oval 144"/>
          <p:cNvSpPr/>
          <p:nvPr/>
        </p:nvSpPr>
        <p:spPr>
          <a:xfrm flipH="1">
            <a:off x="3705225" y="418306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403177555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bg1"/>
                </a:solidFill>
              </a:rPr>
              <a:t>Boundary (Standard Definition)</a:t>
            </a:r>
            <a:endParaRPr lang="en-US" dirty="0"/>
          </a:p>
        </p:txBody>
      </p:sp>
      <p:cxnSp>
        <p:nvCxnSpPr>
          <p:cNvPr id="5" name="Straight Connector 4"/>
          <p:cNvCxnSpPr/>
          <p:nvPr/>
        </p:nvCxnSpPr>
        <p:spPr bwMode="auto">
          <a:xfrm flipV="1">
            <a:off x="7219950" y="3694113"/>
            <a:ext cx="476250" cy="954087"/>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bwMode="auto">
          <a:xfrm flipH="1">
            <a:off x="5962650" y="4646613"/>
            <a:ext cx="1257300" cy="1587"/>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auto">
          <a:xfrm flipH="1" flipV="1">
            <a:off x="5486400" y="3695700"/>
            <a:ext cx="476250" cy="952500"/>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flipH="1" flipV="1">
            <a:off x="7219950" y="2743200"/>
            <a:ext cx="476250" cy="952500"/>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flipH="1">
            <a:off x="5486400" y="2743200"/>
            <a:ext cx="476250" cy="952500"/>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auto">
          <a:xfrm flipH="1">
            <a:off x="5962650" y="2743200"/>
            <a:ext cx="1257300" cy="0"/>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auto">
          <a:xfrm flipV="1">
            <a:off x="7219950" y="3694113"/>
            <a:ext cx="476250" cy="9540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auto">
          <a:xfrm flipH="1">
            <a:off x="5962650" y="4646613"/>
            <a:ext cx="1257300" cy="15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auto">
          <a:xfrm flipH="1" flipV="1">
            <a:off x="5486400" y="3695700"/>
            <a:ext cx="476250" cy="952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flipH="1" flipV="1">
            <a:off x="7219950" y="2743200"/>
            <a:ext cx="476250" cy="952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auto">
          <a:xfrm flipH="1">
            <a:off x="5486400" y="2743200"/>
            <a:ext cx="476250" cy="952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auto">
          <a:xfrm flipH="1">
            <a:off x="5962650" y="2743200"/>
            <a:ext cx="1257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755775" y="2743200"/>
            <a:ext cx="1905000" cy="1905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9" name="Straight Connector 18"/>
          <p:cNvCxnSpPr/>
          <p:nvPr/>
        </p:nvCxnSpPr>
        <p:spPr>
          <a:xfrm>
            <a:off x="1755775" y="2741613"/>
            <a:ext cx="1905000" cy="1905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60775" y="2741613"/>
            <a:ext cx="0" cy="1905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55775" y="2741613"/>
            <a:ext cx="1905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755775" y="4649788"/>
            <a:ext cx="1905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5775" y="2741613"/>
            <a:ext cx="0" cy="1905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660775" y="2741613"/>
            <a:ext cx="0" cy="1905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755775" y="2741613"/>
            <a:ext cx="1905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755775" y="4649788"/>
            <a:ext cx="1905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755775" y="2741613"/>
            <a:ext cx="0" cy="1905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flipH="1">
            <a:off x="1679575" y="2665413"/>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5" name="Oval 24"/>
          <p:cNvSpPr/>
          <p:nvPr/>
        </p:nvSpPr>
        <p:spPr>
          <a:xfrm flipH="1">
            <a:off x="1679575" y="4570413"/>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6" name="Oval 25"/>
          <p:cNvSpPr/>
          <p:nvPr/>
        </p:nvSpPr>
        <p:spPr>
          <a:xfrm flipH="1">
            <a:off x="3584575" y="4570413"/>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7" name="Oval 26"/>
          <p:cNvSpPr/>
          <p:nvPr/>
        </p:nvSpPr>
        <p:spPr>
          <a:xfrm flipH="1">
            <a:off x="3584575" y="2665413"/>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3" name="Oval 32"/>
          <p:cNvSpPr/>
          <p:nvPr/>
        </p:nvSpPr>
        <p:spPr>
          <a:xfrm flipH="1">
            <a:off x="5883280" y="45720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5" name="Oval 34"/>
          <p:cNvSpPr/>
          <p:nvPr/>
        </p:nvSpPr>
        <p:spPr>
          <a:xfrm flipH="1">
            <a:off x="7146922" y="457041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254974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3"/>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5"/>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3" grpId="0" animBg="1"/>
      <p:bldP spid="3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bg1"/>
                </a:solidFill>
              </a:rPr>
              <a:t>Dimensional HOP</a:t>
            </a:r>
            <a:endParaRPr lang="en-US" dirty="0"/>
          </a:p>
        </p:txBody>
      </p:sp>
      <p:cxnSp>
        <p:nvCxnSpPr>
          <p:cNvPr id="4" name="Straight Connector 3"/>
          <p:cNvCxnSpPr/>
          <p:nvPr/>
        </p:nvCxnSpPr>
        <p:spPr>
          <a:xfrm>
            <a:off x="2149475" y="3276600"/>
            <a:ext cx="138113"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905000" y="3733800"/>
            <a:ext cx="381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1905000" y="3733800"/>
            <a:ext cx="198438"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905000" y="3276600"/>
            <a:ext cx="244475"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341438" y="3733800"/>
            <a:ext cx="563562" cy="904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7391400" y="3609975"/>
            <a:ext cx="247650" cy="123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7391400" y="3733800"/>
            <a:ext cx="342900" cy="30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391400" y="3276600"/>
            <a:ext cx="26670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010400" y="3733800"/>
            <a:ext cx="3810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473200" y="3381375"/>
            <a:ext cx="430213"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652588" y="3733800"/>
            <a:ext cx="252412" cy="30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103438" y="3733800"/>
            <a:ext cx="182562"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1652588" y="4038600"/>
            <a:ext cx="450850" cy="79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339850" y="3824288"/>
            <a:ext cx="312738" cy="2143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341438" y="3376613"/>
            <a:ext cx="128587" cy="4476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471613" y="3276600"/>
            <a:ext cx="677862" cy="100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7162800" y="3028950"/>
            <a:ext cx="228600" cy="704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258050" y="3733800"/>
            <a:ext cx="133350"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6934200" y="3486150"/>
            <a:ext cx="457200" cy="247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7161213" y="3028950"/>
            <a:ext cx="496887" cy="247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639050" y="3276600"/>
            <a:ext cx="19050" cy="333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639050" y="3609975"/>
            <a:ext cx="95250" cy="428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7258050" y="4038600"/>
            <a:ext cx="476250" cy="76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7008813" y="3924300"/>
            <a:ext cx="249237"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932613" y="3028950"/>
            <a:ext cx="22860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6931025" y="3486150"/>
            <a:ext cx="77788" cy="438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259388" y="3922713"/>
            <a:ext cx="1747837" cy="415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172200" y="3927475"/>
            <a:ext cx="835025" cy="9604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7261225" y="4117975"/>
            <a:ext cx="149225" cy="9794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7707313" y="4117975"/>
            <a:ext cx="827087" cy="365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7731125" y="4037013"/>
            <a:ext cx="803275" cy="809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7704138" y="4037013"/>
            <a:ext cx="26987" cy="446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170613" y="4119563"/>
            <a:ext cx="1087437" cy="769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70613" y="4891088"/>
            <a:ext cx="1238250" cy="201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61225" y="4113213"/>
            <a:ext cx="444500" cy="374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410450" y="4483100"/>
            <a:ext cx="293688" cy="6143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04138" y="4483100"/>
            <a:ext cx="354012" cy="1181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8534400" y="3106738"/>
            <a:ext cx="36513" cy="10064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639050" y="3105150"/>
            <a:ext cx="931863" cy="501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45400" y="3608388"/>
            <a:ext cx="889000" cy="504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058150" y="4119563"/>
            <a:ext cx="476250" cy="1544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408863" y="5091113"/>
            <a:ext cx="649287" cy="573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6896100" y="5664200"/>
            <a:ext cx="1162050" cy="431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6896100" y="5089525"/>
            <a:ext cx="514350" cy="10064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172200" y="4889500"/>
            <a:ext cx="720725" cy="1206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965700" y="4341813"/>
            <a:ext cx="295275" cy="769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965700" y="5113338"/>
            <a:ext cx="1927225" cy="982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260975" y="4344988"/>
            <a:ext cx="909638" cy="539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964113" y="4887913"/>
            <a:ext cx="1206500" cy="2238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038725" y="2619375"/>
            <a:ext cx="285750" cy="793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038725" y="2617788"/>
            <a:ext cx="1893888" cy="869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324475" y="3414713"/>
            <a:ext cx="1608138" cy="71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442075" y="2165350"/>
            <a:ext cx="717550" cy="860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038725" y="2166938"/>
            <a:ext cx="1401763" cy="4492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038725" y="2613025"/>
            <a:ext cx="2120900" cy="4143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7165975" y="2328863"/>
            <a:ext cx="587375" cy="698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7658100" y="3101975"/>
            <a:ext cx="912813" cy="174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7658100" y="2332038"/>
            <a:ext cx="95250" cy="94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756525" y="2328863"/>
            <a:ext cx="814388" cy="771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440488" y="2162175"/>
            <a:ext cx="1312862" cy="163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147888" y="3276600"/>
            <a:ext cx="704850" cy="377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2854325" y="3251200"/>
            <a:ext cx="830263" cy="4032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286000" y="3657600"/>
            <a:ext cx="571500" cy="730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098675" y="4116388"/>
            <a:ext cx="693738" cy="4492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795588" y="3659188"/>
            <a:ext cx="58737" cy="914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2790825" y="4567238"/>
            <a:ext cx="712788" cy="601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852738" y="3656013"/>
            <a:ext cx="922337" cy="6000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3505200" y="4259263"/>
            <a:ext cx="277813" cy="909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465263" y="4038600"/>
            <a:ext cx="185737" cy="925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1468438" y="4119563"/>
            <a:ext cx="628650" cy="841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465263" y="4568825"/>
            <a:ext cx="1325562" cy="3952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2286000" y="5168900"/>
            <a:ext cx="1220788" cy="1003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2284413" y="3730625"/>
            <a:ext cx="506412" cy="8334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701675" y="5880100"/>
            <a:ext cx="1577975" cy="292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76250" y="4564063"/>
            <a:ext cx="225425" cy="13192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25500" y="2371725"/>
            <a:ext cx="1333500" cy="263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159000" y="2371725"/>
            <a:ext cx="1525588" cy="873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77838" y="2635250"/>
            <a:ext cx="347662" cy="1930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477838" y="3824288"/>
            <a:ext cx="866775" cy="741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25500" y="2635250"/>
            <a:ext cx="646113" cy="74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147888" y="2371725"/>
            <a:ext cx="11112" cy="9048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2147888" y="3244850"/>
            <a:ext cx="1536700" cy="31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1471613" y="2371725"/>
            <a:ext cx="687387" cy="10048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00" y="2635250"/>
            <a:ext cx="512763" cy="11890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465263" y="4964113"/>
            <a:ext cx="820737" cy="1208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04850" y="4964113"/>
            <a:ext cx="762000" cy="9159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2286000" y="4565650"/>
            <a:ext cx="509588" cy="1606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77838" y="4564063"/>
            <a:ext cx="989012"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77838" y="4037013"/>
            <a:ext cx="1173162" cy="528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159000" y="2371725"/>
            <a:ext cx="2879725" cy="2428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3684588" y="2617788"/>
            <a:ext cx="1354137" cy="6270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684588" y="3244850"/>
            <a:ext cx="1639887" cy="1714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779838" y="4259263"/>
            <a:ext cx="1482725" cy="74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3508375" y="5113338"/>
            <a:ext cx="1457325" cy="523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281238" y="6097588"/>
            <a:ext cx="4611687" cy="74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2159000" y="2160588"/>
            <a:ext cx="4283075" cy="2111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284413" y="5113338"/>
            <a:ext cx="2679700" cy="1058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flipH="1">
            <a:off x="1828800" y="36576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2" name="Oval 101"/>
          <p:cNvSpPr/>
          <p:nvPr/>
        </p:nvSpPr>
        <p:spPr>
          <a:xfrm flipH="1">
            <a:off x="7315200" y="36576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3" name="Oval 102"/>
          <p:cNvSpPr/>
          <p:nvPr/>
        </p:nvSpPr>
        <p:spPr>
          <a:xfrm flipH="1">
            <a:off x="7651750" y="39608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4" name="Oval 103"/>
          <p:cNvSpPr/>
          <p:nvPr/>
        </p:nvSpPr>
        <p:spPr>
          <a:xfrm flipH="1">
            <a:off x="8451850" y="40433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5" name="Oval 104"/>
          <p:cNvSpPr/>
          <p:nvPr/>
        </p:nvSpPr>
        <p:spPr>
          <a:xfrm flipH="1">
            <a:off x="6854825" y="340995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6" name="Oval 105"/>
          <p:cNvSpPr/>
          <p:nvPr/>
        </p:nvSpPr>
        <p:spPr>
          <a:xfrm flipH="1">
            <a:off x="7566025" y="3532188"/>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7" name="Oval 106"/>
          <p:cNvSpPr/>
          <p:nvPr/>
        </p:nvSpPr>
        <p:spPr>
          <a:xfrm flipH="1">
            <a:off x="8491538" y="3025775"/>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8" name="Oval 107"/>
          <p:cNvSpPr/>
          <p:nvPr/>
        </p:nvSpPr>
        <p:spPr>
          <a:xfrm flipH="1">
            <a:off x="7580313" y="31988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9" name="Oval 108"/>
          <p:cNvSpPr/>
          <p:nvPr/>
        </p:nvSpPr>
        <p:spPr>
          <a:xfrm flipH="1">
            <a:off x="7086600" y="2955925"/>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0" name="Oval 109"/>
          <p:cNvSpPr/>
          <p:nvPr/>
        </p:nvSpPr>
        <p:spPr>
          <a:xfrm flipH="1">
            <a:off x="7670800" y="22526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1" name="Oval 110"/>
          <p:cNvSpPr/>
          <p:nvPr/>
        </p:nvSpPr>
        <p:spPr>
          <a:xfrm flipH="1">
            <a:off x="6364288" y="20875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2" name="Oval 111"/>
          <p:cNvSpPr/>
          <p:nvPr/>
        </p:nvSpPr>
        <p:spPr>
          <a:xfrm flipH="1">
            <a:off x="4968875" y="25384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3" name="Oval 112"/>
          <p:cNvSpPr/>
          <p:nvPr/>
        </p:nvSpPr>
        <p:spPr>
          <a:xfrm flipH="1">
            <a:off x="7185025" y="404495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4" name="Oval 113"/>
          <p:cNvSpPr/>
          <p:nvPr/>
        </p:nvSpPr>
        <p:spPr>
          <a:xfrm flipH="1">
            <a:off x="7624763" y="44069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5" name="Oval 114"/>
          <p:cNvSpPr/>
          <p:nvPr/>
        </p:nvSpPr>
        <p:spPr>
          <a:xfrm flipH="1">
            <a:off x="7332663" y="50165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6" name="Oval 115"/>
          <p:cNvSpPr/>
          <p:nvPr/>
        </p:nvSpPr>
        <p:spPr>
          <a:xfrm flipH="1">
            <a:off x="7978775" y="55864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7" name="Oval 116"/>
          <p:cNvSpPr/>
          <p:nvPr/>
        </p:nvSpPr>
        <p:spPr>
          <a:xfrm flipH="1">
            <a:off x="6819900" y="60198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8" name="Oval 117"/>
          <p:cNvSpPr/>
          <p:nvPr/>
        </p:nvSpPr>
        <p:spPr>
          <a:xfrm flipH="1">
            <a:off x="2203450" y="609600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9" name="Oval 118"/>
          <p:cNvSpPr/>
          <p:nvPr/>
        </p:nvSpPr>
        <p:spPr>
          <a:xfrm flipH="1">
            <a:off x="622300" y="580390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0" name="Oval 119"/>
          <p:cNvSpPr/>
          <p:nvPr/>
        </p:nvSpPr>
        <p:spPr>
          <a:xfrm flipH="1">
            <a:off x="1390650" y="48879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1" name="Oval 120"/>
          <p:cNvSpPr/>
          <p:nvPr/>
        </p:nvSpPr>
        <p:spPr>
          <a:xfrm flipH="1">
            <a:off x="400050" y="448945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2" name="Oval 121"/>
          <p:cNvSpPr/>
          <p:nvPr/>
        </p:nvSpPr>
        <p:spPr>
          <a:xfrm flipH="1">
            <a:off x="749300" y="2562225"/>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3" name="Oval 122"/>
          <p:cNvSpPr/>
          <p:nvPr/>
        </p:nvSpPr>
        <p:spPr>
          <a:xfrm flipH="1">
            <a:off x="2079625" y="230028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4" name="Oval 123"/>
          <p:cNvSpPr/>
          <p:nvPr/>
        </p:nvSpPr>
        <p:spPr>
          <a:xfrm flipH="1">
            <a:off x="2073275" y="3203575"/>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5" name="Oval 124"/>
          <p:cNvSpPr/>
          <p:nvPr/>
        </p:nvSpPr>
        <p:spPr>
          <a:xfrm flipH="1">
            <a:off x="2206625" y="36560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6" name="Oval 125"/>
          <p:cNvSpPr/>
          <p:nvPr/>
        </p:nvSpPr>
        <p:spPr>
          <a:xfrm flipH="1">
            <a:off x="2020888" y="403860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7" name="Oval 126"/>
          <p:cNvSpPr/>
          <p:nvPr/>
        </p:nvSpPr>
        <p:spPr>
          <a:xfrm flipH="1">
            <a:off x="1571625" y="396398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8" name="Oval 127"/>
          <p:cNvSpPr/>
          <p:nvPr/>
        </p:nvSpPr>
        <p:spPr>
          <a:xfrm flipH="1">
            <a:off x="1263650" y="374808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9" name="Oval 128"/>
          <p:cNvSpPr/>
          <p:nvPr/>
        </p:nvSpPr>
        <p:spPr>
          <a:xfrm flipH="1">
            <a:off x="1397000" y="33004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30" name="Straight Connector 129"/>
          <p:cNvCxnSpPr/>
          <p:nvPr/>
        </p:nvCxnSpPr>
        <p:spPr>
          <a:xfrm flipH="1" flipV="1">
            <a:off x="3690938" y="3244850"/>
            <a:ext cx="85725" cy="1017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2800350" y="4257675"/>
            <a:ext cx="984250" cy="311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3779838" y="4264025"/>
            <a:ext cx="1189037" cy="8461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flipH="1">
            <a:off x="4891088" y="50339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4" name="Oval 133"/>
          <p:cNvSpPr/>
          <p:nvPr/>
        </p:nvSpPr>
        <p:spPr>
          <a:xfrm flipH="1">
            <a:off x="3609975" y="316865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5" name="Oval 134"/>
          <p:cNvSpPr/>
          <p:nvPr/>
        </p:nvSpPr>
        <p:spPr>
          <a:xfrm flipH="1">
            <a:off x="3427413" y="508793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6" name="Oval 135"/>
          <p:cNvSpPr/>
          <p:nvPr/>
        </p:nvSpPr>
        <p:spPr>
          <a:xfrm flipH="1">
            <a:off x="2719388" y="448945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7" name="Oval 136"/>
          <p:cNvSpPr/>
          <p:nvPr/>
        </p:nvSpPr>
        <p:spPr>
          <a:xfrm flipH="1">
            <a:off x="2778125" y="35798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38" name="Straight Connector 137"/>
          <p:cNvCxnSpPr/>
          <p:nvPr/>
        </p:nvCxnSpPr>
        <p:spPr>
          <a:xfrm flipH="1">
            <a:off x="5259388" y="3419475"/>
            <a:ext cx="65087" cy="914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5324475" y="3413125"/>
            <a:ext cx="1684338" cy="5064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3776663" y="3416300"/>
            <a:ext cx="1549400" cy="8429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Oval 140"/>
          <p:cNvSpPr/>
          <p:nvPr/>
        </p:nvSpPr>
        <p:spPr>
          <a:xfrm flipH="1">
            <a:off x="5246688" y="33385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2" name="Oval 141"/>
          <p:cNvSpPr/>
          <p:nvPr/>
        </p:nvSpPr>
        <p:spPr>
          <a:xfrm flipH="1">
            <a:off x="6932613" y="3851275"/>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3" name="Oval 142"/>
          <p:cNvSpPr/>
          <p:nvPr/>
        </p:nvSpPr>
        <p:spPr>
          <a:xfrm flipH="1">
            <a:off x="6100763" y="4814888"/>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4" name="Oval 143"/>
          <p:cNvSpPr/>
          <p:nvPr/>
        </p:nvSpPr>
        <p:spPr>
          <a:xfrm flipH="1">
            <a:off x="5187950" y="42672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5" name="Oval 144"/>
          <p:cNvSpPr/>
          <p:nvPr/>
        </p:nvSpPr>
        <p:spPr>
          <a:xfrm flipH="1">
            <a:off x="3705225" y="418306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32472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4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13"/>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14"/>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4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25"/>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124"/>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08"/>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106"/>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142"/>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103"/>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114"/>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115"/>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4"/>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6"/>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7"/>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8"/>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3"/>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4"/>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5"/>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16"/>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7"/>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9"/>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65"/>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66"/>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68"/>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69"/>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71"/>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72"/>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74"/>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75"/>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76"/>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77"/>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78"/>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79"/>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80"/>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81"/>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82"/>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83"/>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84"/>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85"/>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86"/>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87"/>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88"/>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89"/>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90"/>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91"/>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92"/>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9"/>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10"/>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11"/>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12"/>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20"/>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21"/>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22"/>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23"/>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24"/>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25"/>
                                        </p:tgtEl>
                                        <p:attrNameLst>
                                          <p:attrName>style.visibility</p:attrName>
                                        </p:attrNameLst>
                                      </p:cBhvr>
                                      <p:to>
                                        <p:strVal val="hidden"/>
                                      </p:to>
                                    </p:set>
                                  </p:childTnLst>
                                </p:cTn>
                              </p:par>
                              <p:par>
                                <p:cTn id="185" presetID="1" presetClass="exit" presetSubtype="0" fill="hold" nodeType="withEffect">
                                  <p:stCondLst>
                                    <p:cond delay="0"/>
                                  </p:stCondLst>
                                  <p:childTnLst>
                                    <p:set>
                                      <p:cBhvr>
                                        <p:cTn id="186" dur="1" fill="hold">
                                          <p:stCondLst>
                                            <p:cond delay="0"/>
                                          </p:stCondLst>
                                        </p:cTn>
                                        <p:tgtEl>
                                          <p:spTgt spid="26"/>
                                        </p:tgtEl>
                                        <p:attrNameLst>
                                          <p:attrName>style.visibility</p:attrName>
                                        </p:attrNameLst>
                                      </p:cBhvr>
                                      <p:to>
                                        <p:strVal val="hidden"/>
                                      </p:to>
                                    </p:set>
                                  </p:childTnLst>
                                </p:cTn>
                              </p:par>
                              <p:par>
                                <p:cTn id="187" presetID="1" presetClass="exit" presetSubtype="0" fill="hold" nodeType="withEffect">
                                  <p:stCondLst>
                                    <p:cond delay="0"/>
                                  </p:stCondLst>
                                  <p:childTnLst>
                                    <p:set>
                                      <p:cBhvr>
                                        <p:cTn id="188" dur="1" fill="hold">
                                          <p:stCondLst>
                                            <p:cond delay="0"/>
                                          </p:stCondLst>
                                        </p:cTn>
                                        <p:tgtEl>
                                          <p:spTgt spid="27"/>
                                        </p:tgtEl>
                                        <p:attrNameLst>
                                          <p:attrName>style.visibility</p:attrName>
                                        </p:attrNameLst>
                                      </p:cBhvr>
                                      <p:to>
                                        <p:strVal val="hidden"/>
                                      </p:to>
                                    </p:set>
                                  </p:childTnLst>
                                </p:cTn>
                              </p:par>
                              <p:par>
                                <p:cTn id="189" presetID="1" presetClass="exit" presetSubtype="0" fill="hold" nodeType="withEffect">
                                  <p:stCondLst>
                                    <p:cond delay="0"/>
                                  </p:stCondLst>
                                  <p:childTnLst>
                                    <p:set>
                                      <p:cBhvr>
                                        <p:cTn id="190" dur="1" fill="hold">
                                          <p:stCondLst>
                                            <p:cond delay="0"/>
                                          </p:stCondLst>
                                        </p:cTn>
                                        <p:tgtEl>
                                          <p:spTgt spid="28"/>
                                        </p:tgtEl>
                                        <p:attrNameLst>
                                          <p:attrName>style.visibility</p:attrName>
                                        </p:attrNameLst>
                                      </p:cBhvr>
                                      <p:to>
                                        <p:strVal val="hidden"/>
                                      </p:to>
                                    </p:set>
                                  </p:childTnLst>
                                </p:cTn>
                              </p:par>
                              <p:par>
                                <p:cTn id="191" presetID="1" presetClass="exit" presetSubtype="0" fill="hold" nodeType="withEffect">
                                  <p:stCondLst>
                                    <p:cond delay="0"/>
                                  </p:stCondLst>
                                  <p:childTnLst>
                                    <p:set>
                                      <p:cBhvr>
                                        <p:cTn id="192" dur="1" fill="hold">
                                          <p:stCondLst>
                                            <p:cond delay="0"/>
                                          </p:stCondLst>
                                        </p:cTn>
                                        <p:tgtEl>
                                          <p:spTgt spid="29"/>
                                        </p:tgtEl>
                                        <p:attrNameLst>
                                          <p:attrName>style.visibility</p:attrName>
                                        </p:attrNameLst>
                                      </p:cBhvr>
                                      <p:to>
                                        <p:strVal val="hidden"/>
                                      </p:to>
                                    </p:set>
                                  </p:childTnLst>
                                </p:cTn>
                              </p:par>
                              <p:par>
                                <p:cTn id="193" presetID="1" presetClass="exit" presetSubtype="0" fill="hold" nodeType="withEffect">
                                  <p:stCondLst>
                                    <p:cond delay="0"/>
                                  </p:stCondLst>
                                  <p:childTnLst>
                                    <p:set>
                                      <p:cBhvr>
                                        <p:cTn id="194" dur="1" fill="hold">
                                          <p:stCondLst>
                                            <p:cond delay="0"/>
                                          </p:stCondLst>
                                        </p:cTn>
                                        <p:tgtEl>
                                          <p:spTgt spid="30"/>
                                        </p:tgtEl>
                                        <p:attrNameLst>
                                          <p:attrName>style.visibility</p:attrName>
                                        </p:attrNameLst>
                                      </p:cBhvr>
                                      <p:to>
                                        <p:strVal val="hidden"/>
                                      </p:to>
                                    </p:set>
                                  </p:childTnLst>
                                </p:cTn>
                              </p:par>
                              <p:par>
                                <p:cTn id="195" presetID="1" presetClass="exit" presetSubtype="0" fill="hold" nodeType="withEffect">
                                  <p:stCondLst>
                                    <p:cond delay="0"/>
                                  </p:stCondLst>
                                  <p:childTnLst>
                                    <p:set>
                                      <p:cBhvr>
                                        <p:cTn id="196" dur="1" fill="hold">
                                          <p:stCondLst>
                                            <p:cond delay="0"/>
                                          </p:stCondLst>
                                        </p:cTn>
                                        <p:tgtEl>
                                          <p:spTgt spid="31"/>
                                        </p:tgtEl>
                                        <p:attrNameLst>
                                          <p:attrName>style.visibility</p:attrName>
                                        </p:attrNameLst>
                                      </p:cBhvr>
                                      <p:to>
                                        <p:strVal val="hidden"/>
                                      </p:to>
                                    </p:set>
                                  </p:childTnLst>
                                </p:cTn>
                              </p:par>
                              <p:par>
                                <p:cTn id="197" presetID="1" presetClass="exit" presetSubtype="0" fill="hold" nodeType="withEffect">
                                  <p:stCondLst>
                                    <p:cond delay="0"/>
                                  </p:stCondLst>
                                  <p:childTnLst>
                                    <p:set>
                                      <p:cBhvr>
                                        <p:cTn id="198" dur="1" fill="hold">
                                          <p:stCondLst>
                                            <p:cond delay="0"/>
                                          </p:stCondLst>
                                        </p:cTn>
                                        <p:tgtEl>
                                          <p:spTgt spid="32"/>
                                        </p:tgtEl>
                                        <p:attrNameLst>
                                          <p:attrName>style.visibility</p:attrName>
                                        </p:attrNameLst>
                                      </p:cBhvr>
                                      <p:to>
                                        <p:strVal val="hidden"/>
                                      </p:to>
                                    </p:set>
                                  </p:childTnLst>
                                </p:cTn>
                              </p:par>
                              <p:par>
                                <p:cTn id="199" presetID="1" presetClass="exit" presetSubtype="0" fill="hold" nodeType="withEffect">
                                  <p:stCondLst>
                                    <p:cond delay="0"/>
                                  </p:stCondLst>
                                  <p:childTnLst>
                                    <p:set>
                                      <p:cBhvr>
                                        <p:cTn id="200" dur="1" fill="hold">
                                          <p:stCondLst>
                                            <p:cond delay="0"/>
                                          </p:stCondLst>
                                        </p:cTn>
                                        <p:tgtEl>
                                          <p:spTgt spid="33"/>
                                        </p:tgtEl>
                                        <p:attrNameLst>
                                          <p:attrName>style.visibility</p:attrName>
                                        </p:attrNameLst>
                                      </p:cBhvr>
                                      <p:to>
                                        <p:strVal val="hidden"/>
                                      </p:to>
                                    </p:set>
                                  </p:childTnLst>
                                </p:cTn>
                              </p:par>
                              <p:par>
                                <p:cTn id="201" presetID="1" presetClass="exit" presetSubtype="0" fill="hold" nodeType="withEffect">
                                  <p:stCondLst>
                                    <p:cond delay="0"/>
                                  </p:stCondLst>
                                  <p:childTnLst>
                                    <p:set>
                                      <p:cBhvr>
                                        <p:cTn id="202" dur="1" fill="hold">
                                          <p:stCondLst>
                                            <p:cond delay="0"/>
                                          </p:stCondLst>
                                        </p:cTn>
                                        <p:tgtEl>
                                          <p:spTgt spid="34"/>
                                        </p:tgtEl>
                                        <p:attrNameLst>
                                          <p:attrName>style.visibility</p:attrName>
                                        </p:attrNameLst>
                                      </p:cBhvr>
                                      <p:to>
                                        <p:strVal val="hidden"/>
                                      </p:to>
                                    </p:set>
                                  </p:childTnLst>
                                </p:cTn>
                              </p:par>
                              <p:par>
                                <p:cTn id="203" presetID="1" presetClass="exit" presetSubtype="0" fill="hold" nodeType="withEffect">
                                  <p:stCondLst>
                                    <p:cond delay="0"/>
                                  </p:stCondLst>
                                  <p:childTnLst>
                                    <p:set>
                                      <p:cBhvr>
                                        <p:cTn id="204" dur="1" fill="hold">
                                          <p:stCondLst>
                                            <p:cond delay="0"/>
                                          </p:stCondLst>
                                        </p:cTn>
                                        <p:tgtEl>
                                          <p:spTgt spid="3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36"/>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37"/>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xit" presetSubtype="0" fill="hold" nodeType="withEffect">
                                  <p:stCondLst>
                                    <p:cond delay="0"/>
                                  </p:stCondLst>
                                  <p:childTnLst>
                                    <p:set>
                                      <p:cBhvr>
                                        <p:cTn id="212" dur="1" fill="hold">
                                          <p:stCondLst>
                                            <p:cond delay="0"/>
                                          </p:stCondLst>
                                        </p:cTn>
                                        <p:tgtEl>
                                          <p:spTgt spid="39"/>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40"/>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41"/>
                                        </p:tgtEl>
                                        <p:attrNameLst>
                                          <p:attrName>style.visibility</p:attrName>
                                        </p:attrNameLst>
                                      </p:cBhvr>
                                      <p:to>
                                        <p:strVal val="hidden"/>
                                      </p:to>
                                    </p:set>
                                  </p:childTnLst>
                                </p:cTn>
                              </p:par>
                              <p:par>
                                <p:cTn id="217" presetID="1" presetClass="exit" presetSubtype="0" fill="hold" nodeType="withEffect">
                                  <p:stCondLst>
                                    <p:cond delay="0"/>
                                  </p:stCondLst>
                                  <p:childTnLst>
                                    <p:set>
                                      <p:cBhvr>
                                        <p:cTn id="218" dur="1" fill="hold">
                                          <p:stCondLst>
                                            <p:cond delay="0"/>
                                          </p:stCondLst>
                                        </p:cTn>
                                        <p:tgtEl>
                                          <p:spTgt spid="42"/>
                                        </p:tgtEl>
                                        <p:attrNameLst>
                                          <p:attrName>style.visibility</p:attrName>
                                        </p:attrNameLst>
                                      </p:cBhvr>
                                      <p:to>
                                        <p:strVal val="hidden"/>
                                      </p:to>
                                    </p:set>
                                  </p:childTnLst>
                                </p:cTn>
                              </p:par>
                              <p:par>
                                <p:cTn id="219" presetID="1" presetClass="exit" presetSubtype="0" fill="hold" nodeType="withEffect">
                                  <p:stCondLst>
                                    <p:cond delay="0"/>
                                  </p:stCondLst>
                                  <p:childTnLst>
                                    <p:set>
                                      <p:cBhvr>
                                        <p:cTn id="220" dur="1" fill="hold">
                                          <p:stCondLst>
                                            <p:cond delay="0"/>
                                          </p:stCondLst>
                                        </p:cTn>
                                        <p:tgtEl>
                                          <p:spTgt spid="43"/>
                                        </p:tgtEl>
                                        <p:attrNameLst>
                                          <p:attrName>style.visibility</p:attrName>
                                        </p:attrNameLst>
                                      </p:cBhvr>
                                      <p:to>
                                        <p:strVal val="hidden"/>
                                      </p:to>
                                    </p:set>
                                  </p:childTnLst>
                                </p:cTn>
                              </p:par>
                              <p:par>
                                <p:cTn id="221" presetID="1" presetClass="exit" presetSubtype="0" fill="hold" nodeType="withEffect">
                                  <p:stCondLst>
                                    <p:cond delay="0"/>
                                  </p:stCondLst>
                                  <p:childTnLst>
                                    <p:set>
                                      <p:cBhvr>
                                        <p:cTn id="222" dur="1" fill="hold">
                                          <p:stCondLst>
                                            <p:cond delay="0"/>
                                          </p:stCondLst>
                                        </p:cTn>
                                        <p:tgtEl>
                                          <p:spTgt spid="44"/>
                                        </p:tgtEl>
                                        <p:attrNameLst>
                                          <p:attrName>style.visibility</p:attrName>
                                        </p:attrNameLst>
                                      </p:cBhvr>
                                      <p:to>
                                        <p:strVal val="hidden"/>
                                      </p:to>
                                    </p:set>
                                  </p:childTnLst>
                                </p:cTn>
                              </p:par>
                              <p:par>
                                <p:cTn id="223" presetID="1" presetClass="exit" presetSubtype="0" fill="hold" nodeType="withEffect">
                                  <p:stCondLst>
                                    <p:cond delay="0"/>
                                  </p:stCondLst>
                                  <p:childTnLst>
                                    <p:set>
                                      <p:cBhvr>
                                        <p:cTn id="224" dur="1" fill="hold">
                                          <p:stCondLst>
                                            <p:cond delay="0"/>
                                          </p:stCondLst>
                                        </p:cTn>
                                        <p:tgtEl>
                                          <p:spTgt spid="45"/>
                                        </p:tgtEl>
                                        <p:attrNameLst>
                                          <p:attrName>style.visibility</p:attrName>
                                        </p:attrNameLst>
                                      </p:cBhvr>
                                      <p:to>
                                        <p:strVal val="hidden"/>
                                      </p:to>
                                    </p:set>
                                  </p:childTnLst>
                                </p:cTn>
                              </p:par>
                              <p:par>
                                <p:cTn id="225" presetID="1" presetClass="exit" presetSubtype="0" fill="hold" nodeType="withEffect">
                                  <p:stCondLst>
                                    <p:cond delay="0"/>
                                  </p:stCondLst>
                                  <p:childTnLst>
                                    <p:set>
                                      <p:cBhvr>
                                        <p:cTn id="226" dur="1" fill="hold">
                                          <p:stCondLst>
                                            <p:cond delay="0"/>
                                          </p:stCondLst>
                                        </p:cTn>
                                        <p:tgtEl>
                                          <p:spTgt spid="46"/>
                                        </p:tgtEl>
                                        <p:attrNameLst>
                                          <p:attrName>style.visibility</p:attrName>
                                        </p:attrNameLst>
                                      </p:cBhvr>
                                      <p:to>
                                        <p:strVal val="hidden"/>
                                      </p:to>
                                    </p:set>
                                  </p:childTnLst>
                                </p:cTn>
                              </p:par>
                              <p:par>
                                <p:cTn id="227" presetID="1" presetClass="exit" presetSubtype="0" fill="hold" nodeType="withEffect">
                                  <p:stCondLst>
                                    <p:cond delay="0"/>
                                  </p:stCondLst>
                                  <p:childTnLst>
                                    <p:set>
                                      <p:cBhvr>
                                        <p:cTn id="228" dur="1" fill="hold">
                                          <p:stCondLst>
                                            <p:cond delay="0"/>
                                          </p:stCondLst>
                                        </p:cTn>
                                        <p:tgtEl>
                                          <p:spTgt spid="47"/>
                                        </p:tgtEl>
                                        <p:attrNameLst>
                                          <p:attrName>style.visibility</p:attrName>
                                        </p:attrNameLst>
                                      </p:cBhvr>
                                      <p:to>
                                        <p:strVal val="hidden"/>
                                      </p:to>
                                    </p:set>
                                  </p:childTnLst>
                                </p:cTn>
                              </p:par>
                              <p:par>
                                <p:cTn id="229" presetID="1" presetClass="exit" presetSubtype="0" fill="hold" nodeType="withEffect">
                                  <p:stCondLst>
                                    <p:cond delay="0"/>
                                  </p:stCondLst>
                                  <p:childTnLst>
                                    <p:set>
                                      <p:cBhvr>
                                        <p:cTn id="230" dur="1" fill="hold">
                                          <p:stCondLst>
                                            <p:cond delay="0"/>
                                          </p:stCondLst>
                                        </p:cTn>
                                        <p:tgtEl>
                                          <p:spTgt spid="48"/>
                                        </p:tgtEl>
                                        <p:attrNameLst>
                                          <p:attrName>style.visibility</p:attrName>
                                        </p:attrNameLst>
                                      </p:cBhvr>
                                      <p:to>
                                        <p:strVal val="hidden"/>
                                      </p:to>
                                    </p:set>
                                  </p:childTnLst>
                                </p:cTn>
                              </p:par>
                              <p:par>
                                <p:cTn id="231" presetID="1" presetClass="exit" presetSubtype="0" fill="hold" nodeType="withEffect">
                                  <p:stCondLst>
                                    <p:cond delay="0"/>
                                  </p:stCondLst>
                                  <p:childTnLst>
                                    <p:set>
                                      <p:cBhvr>
                                        <p:cTn id="232" dur="1" fill="hold">
                                          <p:stCondLst>
                                            <p:cond delay="0"/>
                                          </p:stCondLst>
                                        </p:cTn>
                                        <p:tgtEl>
                                          <p:spTgt spid="49"/>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0"/>
                                          </p:stCondLst>
                                        </p:cTn>
                                        <p:tgtEl>
                                          <p:spTgt spid="50"/>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51"/>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52"/>
                                        </p:tgtEl>
                                        <p:attrNameLst>
                                          <p:attrName>style.visibility</p:attrName>
                                        </p:attrNameLst>
                                      </p:cBhvr>
                                      <p:to>
                                        <p:strVal val="hidden"/>
                                      </p:to>
                                    </p:set>
                                  </p:childTnLst>
                                </p:cTn>
                              </p:par>
                              <p:par>
                                <p:cTn id="239" presetID="1" presetClass="exit" presetSubtype="0" fill="hold" nodeType="withEffect">
                                  <p:stCondLst>
                                    <p:cond delay="0"/>
                                  </p:stCondLst>
                                  <p:childTnLst>
                                    <p:set>
                                      <p:cBhvr>
                                        <p:cTn id="240" dur="1" fill="hold">
                                          <p:stCondLst>
                                            <p:cond delay="0"/>
                                          </p:stCondLst>
                                        </p:cTn>
                                        <p:tgtEl>
                                          <p:spTgt spid="53"/>
                                        </p:tgtEl>
                                        <p:attrNameLst>
                                          <p:attrName>style.visibility</p:attrName>
                                        </p:attrNameLst>
                                      </p:cBhvr>
                                      <p:to>
                                        <p:strVal val="hidden"/>
                                      </p:to>
                                    </p:set>
                                  </p:childTnLst>
                                </p:cTn>
                              </p:par>
                              <p:par>
                                <p:cTn id="241" presetID="1" presetClass="exit" presetSubtype="0" fill="hold" nodeType="withEffect">
                                  <p:stCondLst>
                                    <p:cond delay="0"/>
                                  </p:stCondLst>
                                  <p:childTnLst>
                                    <p:set>
                                      <p:cBhvr>
                                        <p:cTn id="242" dur="1" fill="hold">
                                          <p:stCondLst>
                                            <p:cond delay="0"/>
                                          </p:stCondLst>
                                        </p:cTn>
                                        <p:tgtEl>
                                          <p:spTgt spid="54"/>
                                        </p:tgtEl>
                                        <p:attrNameLst>
                                          <p:attrName>style.visibility</p:attrName>
                                        </p:attrNameLst>
                                      </p:cBhvr>
                                      <p:to>
                                        <p:strVal val="hidden"/>
                                      </p:to>
                                    </p:set>
                                  </p:childTnLst>
                                </p:cTn>
                              </p:par>
                              <p:par>
                                <p:cTn id="243" presetID="1" presetClass="exit" presetSubtype="0" fill="hold" nodeType="withEffect">
                                  <p:stCondLst>
                                    <p:cond delay="0"/>
                                  </p:stCondLst>
                                  <p:childTnLst>
                                    <p:set>
                                      <p:cBhvr>
                                        <p:cTn id="244" dur="1" fill="hold">
                                          <p:stCondLst>
                                            <p:cond delay="0"/>
                                          </p:stCondLst>
                                        </p:cTn>
                                        <p:tgtEl>
                                          <p:spTgt spid="55"/>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56"/>
                                        </p:tgtEl>
                                        <p:attrNameLst>
                                          <p:attrName>style.visibility</p:attrName>
                                        </p:attrNameLst>
                                      </p:cBhvr>
                                      <p:to>
                                        <p:strVal val="hidden"/>
                                      </p:to>
                                    </p:set>
                                  </p:childTnLst>
                                </p:cTn>
                              </p:par>
                              <p:par>
                                <p:cTn id="247" presetID="1" presetClass="exit" presetSubtype="0" fill="hold" nodeType="withEffect">
                                  <p:stCondLst>
                                    <p:cond delay="0"/>
                                  </p:stCondLst>
                                  <p:childTnLst>
                                    <p:set>
                                      <p:cBhvr>
                                        <p:cTn id="248" dur="1" fill="hold">
                                          <p:stCondLst>
                                            <p:cond delay="0"/>
                                          </p:stCondLst>
                                        </p:cTn>
                                        <p:tgtEl>
                                          <p:spTgt spid="57"/>
                                        </p:tgtEl>
                                        <p:attrNameLst>
                                          <p:attrName>style.visibility</p:attrName>
                                        </p:attrNameLst>
                                      </p:cBhvr>
                                      <p:to>
                                        <p:strVal val="hidden"/>
                                      </p:to>
                                    </p:set>
                                  </p:childTnLst>
                                </p:cTn>
                              </p:par>
                              <p:par>
                                <p:cTn id="249" presetID="1" presetClass="exit" presetSubtype="0" fill="hold" nodeType="withEffect">
                                  <p:stCondLst>
                                    <p:cond delay="0"/>
                                  </p:stCondLst>
                                  <p:childTnLst>
                                    <p:set>
                                      <p:cBhvr>
                                        <p:cTn id="250" dur="1" fill="hold">
                                          <p:stCondLst>
                                            <p:cond delay="0"/>
                                          </p:stCondLst>
                                        </p:cTn>
                                        <p:tgtEl>
                                          <p:spTgt spid="58"/>
                                        </p:tgtEl>
                                        <p:attrNameLst>
                                          <p:attrName>style.visibility</p:attrName>
                                        </p:attrNameLst>
                                      </p:cBhvr>
                                      <p:to>
                                        <p:strVal val="hidden"/>
                                      </p:to>
                                    </p:set>
                                  </p:childTnLst>
                                </p:cTn>
                              </p:par>
                              <p:par>
                                <p:cTn id="251" presetID="1" presetClass="exit" presetSubtype="0" fill="hold" nodeType="withEffect">
                                  <p:stCondLst>
                                    <p:cond delay="0"/>
                                  </p:stCondLst>
                                  <p:childTnLst>
                                    <p:set>
                                      <p:cBhvr>
                                        <p:cTn id="252" dur="1" fill="hold">
                                          <p:stCondLst>
                                            <p:cond delay="0"/>
                                          </p:stCondLst>
                                        </p:cTn>
                                        <p:tgtEl>
                                          <p:spTgt spid="59"/>
                                        </p:tgtEl>
                                        <p:attrNameLst>
                                          <p:attrName>style.visibility</p:attrName>
                                        </p:attrNameLst>
                                      </p:cBhvr>
                                      <p:to>
                                        <p:strVal val="hidden"/>
                                      </p:to>
                                    </p:set>
                                  </p:childTnLst>
                                </p:cTn>
                              </p:par>
                              <p:par>
                                <p:cTn id="253" presetID="1" presetClass="exit" presetSubtype="0" fill="hold" nodeType="withEffect">
                                  <p:stCondLst>
                                    <p:cond delay="0"/>
                                  </p:stCondLst>
                                  <p:childTnLst>
                                    <p:set>
                                      <p:cBhvr>
                                        <p:cTn id="254" dur="1" fill="hold">
                                          <p:stCondLst>
                                            <p:cond delay="0"/>
                                          </p:stCondLst>
                                        </p:cTn>
                                        <p:tgtEl>
                                          <p:spTgt spid="60"/>
                                        </p:tgtEl>
                                        <p:attrNameLst>
                                          <p:attrName>style.visibility</p:attrName>
                                        </p:attrNameLst>
                                      </p:cBhvr>
                                      <p:to>
                                        <p:strVal val="hidden"/>
                                      </p:to>
                                    </p:set>
                                  </p:childTnLst>
                                </p:cTn>
                              </p:par>
                              <p:par>
                                <p:cTn id="255" presetID="1" presetClass="exit" presetSubtype="0" fill="hold" nodeType="withEffect">
                                  <p:stCondLst>
                                    <p:cond delay="0"/>
                                  </p:stCondLst>
                                  <p:childTnLst>
                                    <p:set>
                                      <p:cBhvr>
                                        <p:cTn id="256" dur="1" fill="hold">
                                          <p:stCondLst>
                                            <p:cond delay="0"/>
                                          </p:stCondLst>
                                        </p:cTn>
                                        <p:tgtEl>
                                          <p:spTgt spid="61"/>
                                        </p:tgtEl>
                                        <p:attrNameLst>
                                          <p:attrName>style.visibility</p:attrName>
                                        </p:attrNameLst>
                                      </p:cBhvr>
                                      <p:to>
                                        <p:strVal val="hidden"/>
                                      </p:to>
                                    </p:set>
                                  </p:childTnLst>
                                </p:cTn>
                              </p:par>
                              <p:par>
                                <p:cTn id="257" presetID="1" presetClass="exit" presetSubtype="0" fill="hold" nodeType="withEffect">
                                  <p:stCondLst>
                                    <p:cond delay="0"/>
                                  </p:stCondLst>
                                  <p:childTnLst>
                                    <p:set>
                                      <p:cBhvr>
                                        <p:cTn id="258" dur="1" fill="hold">
                                          <p:stCondLst>
                                            <p:cond delay="0"/>
                                          </p:stCondLst>
                                        </p:cTn>
                                        <p:tgtEl>
                                          <p:spTgt spid="62"/>
                                        </p:tgtEl>
                                        <p:attrNameLst>
                                          <p:attrName>style.visibility</p:attrName>
                                        </p:attrNameLst>
                                      </p:cBhvr>
                                      <p:to>
                                        <p:strVal val="hidden"/>
                                      </p:to>
                                    </p:set>
                                  </p:childTnLst>
                                </p:cTn>
                              </p:par>
                              <p:par>
                                <p:cTn id="259" presetID="1" presetClass="exit" presetSubtype="0" fill="hold" nodeType="withEffect">
                                  <p:stCondLst>
                                    <p:cond delay="0"/>
                                  </p:stCondLst>
                                  <p:childTnLst>
                                    <p:set>
                                      <p:cBhvr>
                                        <p:cTn id="260" dur="1" fill="hold">
                                          <p:stCondLst>
                                            <p:cond delay="0"/>
                                          </p:stCondLst>
                                        </p:cTn>
                                        <p:tgtEl>
                                          <p:spTgt spid="63"/>
                                        </p:tgtEl>
                                        <p:attrNameLst>
                                          <p:attrName>style.visibility</p:attrName>
                                        </p:attrNameLst>
                                      </p:cBhvr>
                                      <p:to>
                                        <p:strVal val="hidden"/>
                                      </p:to>
                                    </p:set>
                                  </p:childTnLst>
                                </p:cTn>
                              </p:par>
                              <p:par>
                                <p:cTn id="261" presetID="1" presetClass="exit" presetSubtype="0" fill="hold" nodeType="withEffect">
                                  <p:stCondLst>
                                    <p:cond delay="0"/>
                                  </p:stCondLst>
                                  <p:childTnLst>
                                    <p:set>
                                      <p:cBhvr>
                                        <p:cTn id="262" dur="1" fill="hold">
                                          <p:stCondLst>
                                            <p:cond delay="0"/>
                                          </p:stCondLst>
                                        </p:cTn>
                                        <p:tgtEl>
                                          <p:spTgt spid="130"/>
                                        </p:tgtEl>
                                        <p:attrNameLst>
                                          <p:attrName>style.visibility</p:attrName>
                                        </p:attrNameLst>
                                      </p:cBhvr>
                                      <p:to>
                                        <p:strVal val="hidden"/>
                                      </p:to>
                                    </p:set>
                                  </p:childTnLst>
                                </p:cTn>
                              </p:par>
                              <p:par>
                                <p:cTn id="263" presetID="1" presetClass="exit" presetSubtype="0" fill="hold" nodeType="withEffect">
                                  <p:stCondLst>
                                    <p:cond delay="0"/>
                                  </p:stCondLst>
                                  <p:childTnLst>
                                    <p:set>
                                      <p:cBhvr>
                                        <p:cTn id="264" dur="1" fill="hold">
                                          <p:stCondLst>
                                            <p:cond delay="0"/>
                                          </p:stCondLst>
                                        </p:cTn>
                                        <p:tgtEl>
                                          <p:spTgt spid="131"/>
                                        </p:tgtEl>
                                        <p:attrNameLst>
                                          <p:attrName>style.visibility</p:attrName>
                                        </p:attrNameLst>
                                      </p:cBhvr>
                                      <p:to>
                                        <p:strVal val="hidden"/>
                                      </p:to>
                                    </p:set>
                                  </p:childTnLst>
                                </p:cTn>
                              </p:par>
                              <p:par>
                                <p:cTn id="265" presetID="1" presetClass="exit" presetSubtype="0" fill="hold" nodeType="withEffect">
                                  <p:stCondLst>
                                    <p:cond delay="0"/>
                                  </p:stCondLst>
                                  <p:childTnLst>
                                    <p:set>
                                      <p:cBhvr>
                                        <p:cTn id="266" dur="1" fill="hold">
                                          <p:stCondLst>
                                            <p:cond delay="0"/>
                                          </p:stCondLst>
                                        </p:cTn>
                                        <p:tgtEl>
                                          <p:spTgt spid="138"/>
                                        </p:tgtEl>
                                        <p:attrNameLst>
                                          <p:attrName>style.visibility</p:attrName>
                                        </p:attrNameLst>
                                      </p:cBhvr>
                                      <p:to>
                                        <p:strVal val="hidden"/>
                                      </p:to>
                                    </p:set>
                                  </p:childTnLst>
                                </p:cTn>
                              </p:par>
                              <p:par>
                                <p:cTn id="267" presetID="1" presetClass="exit" presetSubtype="0" fill="hold" nodeType="withEffect">
                                  <p:stCondLst>
                                    <p:cond delay="0"/>
                                  </p:stCondLst>
                                  <p:childTnLst>
                                    <p:set>
                                      <p:cBhvr>
                                        <p:cTn id="268" dur="1" fill="hold">
                                          <p:stCondLst>
                                            <p:cond delay="0"/>
                                          </p:stCondLst>
                                        </p:cTn>
                                        <p:tgtEl>
                                          <p:spTgt spid="139"/>
                                        </p:tgtEl>
                                        <p:attrNameLst>
                                          <p:attrName>style.visibility</p:attrName>
                                        </p:attrNameLst>
                                      </p:cBhvr>
                                      <p:to>
                                        <p:strVal val="hidden"/>
                                      </p:to>
                                    </p:set>
                                  </p:childTnLst>
                                </p:cTn>
                              </p:par>
                              <p:par>
                                <p:cTn id="269" presetID="1" presetClass="exit" presetSubtype="0" fill="hold" nodeType="withEffect">
                                  <p:stCondLst>
                                    <p:cond delay="0"/>
                                  </p:stCondLst>
                                  <p:childTnLst>
                                    <p:set>
                                      <p:cBhvr>
                                        <p:cTn id="270" dur="1" fill="hold">
                                          <p:stCondLst>
                                            <p:cond delay="0"/>
                                          </p:stCondLst>
                                        </p:cTn>
                                        <p:tgtEl>
                                          <p:spTgt spid="98"/>
                                        </p:tgtEl>
                                        <p:attrNameLst>
                                          <p:attrName>style.visibility</p:attrName>
                                        </p:attrNameLst>
                                      </p:cBhvr>
                                      <p:to>
                                        <p:strVal val="hidden"/>
                                      </p:to>
                                    </p:set>
                                  </p:childTnLst>
                                </p:cTn>
                              </p:par>
                              <p:par>
                                <p:cTn id="271" presetID="1" presetClass="exit" presetSubtype="0" fill="hold" nodeType="withEffect">
                                  <p:stCondLst>
                                    <p:cond delay="0"/>
                                  </p:stCondLst>
                                  <p:childTnLst>
                                    <p:set>
                                      <p:cBhvr>
                                        <p:cTn id="272" dur="1" fill="hold">
                                          <p:stCondLst>
                                            <p:cond delay="0"/>
                                          </p:stCondLst>
                                        </p:cTn>
                                        <p:tgtEl>
                                          <p:spTgt spid="100"/>
                                        </p:tgtEl>
                                        <p:attrNameLst>
                                          <p:attrName>style.visibility</p:attrName>
                                        </p:attrNameLst>
                                      </p:cBhvr>
                                      <p:to>
                                        <p:strVal val="hidden"/>
                                      </p:to>
                                    </p:set>
                                  </p:childTnLst>
                                </p:cTn>
                              </p:par>
                              <p:par>
                                <p:cTn id="273" presetID="1" presetClass="exit" presetSubtype="0" fill="hold" nodeType="withEffect">
                                  <p:stCondLst>
                                    <p:cond delay="0"/>
                                  </p:stCondLst>
                                  <p:childTnLst>
                                    <p:set>
                                      <p:cBhvr>
                                        <p:cTn id="274" dur="1" fill="hold">
                                          <p:stCondLst>
                                            <p:cond delay="0"/>
                                          </p:stCondLst>
                                        </p:cTn>
                                        <p:tgtEl>
                                          <p:spTgt spid="97"/>
                                        </p:tgtEl>
                                        <p:attrNameLst>
                                          <p:attrName>style.visibility</p:attrName>
                                        </p:attrNameLst>
                                      </p:cBhvr>
                                      <p:to>
                                        <p:strVal val="hidden"/>
                                      </p:to>
                                    </p:set>
                                  </p:childTnLst>
                                </p:cTn>
                              </p:par>
                              <p:par>
                                <p:cTn id="275" presetID="1" presetClass="exit" presetSubtype="0" fill="hold" nodeType="withEffect">
                                  <p:stCondLst>
                                    <p:cond delay="0"/>
                                  </p:stCondLst>
                                  <p:childTnLst>
                                    <p:set>
                                      <p:cBhvr>
                                        <p:cTn id="276" dur="1" fill="hold">
                                          <p:stCondLst>
                                            <p:cond delay="0"/>
                                          </p:stCondLst>
                                        </p:cTn>
                                        <p:tgtEl>
                                          <p:spTgt spid="132"/>
                                        </p:tgtEl>
                                        <p:attrNameLst>
                                          <p:attrName>style.visibility</p:attrName>
                                        </p:attrNameLst>
                                      </p:cBhvr>
                                      <p:to>
                                        <p:strVal val="hidden"/>
                                      </p:to>
                                    </p:set>
                                  </p:childTnLst>
                                </p:cTn>
                              </p:par>
                              <p:par>
                                <p:cTn id="277" presetID="1" presetClass="exit" presetSubtype="0" fill="hold" nodeType="withEffect">
                                  <p:stCondLst>
                                    <p:cond delay="0"/>
                                  </p:stCondLst>
                                  <p:childTnLst>
                                    <p:set>
                                      <p:cBhvr>
                                        <p:cTn id="278" dur="1" fill="hold">
                                          <p:stCondLst>
                                            <p:cond delay="0"/>
                                          </p:stCondLst>
                                        </p:cTn>
                                        <p:tgtEl>
                                          <p:spTgt spid="96"/>
                                        </p:tgtEl>
                                        <p:attrNameLst>
                                          <p:attrName>style.visibility</p:attrName>
                                        </p:attrNameLst>
                                      </p:cBhvr>
                                      <p:to>
                                        <p:strVal val="hidden"/>
                                      </p:to>
                                    </p:set>
                                  </p:childTnLst>
                                </p:cTn>
                              </p:par>
                              <p:par>
                                <p:cTn id="279" presetID="1" presetClass="exit" presetSubtype="0" fill="hold" nodeType="withEffect">
                                  <p:stCondLst>
                                    <p:cond delay="0"/>
                                  </p:stCondLst>
                                  <p:childTnLst>
                                    <p:set>
                                      <p:cBhvr>
                                        <p:cTn id="280" dur="1" fill="hold">
                                          <p:stCondLst>
                                            <p:cond delay="0"/>
                                          </p:stCondLst>
                                        </p:cTn>
                                        <p:tgtEl>
                                          <p:spTgt spid="140"/>
                                        </p:tgtEl>
                                        <p:attrNameLst>
                                          <p:attrName>style.visibility</p:attrName>
                                        </p:attrNameLst>
                                      </p:cBhvr>
                                      <p:to>
                                        <p:strVal val="hidden"/>
                                      </p:to>
                                    </p:set>
                                  </p:childTnLst>
                                </p:cTn>
                              </p:par>
                              <p:par>
                                <p:cTn id="281" presetID="1" presetClass="exit" presetSubtype="0" fill="hold" nodeType="withEffect">
                                  <p:stCondLst>
                                    <p:cond delay="0"/>
                                  </p:stCondLst>
                                  <p:childTnLst>
                                    <p:set>
                                      <p:cBhvr>
                                        <p:cTn id="282" dur="1" fill="hold">
                                          <p:stCondLst>
                                            <p:cond delay="0"/>
                                          </p:stCondLst>
                                        </p:cTn>
                                        <p:tgtEl>
                                          <p:spTgt spid="95"/>
                                        </p:tgtEl>
                                        <p:attrNameLst>
                                          <p:attrName>style.visibility</p:attrName>
                                        </p:attrNameLst>
                                      </p:cBhvr>
                                      <p:to>
                                        <p:strVal val="hidden"/>
                                      </p:to>
                                    </p:set>
                                  </p:childTnLst>
                                </p:cTn>
                              </p:par>
                              <p:par>
                                <p:cTn id="283" presetID="1" presetClass="exit" presetSubtype="0" fill="hold" nodeType="withEffect">
                                  <p:stCondLst>
                                    <p:cond delay="0"/>
                                  </p:stCondLst>
                                  <p:childTnLst>
                                    <p:set>
                                      <p:cBhvr>
                                        <p:cTn id="284" dur="1" fill="hold">
                                          <p:stCondLst>
                                            <p:cond delay="0"/>
                                          </p:stCondLst>
                                        </p:cTn>
                                        <p:tgtEl>
                                          <p:spTgt spid="94"/>
                                        </p:tgtEl>
                                        <p:attrNameLst>
                                          <p:attrName>style.visibility</p:attrName>
                                        </p:attrNameLst>
                                      </p:cBhvr>
                                      <p:to>
                                        <p:strVal val="hidden"/>
                                      </p:to>
                                    </p:set>
                                  </p:childTnLst>
                                </p:cTn>
                              </p:par>
                              <p:par>
                                <p:cTn id="285" presetID="1" presetClass="exit" presetSubtype="0" fill="hold" nodeType="withEffect">
                                  <p:stCondLst>
                                    <p:cond delay="0"/>
                                  </p:stCondLst>
                                  <p:childTnLst>
                                    <p:set>
                                      <p:cBhvr>
                                        <p:cTn id="286" dur="1" fill="hold">
                                          <p:stCondLst>
                                            <p:cond delay="0"/>
                                          </p:stCondLst>
                                        </p:cTn>
                                        <p:tgtEl>
                                          <p:spTgt spid="93"/>
                                        </p:tgtEl>
                                        <p:attrNameLst>
                                          <p:attrName>style.visibility</p:attrName>
                                        </p:attrNameLst>
                                      </p:cBhvr>
                                      <p:to>
                                        <p:strVal val="hidden"/>
                                      </p:to>
                                    </p:set>
                                  </p:childTnLst>
                                </p:cTn>
                              </p:par>
                              <p:par>
                                <p:cTn id="287" presetID="1" presetClass="exit" presetSubtype="0" fill="hold" nodeType="withEffect">
                                  <p:stCondLst>
                                    <p:cond delay="0"/>
                                  </p:stCondLst>
                                  <p:childTnLst>
                                    <p:set>
                                      <p:cBhvr>
                                        <p:cTn id="288" dur="1" fill="hold">
                                          <p:stCondLst>
                                            <p:cond delay="0"/>
                                          </p:stCondLst>
                                        </p:cTn>
                                        <p:tgtEl>
                                          <p:spTgt spid="99"/>
                                        </p:tgtEl>
                                        <p:attrNameLst>
                                          <p:attrName>style.visibility</p:attrName>
                                        </p:attrNameLst>
                                      </p:cBhvr>
                                      <p:to>
                                        <p:strVal val="hidden"/>
                                      </p:to>
                                    </p:set>
                                  </p:childTnLst>
                                </p:cTn>
                              </p:par>
                              <p:par>
                                <p:cTn id="289" presetID="1" presetClass="entr" presetSubtype="0" fill="hold" nodeType="withEffect">
                                  <p:stCondLst>
                                    <p:cond delay="0"/>
                                  </p:stCondLst>
                                  <p:childTnLst>
                                    <p:set>
                                      <p:cBhvr>
                                        <p:cTn id="290" dur="1" fill="hold">
                                          <p:stCondLst>
                                            <p:cond delay="0"/>
                                          </p:stCondLst>
                                        </p:cTn>
                                        <p:tgtEl>
                                          <p:spTgt spid="71"/>
                                        </p:tgtEl>
                                        <p:attrNameLst>
                                          <p:attrName>style.visibility</p:attrName>
                                        </p:attrNameLst>
                                      </p:cBhvr>
                                      <p:to>
                                        <p:strVal val="visible"/>
                                      </p:to>
                                    </p:set>
                                  </p:childTnLst>
                                </p:cTn>
                              </p:par>
                              <p:par>
                                <p:cTn id="291" presetID="1" presetClass="entr" presetSubtype="0" fill="hold" nodeType="withEffect">
                                  <p:stCondLst>
                                    <p:cond delay="0"/>
                                  </p:stCondLst>
                                  <p:childTnLst>
                                    <p:set>
                                      <p:cBhvr>
                                        <p:cTn id="292" dur="1" fill="hold">
                                          <p:stCondLst>
                                            <p:cond delay="0"/>
                                          </p:stCondLst>
                                        </p:cTn>
                                        <p:tgtEl>
                                          <p:spTgt spid="75"/>
                                        </p:tgtEl>
                                        <p:attrNameLst>
                                          <p:attrName>style.visibility</p:attrName>
                                        </p:attrNameLst>
                                      </p:cBhvr>
                                      <p:to>
                                        <p:strVal val="visible"/>
                                      </p:to>
                                    </p:set>
                                  </p:childTnLst>
                                </p:cTn>
                              </p:par>
                              <p:par>
                                <p:cTn id="293" presetID="1" presetClass="entr" presetSubtype="0" fill="hold" nodeType="withEffect">
                                  <p:stCondLst>
                                    <p:cond delay="0"/>
                                  </p:stCondLst>
                                  <p:childTnLst>
                                    <p:set>
                                      <p:cBhvr>
                                        <p:cTn id="294" dur="1" fill="hold">
                                          <p:stCondLst>
                                            <p:cond delay="0"/>
                                          </p:stCondLst>
                                        </p:cTn>
                                        <p:tgtEl>
                                          <p:spTgt spid="77"/>
                                        </p:tgtEl>
                                        <p:attrNameLst>
                                          <p:attrName>style.visibility</p:attrName>
                                        </p:attrNameLst>
                                      </p:cBhvr>
                                      <p:to>
                                        <p:strVal val="visible"/>
                                      </p:to>
                                    </p:set>
                                  </p:childTnLst>
                                </p:cTn>
                              </p:par>
                              <p:par>
                                <p:cTn id="295" presetID="1" presetClass="entr" presetSubtype="0" fill="hold" nodeType="withEffect">
                                  <p:stCondLst>
                                    <p:cond delay="0"/>
                                  </p:stCondLst>
                                  <p:childTnLst>
                                    <p:set>
                                      <p:cBhvr>
                                        <p:cTn id="296" dur="1" fill="hold">
                                          <p:stCondLst>
                                            <p:cond delay="0"/>
                                          </p:stCondLst>
                                        </p:cTn>
                                        <p:tgtEl>
                                          <p:spTgt spid="78"/>
                                        </p:tgtEl>
                                        <p:attrNameLst>
                                          <p:attrName>style.visibility</p:attrName>
                                        </p:attrNameLst>
                                      </p:cBhvr>
                                      <p:to>
                                        <p:strVal val="visible"/>
                                      </p:to>
                                    </p:set>
                                  </p:childTnLst>
                                </p:cTn>
                              </p:par>
                              <p:par>
                                <p:cTn id="297" presetID="1" presetClass="entr" presetSubtype="0" fill="hold" nodeType="withEffect">
                                  <p:stCondLst>
                                    <p:cond delay="0"/>
                                  </p:stCondLst>
                                  <p:childTnLst>
                                    <p:set>
                                      <p:cBhvr>
                                        <p:cTn id="298" dur="1" fill="hold">
                                          <p:stCondLst>
                                            <p:cond delay="0"/>
                                          </p:stCondLst>
                                        </p:cTn>
                                        <p:tgtEl>
                                          <p:spTgt spid="79"/>
                                        </p:tgtEl>
                                        <p:attrNameLst>
                                          <p:attrName>style.visibility</p:attrName>
                                        </p:attrNameLst>
                                      </p:cBhvr>
                                      <p:to>
                                        <p:strVal val="visible"/>
                                      </p:to>
                                    </p:set>
                                  </p:childTnLst>
                                </p:cTn>
                              </p:par>
                              <p:par>
                                <p:cTn id="299" presetID="1" presetClass="entr" presetSubtype="0" fill="hold" nodeType="withEffect">
                                  <p:stCondLst>
                                    <p:cond delay="0"/>
                                  </p:stCondLst>
                                  <p:childTnLst>
                                    <p:set>
                                      <p:cBhvr>
                                        <p:cTn id="300" dur="1" fill="hold">
                                          <p:stCondLst>
                                            <p:cond delay="0"/>
                                          </p:stCondLst>
                                        </p:cTn>
                                        <p:tgtEl>
                                          <p:spTgt spid="80"/>
                                        </p:tgtEl>
                                        <p:attrNameLst>
                                          <p:attrName>style.visibility</p:attrName>
                                        </p:attrNameLst>
                                      </p:cBhvr>
                                      <p:to>
                                        <p:strVal val="visible"/>
                                      </p:to>
                                    </p:set>
                                  </p:childTnLst>
                                </p:cTn>
                              </p:par>
                              <p:par>
                                <p:cTn id="301" presetID="1" presetClass="entr" presetSubtype="0" fill="hold" nodeType="withEffect">
                                  <p:stCondLst>
                                    <p:cond delay="0"/>
                                  </p:stCondLst>
                                  <p:childTnLst>
                                    <p:set>
                                      <p:cBhvr>
                                        <p:cTn id="302" dur="1" fill="hold">
                                          <p:stCondLst>
                                            <p:cond delay="0"/>
                                          </p:stCondLst>
                                        </p:cTn>
                                        <p:tgtEl>
                                          <p:spTgt spid="81"/>
                                        </p:tgtEl>
                                        <p:attrNameLst>
                                          <p:attrName>style.visibility</p:attrName>
                                        </p:attrNameLst>
                                      </p:cBhvr>
                                      <p:to>
                                        <p:strVal val="visible"/>
                                      </p:to>
                                    </p:set>
                                  </p:childTnLst>
                                </p:cTn>
                              </p:par>
                              <p:par>
                                <p:cTn id="303" presetID="1" presetClass="entr" presetSubtype="0" fill="hold" nodeType="withEffect">
                                  <p:stCondLst>
                                    <p:cond delay="0"/>
                                  </p:stCondLst>
                                  <p:childTnLst>
                                    <p:set>
                                      <p:cBhvr>
                                        <p:cTn id="304" dur="1" fill="hold">
                                          <p:stCondLst>
                                            <p:cond delay="0"/>
                                          </p:stCondLst>
                                        </p:cTn>
                                        <p:tgtEl>
                                          <p:spTgt spid="41"/>
                                        </p:tgtEl>
                                        <p:attrNameLst>
                                          <p:attrName>style.visibility</p:attrName>
                                        </p:attrNameLst>
                                      </p:cBhvr>
                                      <p:to>
                                        <p:strVal val="visible"/>
                                      </p:to>
                                    </p:set>
                                  </p:childTnLst>
                                </p:cTn>
                              </p:par>
                              <p:par>
                                <p:cTn id="305" presetID="1" presetClass="entr" presetSubtype="0" fill="hold" nodeType="withEffect">
                                  <p:stCondLst>
                                    <p:cond delay="0"/>
                                  </p:stCondLst>
                                  <p:childTnLst>
                                    <p:set>
                                      <p:cBhvr>
                                        <p:cTn id="306" dur="1" fill="hold">
                                          <p:stCondLst>
                                            <p:cond delay="0"/>
                                          </p:stCondLst>
                                        </p:cTn>
                                        <p:tgtEl>
                                          <p:spTgt spid="44"/>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4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49"/>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50"/>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53"/>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57"/>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62"/>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63"/>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30"/>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138"/>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xit" presetSubtype="0" fill="hold" nodeType="clickEffect">
                                  <p:stCondLst>
                                    <p:cond delay="0"/>
                                  </p:stCondLst>
                                  <p:childTnLst>
                                    <p:set>
                                      <p:cBhvr>
                                        <p:cTn id="328" dur="1" fill="hold">
                                          <p:stCondLst>
                                            <p:cond delay="0"/>
                                          </p:stCondLst>
                                        </p:cTn>
                                        <p:tgtEl>
                                          <p:spTgt spid="71"/>
                                        </p:tgtEl>
                                        <p:attrNameLst>
                                          <p:attrName>style.visibility</p:attrName>
                                        </p:attrNameLst>
                                      </p:cBhvr>
                                      <p:to>
                                        <p:strVal val="hidden"/>
                                      </p:to>
                                    </p:set>
                                  </p:childTnLst>
                                </p:cTn>
                              </p:par>
                              <p:par>
                                <p:cTn id="329" presetID="1" presetClass="exit" presetSubtype="0" fill="hold" nodeType="withEffect">
                                  <p:stCondLst>
                                    <p:cond delay="0"/>
                                  </p:stCondLst>
                                  <p:childTnLst>
                                    <p:set>
                                      <p:cBhvr>
                                        <p:cTn id="330" dur="1" fill="hold">
                                          <p:stCondLst>
                                            <p:cond delay="0"/>
                                          </p:stCondLst>
                                        </p:cTn>
                                        <p:tgtEl>
                                          <p:spTgt spid="75"/>
                                        </p:tgtEl>
                                        <p:attrNameLst>
                                          <p:attrName>style.visibility</p:attrName>
                                        </p:attrNameLst>
                                      </p:cBhvr>
                                      <p:to>
                                        <p:strVal val="hidden"/>
                                      </p:to>
                                    </p:set>
                                  </p:childTnLst>
                                </p:cTn>
                              </p:par>
                              <p:par>
                                <p:cTn id="331" presetID="1" presetClass="exit" presetSubtype="0" fill="hold" nodeType="withEffect">
                                  <p:stCondLst>
                                    <p:cond delay="0"/>
                                  </p:stCondLst>
                                  <p:childTnLst>
                                    <p:set>
                                      <p:cBhvr>
                                        <p:cTn id="332" dur="1" fill="hold">
                                          <p:stCondLst>
                                            <p:cond delay="0"/>
                                          </p:stCondLst>
                                        </p:cTn>
                                        <p:tgtEl>
                                          <p:spTgt spid="77"/>
                                        </p:tgtEl>
                                        <p:attrNameLst>
                                          <p:attrName>style.visibility</p:attrName>
                                        </p:attrNameLst>
                                      </p:cBhvr>
                                      <p:to>
                                        <p:strVal val="hidden"/>
                                      </p:to>
                                    </p:set>
                                  </p:childTnLst>
                                </p:cTn>
                              </p:par>
                              <p:par>
                                <p:cTn id="333" presetID="1" presetClass="exit" presetSubtype="0" fill="hold" nodeType="withEffect">
                                  <p:stCondLst>
                                    <p:cond delay="0"/>
                                  </p:stCondLst>
                                  <p:childTnLst>
                                    <p:set>
                                      <p:cBhvr>
                                        <p:cTn id="334" dur="1" fill="hold">
                                          <p:stCondLst>
                                            <p:cond delay="0"/>
                                          </p:stCondLst>
                                        </p:cTn>
                                        <p:tgtEl>
                                          <p:spTgt spid="78"/>
                                        </p:tgtEl>
                                        <p:attrNameLst>
                                          <p:attrName>style.visibility</p:attrName>
                                        </p:attrNameLst>
                                      </p:cBhvr>
                                      <p:to>
                                        <p:strVal val="hidden"/>
                                      </p:to>
                                    </p:set>
                                  </p:childTnLst>
                                </p:cTn>
                              </p:par>
                              <p:par>
                                <p:cTn id="335" presetID="1" presetClass="exit" presetSubtype="0" fill="hold" nodeType="withEffect">
                                  <p:stCondLst>
                                    <p:cond delay="0"/>
                                  </p:stCondLst>
                                  <p:childTnLst>
                                    <p:set>
                                      <p:cBhvr>
                                        <p:cTn id="336" dur="1" fill="hold">
                                          <p:stCondLst>
                                            <p:cond delay="0"/>
                                          </p:stCondLst>
                                        </p:cTn>
                                        <p:tgtEl>
                                          <p:spTgt spid="79"/>
                                        </p:tgtEl>
                                        <p:attrNameLst>
                                          <p:attrName>style.visibility</p:attrName>
                                        </p:attrNameLst>
                                      </p:cBhvr>
                                      <p:to>
                                        <p:strVal val="hidden"/>
                                      </p:to>
                                    </p:set>
                                  </p:childTnLst>
                                </p:cTn>
                              </p:par>
                              <p:par>
                                <p:cTn id="337" presetID="1" presetClass="exit" presetSubtype="0" fill="hold" nodeType="withEffect">
                                  <p:stCondLst>
                                    <p:cond delay="0"/>
                                  </p:stCondLst>
                                  <p:childTnLst>
                                    <p:set>
                                      <p:cBhvr>
                                        <p:cTn id="338" dur="1" fill="hold">
                                          <p:stCondLst>
                                            <p:cond delay="0"/>
                                          </p:stCondLst>
                                        </p:cTn>
                                        <p:tgtEl>
                                          <p:spTgt spid="80"/>
                                        </p:tgtEl>
                                        <p:attrNameLst>
                                          <p:attrName>style.visibility</p:attrName>
                                        </p:attrNameLst>
                                      </p:cBhvr>
                                      <p:to>
                                        <p:strVal val="hidden"/>
                                      </p:to>
                                    </p:set>
                                  </p:childTnLst>
                                </p:cTn>
                              </p:par>
                              <p:par>
                                <p:cTn id="339" presetID="1" presetClass="exit" presetSubtype="0" fill="hold" nodeType="withEffect">
                                  <p:stCondLst>
                                    <p:cond delay="0"/>
                                  </p:stCondLst>
                                  <p:childTnLst>
                                    <p:set>
                                      <p:cBhvr>
                                        <p:cTn id="340" dur="1" fill="hold">
                                          <p:stCondLst>
                                            <p:cond delay="0"/>
                                          </p:stCondLst>
                                        </p:cTn>
                                        <p:tgtEl>
                                          <p:spTgt spid="81"/>
                                        </p:tgtEl>
                                        <p:attrNameLst>
                                          <p:attrName>style.visibility</p:attrName>
                                        </p:attrNameLst>
                                      </p:cBhvr>
                                      <p:to>
                                        <p:strVal val="hidden"/>
                                      </p:to>
                                    </p:set>
                                  </p:childTnLst>
                                </p:cTn>
                              </p:par>
                              <p:par>
                                <p:cTn id="341" presetID="1" presetClass="exit" presetSubtype="0" fill="hold" nodeType="withEffect">
                                  <p:stCondLst>
                                    <p:cond delay="0"/>
                                  </p:stCondLst>
                                  <p:childTnLst>
                                    <p:set>
                                      <p:cBhvr>
                                        <p:cTn id="342" dur="1" fill="hold">
                                          <p:stCondLst>
                                            <p:cond delay="0"/>
                                          </p:stCondLst>
                                        </p:cTn>
                                        <p:tgtEl>
                                          <p:spTgt spid="41"/>
                                        </p:tgtEl>
                                        <p:attrNameLst>
                                          <p:attrName>style.visibility</p:attrName>
                                        </p:attrNameLst>
                                      </p:cBhvr>
                                      <p:to>
                                        <p:strVal val="hidden"/>
                                      </p:to>
                                    </p:set>
                                  </p:childTnLst>
                                </p:cTn>
                              </p:par>
                              <p:par>
                                <p:cTn id="343" presetID="1" presetClass="exit" presetSubtype="0" fill="hold" nodeType="withEffect">
                                  <p:stCondLst>
                                    <p:cond delay="0"/>
                                  </p:stCondLst>
                                  <p:childTnLst>
                                    <p:set>
                                      <p:cBhvr>
                                        <p:cTn id="344" dur="1" fill="hold">
                                          <p:stCondLst>
                                            <p:cond delay="0"/>
                                          </p:stCondLst>
                                        </p:cTn>
                                        <p:tgtEl>
                                          <p:spTgt spid="44"/>
                                        </p:tgtEl>
                                        <p:attrNameLst>
                                          <p:attrName>style.visibility</p:attrName>
                                        </p:attrNameLst>
                                      </p:cBhvr>
                                      <p:to>
                                        <p:strVal val="hidden"/>
                                      </p:to>
                                    </p:set>
                                  </p:childTnLst>
                                </p:cTn>
                              </p:par>
                              <p:par>
                                <p:cTn id="345" presetID="1" presetClass="exit" presetSubtype="0" fill="hold" nodeType="withEffect">
                                  <p:stCondLst>
                                    <p:cond delay="0"/>
                                  </p:stCondLst>
                                  <p:childTnLst>
                                    <p:set>
                                      <p:cBhvr>
                                        <p:cTn id="346" dur="1" fill="hold">
                                          <p:stCondLst>
                                            <p:cond delay="0"/>
                                          </p:stCondLst>
                                        </p:cTn>
                                        <p:tgtEl>
                                          <p:spTgt spid="46"/>
                                        </p:tgtEl>
                                        <p:attrNameLst>
                                          <p:attrName>style.visibility</p:attrName>
                                        </p:attrNameLst>
                                      </p:cBhvr>
                                      <p:to>
                                        <p:strVal val="hidden"/>
                                      </p:to>
                                    </p:set>
                                  </p:childTnLst>
                                </p:cTn>
                              </p:par>
                              <p:par>
                                <p:cTn id="347" presetID="1" presetClass="exit" presetSubtype="0" fill="hold" nodeType="withEffect">
                                  <p:stCondLst>
                                    <p:cond delay="0"/>
                                  </p:stCondLst>
                                  <p:childTnLst>
                                    <p:set>
                                      <p:cBhvr>
                                        <p:cTn id="348" dur="1" fill="hold">
                                          <p:stCondLst>
                                            <p:cond delay="0"/>
                                          </p:stCondLst>
                                        </p:cTn>
                                        <p:tgtEl>
                                          <p:spTgt spid="49"/>
                                        </p:tgtEl>
                                        <p:attrNameLst>
                                          <p:attrName>style.visibility</p:attrName>
                                        </p:attrNameLst>
                                      </p:cBhvr>
                                      <p:to>
                                        <p:strVal val="hidden"/>
                                      </p:to>
                                    </p:set>
                                  </p:childTnLst>
                                </p:cTn>
                              </p:par>
                              <p:par>
                                <p:cTn id="349" presetID="1" presetClass="exit" presetSubtype="0" fill="hold" nodeType="withEffect">
                                  <p:stCondLst>
                                    <p:cond delay="0"/>
                                  </p:stCondLst>
                                  <p:childTnLst>
                                    <p:set>
                                      <p:cBhvr>
                                        <p:cTn id="350" dur="1" fill="hold">
                                          <p:stCondLst>
                                            <p:cond delay="0"/>
                                          </p:stCondLst>
                                        </p:cTn>
                                        <p:tgtEl>
                                          <p:spTgt spid="50"/>
                                        </p:tgtEl>
                                        <p:attrNameLst>
                                          <p:attrName>style.visibility</p:attrName>
                                        </p:attrNameLst>
                                      </p:cBhvr>
                                      <p:to>
                                        <p:strVal val="hidden"/>
                                      </p:to>
                                    </p:set>
                                  </p:childTnLst>
                                </p:cTn>
                              </p:par>
                              <p:par>
                                <p:cTn id="351" presetID="1" presetClass="exit" presetSubtype="0" fill="hold" nodeType="withEffect">
                                  <p:stCondLst>
                                    <p:cond delay="0"/>
                                  </p:stCondLst>
                                  <p:childTnLst>
                                    <p:set>
                                      <p:cBhvr>
                                        <p:cTn id="352" dur="1" fill="hold">
                                          <p:stCondLst>
                                            <p:cond delay="0"/>
                                          </p:stCondLst>
                                        </p:cTn>
                                        <p:tgtEl>
                                          <p:spTgt spid="53"/>
                                        </p:tgtEl>
                                        <p:attrNameLst>
                                          <p:attrName>style.visibility</p:attrName>
                                        </p:attrNameLst>
                                      </p:cBhvr>
                                      <p:to>
                                        <p:strVal val="hidden"/>
                                      </p:to>
                                    </p:set>
                                  </p:childTnLst>
                                </p:cTn>
                              </p:par>
                              <p:par>
                                <p:cTn id="353" presetID="1" presetClass="exit" presetSubtype="0" fill="hold" nodeType="withEffect">
                                  <p:stCondLst>
                                    <p:cond delay="0"/>
                                  </p:stCondLst>
                                  <p:childTnLst>
                                    <p:set>
                                      <p:cBhvr>
                                        <p:cTn id="354" dur="1" fill="hold">
                                          <p:stCondLst>
                                            <p:cond delay="0"/>
                                          </p:stCondLst>
                                        </p:cTn>
                                        <p:tgtEl>
                                          <p:spTgt spid="57"/>
                                        </p:tgtEl>
                                        <p:attrNameLst>
                                          <p:attrName>style.visibility</p:attrName>
                                        </p:attrNameLst>
                                      </p:cBhvr>
                                      <p:to>
                                        <p:strVal val="hidden"/>
                                      </p:to>
                                    </p:set>
                                  </p:childTnLst>
                                </p:cTn>
                              </p:par>
                              <p:par>
                                <p:cTn id="355" presetID="1" presetClass="exit" presetSubtype="0" fill="hold" nodeType="withEffect">
                                  <p:stCondLst>
                                    <p:cond delay="0"/>
                                  </p:stCondLst>
                                  <p:childTnLst>
                                    <p:set>
                                      <p:cBhvr>
                                        <p:cTn id="356" dur="1" fill="hold">
                                          <p:stCondLst>
                                            <p:cond delay="0"/>
                                          </p:stCondLst>
                                        </p:cTn>
                                        <p:tgtEl>
                                          <p:spTgt spid="62"/>
                                        </p:tgtEl>
                                        <p:attrNameLst>
                                          <p:attrName>style.visibility</p:attrName>
                                        </p:attrNameLst>
                                      </p:cBhvr>
                                      <p:to>
                                        <p:strVal val="hidden"/>
                                      </p:to>
                                    </p:set>
                                  </p:childTnLst>
                                </p:cTn>
                              </p:par>
                              <p:par>
                                <p:cTn id="357" presetID="1" presetClass="exit" presetSubtype="0" fill="hold" nodeType="withEffect">
                                  <p:stCondLst>
                                    <p:cond delay="0"/>
                                  </p:stCondLst>
                                  <p:childTnLst>
                                    <p:set>
                                      <p:cBhvr>
                                        <p:cTn id="358" dur="1" fill="hold">
                                          <p:stCondLst>
                                            <p:cond delay="0"/>
                                          </p:stCondLst>
                                        </p:cTn>
                                        <p:tgtEl>
                                          <p:spTgt spid="63"/>
                                        </p:tgtEl>
                                        <p:attrNameLst>
                                          <p:attrName>style.visibility</p:attrName>
                                        </p:attrNameLst>
                                      </p:cBhvr>
                                      <p:to>
                                        <p:strVal val="hidden"/>
                                      </p:to>
                                    </p:set>
                                  </p:childTnLst>
                                </p:cTn>
                              </p:par>
                              <p:par>
                                <p:cTn id="359" presetID="1" presetClass="exit" presetSubtype="0" fill="hold" nodeType="withEffect">
                                  <p:stCondLst>
                                    <p:cond delay="0"/>
                                  </p:stCondLst>
                                  <p:childTnLst>
                                    <p:set>
                                      <p:cBhvr>
                                        <p:cTn id="360" dur="1" fill="hold">
                                          <p:stCondLst>
                                            <p:cond delay="0"/>
                                          </p:stCondLst>
                                        </p:cTn>
                                        <p:tgtEl>
                                          <p:spTgt spid="130"/>
                                        </p:tgtEl>
                                        <p:attrNameLst>
                                          <p:attrName>style.visibility</p:attrName>
                                        </p:attrNameLst>
                                      </p:cBhvr>
                                      <p:to>
                                        <p:strVal val="hidden"/>
                                      </p:to>
                                    </p:set>
                                  </p:childTnLst>
                                </p:cTn>
                              </p:par>
                              <p:par>
                                <p:cTn id="361" presetID="1" presetClass="exit" presetSubtype="0" fill="hold" nodeType="withEffect">
                                  <p:stCondLst>
                                    <p:cond delay="0"/>
                                  </p:stCondLst>
                                  <p:childTnLst>
                                    <p:set>
                                      <p:cBhvr>
                                        <p:cTn id="362" dur="1" fill="hold">
                                          <p:stCondLst>
                                            <p:cond delay="0"/>
                                          </p:stCondLst>
                                        </p:cTn>
                                        <p:tgtEl>
                                          <p:spTgt spid="138"/>
                                        </p:tgtEl>
                                        <p:attrNameLst>
                                          <p:attrName>style.visibility</p:attrName>
                                        </p:attrNameLst>
                                      </p:cBhvr>
                                      <p:to>
                                        <p:strVal val="hidden"/>
                                      </p:to>
                                    </p:set>
                                  </p:childTnLst>
                                </p:cTn>
                              </p:par>
                              <p:par>
                                <p:cTn id="363" presetID="1" presetClass="entr" presetSubtype="0" fill="hold" nodeType="withEffect">
                                  <p:stCondLst>
                                    <p:cond delay="0"/>
                                  </p:stCondLst>
                                  <p:childTnLst>
                                    <p:set>
                                      <p:cBhvr>
                                        <p:cTn id="364" dur="1" fill="hold">
                                          <p:stCondLst>
                                            <p:cond delay="0"/>
                                          </p:stCondLst>
                                        </p:cTn>
                                        <p:tgtEl>
                                          <p:spTgt spid="98"/>
                                        </p:tgtEl>
                                        <p:attrNameLst>
                                          <p:attrName>style.visibility</p:attrName>
                                        </p:attrNameLst>
                                      </p:cBhvr>
                                      <p:to>
                                        <p:strVal val="visible"/>
                                      </p:to>
                                    </p:set>
                                  </p:childTnLst>
                                </p:cTn>
                              </p:par>
                              <p:par>
                                <p:cTn id="365" presetID="1" presetClass="entr" presetSubtype="0" fill="hold" nodeType="withEffect">
                                  <p:stCondLst>
                                    <p:cond delay="0"/>
                                  </p:stCondLst>
                                  <p:childTnLst>
                                    <p:set>
                                      <p:cBhvr>
                                        <p:cTn id="366" dur="1" fill="hold">
                                          <p:stCondLst>
                                            <p:cond delay="0"/>
                                          </p:stCondLst>
                                        </p:cTn>
                                        <p:tgtEl>
                                          <p:spTgt spid="100"/>
                                        </p:tgtEl>
                                        <p:attrNameLst>
                                          <p:attrName>style.visibility</p:attrName>
                                        </p:attrNameLst>
                                      </p:cBhvr>
                                      <p:to>
                                        <p:strVal val="visible"/>
                                      </p:to>
                                    </p:set>
                                  </p:childTnLst>
                                </p:cTn>
                              </p:par>
                              <p:par>
                                <p:cTn id="367" presetID="1" presetClass="entr" presetSubtype="0" fill="hold" nodeType="withEffect">
                                  <p:stCondLst>
                                    <p:cond delay="0"/>
                                  </p:stCondLst>
                                  <p:childTnLst>
                                    <p:set>
                                      <p:cBhvr>
                                        <p:cTn id="368" dur="1" fill="hold">
                                          <p:stCondLst>
                                            <p:cond delay="0"/>
                                          </p:stCondLst>
                                        </p:cTn>
                                        <p:tgtEl>
                                          <p:spTgt spid="97"/>
                                        </p:tgtEl>
                                        <p:attrNameLst>
                                          <p:attrName>style.visibility</p:attrName>
                                        </p:attrNameLst>
                                      </p:cBhvr>
                                      <p:to>
                                        <p:strVal val="visible"/>
                                      </p:to>
                                    </p:set>
                                  </p:childTnLst>
                                </p:cTn>
                              </p:par>
                              <p:par>
                                <p:cTn id="369" presetID="1" presetClass="entr" presetSubtype="0" fill="hold" nodeType="withEffect">
                                  <p:stCondLst>
                                    <p:cond delay="0"/>
                                  </p:stCondLst>
                                  <p:childTnLst>
                                    <p:set>
                                      <p:cBhvr>
                                        <p:cTn id="370" dur="1" fill="hold">
                                          <p:stCondLst>
                                            <p:cond delay="0"/>
                                          </p:stCondLst>
                                        </p:cTn>
                                        <p:tgtEl>
                                          <p:spTgt spid="132"/>
                                        </p:tgtEl>
                                        <p:attrNameLst>
                                          <p:attrName>style.visibility</p:attrName>
                                        </p:attrNameLst>
                                      </p:cBhvr>
                                      <p:to>
                                        <p:strVal val="visible"/>
                                      </p:to>
                                    </p:set>
                                  </p:childTnLst>
                                </p:cTn>
                              </p:par>
                              <p:par>
                                <p:cTn id="371" presetID="1" presetClass="entr" presetSubtype="0" fill="hold" nodeType="withEffect">
                                  <p:stCondLst>
                                    <p:cond delay="0"/>
                                  </p:stCondLst>
                                  <p:childTnLst>
                                    <p:set>
                                      <p:cBhvr>
                                        <p:cTn id="372" dur="1" fill="hold">
                                          <p:stCondLst>
                                            <p:cond delay="0"/>
                                          </p:stCondLst>
                                        </p:cTn>
                                        <p:tgtEl>
                                          <p:spTgt spid="96"/>
                                        </p:tgtEl>
                                        <p:attrNameLst>
                                          <p:attrName>style.visibility</p:attrName>
                                        </p:attrNameLst>
                                      </p:cBhvr>
                                      <p:to>
                                        <p:strVal val="visible"/>
                                      </p:to>
                                    </p:set>
                                  </p:childTnLst>
                                </p:cTn>
                              </p:par>
                              <p:par>
                                <p:cTn id="373" presetID="1" presetClass="entr" presetSubtype="0" fill="hold" nodeType="withEffect">
                                  <p:stCondLst>
                                    <p:cond delay="0"/>
                                  </p:stCondLst>
                                  <p:childTnLst>
                                    <p:set>
                                      <p:cBhvr>
                                        <p:cTn id="374" dur="1" fill="hold">
                                          <p:stCondLst>
                                            <p:cond delay="0"/>
                                          </p:stCondLst>
                                        </p:cTn>
                                        <p:tgtEl>
                                          <p:spTgt spid="140"/>
                                        </p:tgtEl>
                                        <p:attrNameLst>
                                          <p:attrName>style.visibility</p:attrName>
                                        </p:attrNameLst>
                                      </p:cBhvr>
                                      <p:to>
                                        <p:strVal val="visible"/>
                                      </p:to>
                                    </p:set>
                                  </p:childTnLst>
                                </p:cTn>
                              </p:par>
                              <p:par>
                                <p:cTn id="375" presetID="1" presetClass="entr" presetSubtype="0" fill="hold" nodeType="withEffect">
                                  <p:stCondLst>
                                    <p:cond delay="0"/>
                                  </p:stCondLst>
                                  <p:childTnLst>
                                    <p:set>
                                      <p:cBhvr>
                                        <p:cTn id="376" dur="1" fill="hold">
                                          <p:stCondLst>
                                            <p:cond delay="0"/>
                                          </p:stCondLst>
                                        </p:cTn>
                                        <p:tgtEl>
                                          <p:spTgt spid="95"/>
                                        </p:tgtEl>
                                        <p:attrNameLst>
                                          <p:attrName>style.visibility</p:attrName>
                                        </p:attrNameLst>
                                      </p:cBhvr>
                                      <p:to>
                                        <p:strVal val="visible"/>
                                      </p:to>
                                    </p:set>
                                  </p:childTnLst>
                                </p:cTn>
                              </p:par>
                              <p:par>
                                <p:cTn id="377" presetID="1" presetClass="entr" presetSubtype="0" fill="hold" nodeType="withEffect">
                                  <p:stCondLst>
                                    <p:cond delay="0"/>
                                  </p:stCondLst>
                                  <p:childTnLst>
                                    <p:set>
                                      <p:cBhvr>
                                        <p:cTn id="378" dur="1" fill="hold">
                                          <p:stCondLst>
                                            <p:cond delay="0"/>
                                          </p:stCondLst>
                                        </p:cTn>
                                        <p:tgtEl>
                                          <p:spTgt spid="94"/>
                                        </p:tgtEl>
                                        <p:attrNameLst>
                                          <p:attrName>style.visibility</p:attrName>
                                        </p:attrNameLst>
                                      </p:cBhvr>
                                      <p:to>
                                        <p:strVal val="visible"/>
                                      </p:to>
                                    </p:set>
                                  </p:childTnLst>
                                </p:cTn>
                              </p:par>
                              <p:par>
                                <p:cTn id="379" presetID="1" presetClass="entr" presetSubtype="0" fill="hold" nodeType="withEffect">
                                  <p:stCondLst>
                                    <p:cond delay="0"/>
                                  </p:stCondLst>
                                  <p:childTnLst>
                                    <p:set>
                                      <p:cBhvr>
                                        <p:cTn id="380" dur="1" fill="hold">
                                          <p:stCondLst>
                                            <p:cond delay="0"/>
                                          </p:stCondLst>
                                        </p:cTn>
                                        <p:tgtEl>
                                          <p:spTgt spid="93"/>
                                        </p:tgtEl>
                                        <p:attrNameLst>
                                          <p:attrName>style.visibility</p:attrName>
                                        </p:attrNameLst>
                                      </p:cBhvr>
                                      <p:to>
                                        <p:strVal val="visible"/>
                                      </p:to>
                                    </p:set>
                                  </p:childTnLst>
                                </p:cTn>
                              </p:par>
                              <p:par>
                                <p:cTn id="381" presetID="1" presetClass="entr" presetSubtype="0" fill="hold" nodeType="withEffect">
                                  <p:stCondLst>
                                    <p:cond delay="0"/>
                                  </p:stCondLst>
                                  <p:childTnLst>
                                    <p:set>
                                      <p:cBhvr>
                                        <p:cTn id="382" dur="1" fill="hold">
                                          <p:stCondLst>
                                            <p:cond delay="0"/>
                                          </p:stCondLst>
                                        </p:cTn>
                                        <p:tgtEl>
                                          <p:spTgt spid="99"/>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presetSubtype="0" fill="hold" nodeType="clickEffect">
                                  <p:stCondLst>
                                    <p:cond delay="0"/>
                                  </p:stCondLst>
                                  <p:childTnLst>
                                    <p:set>
                                      <p:cBhvr>
                                        <p:cTn id="386" dur="1" fill="hold">
                                          <p:stCondLst>
                                            <p:cond delay="0"/>
                                          </p:stCondLst>
                                        </p:cTn>
                                        <p:tgtEl>
                                          <p:spTgt spid="71"/>
                                        </p:tgtEl>
                                        <p:attrNameLst>
                                          <p:attrName>style.visibility</p:attrName>
                                        </p:attrNameLst>
                                      </p:cBhvr>
                                      <p:to>
                                        <p:strVal val="visible"/>
                                      </p:to>
                                    </p:set>
                                  </p:childTnLst>
                                </p:cTn>
                              </p:par>
                              <p:par>
                                <p:cTn id="387" presetID="1" presetClass="entr" presetSubtype="0" fill="hold" nodeType="withEffect">
                                  <p:stCondLst>
                                    <p:cond delay="0"/>
                                  </p:stCondLst>
                                  <p:childTnLst>
                                    <p:set>
                                      <p:cBhvr>
                                        <p:cTn id="388" dur="1" fill="hold">
                                          <p:stCondLst>
                                            <p:cond delay="0"/>
                                          </p:stCondLst>
                                        </p:cTn>
                                        <p:tgtEl>
                                          <p:spTgt spid="75"/>
                                        </p:tgtEl>
                                        <p:attrNameLst>
                                          <p:attrName>style.visibility</p:attrName>
                                        </p:attrNameLst>
                                      </p:cBhvr>
                                      <p:to>
                                        <p:strVal val="visible"/>
                                      </p:to>
                                    </p:set>
                                  </p:childTnLst>
                                </p:cTn>
                              </p:par>
                              <p:par>
                                <p:cTn id="389" presetID="1" presetClass="entr" presetSubtype="0" fill="hold" nodeType="withEffect">
                                  <p:stCondLst>
                                    <p:cond delay="0"/>
                                  </p:stCondLst>
                                  <p:childTnLst>
                                    <p:set>
                                      <p:cBhvr>
                                        <p:cTn id="390" dur="1" fill="hold">
                                          <p:stCondLst>
                                            <p:cond delay="0"/>
                                          </p:stCondLst>
                                        </p:cTn>
                                        <p:tgtEl>
                                          <p:spTgt spid="77"/>
                                        </p:tgtEl>
                                        <p:attrNameLst>
                                          <p:attrName>style.visibility</p:attrName>
                                        </p:attrNameLst>
                                      </p:cBhvr>
                                      <p:to>
                                        <p:strVal val="visible"/>
                                      </p:to>
                                    </p:set>
                                  </p:childTnLst>
                                </p:cTn>
                              </p:par>
                              <p:par>
                                <p:cTn id="391" presetID="1" presetClass="entr" presetSubtype="0" fill="hold" nodeType="withEffect">
                                  <p:stCondLst>
                                    <p:cond delay="0"/>
                                  </p:stCondLst>
                                  <p:childTnLst>
                                    <p:set>
                                      <p:cBhvr>
                                        <p:cTn id="392" dur="1" fill="hold">
                                          <p:stCondLst>
                                            <p:cond delay="0"/>
                                          </p:stCondLst>
                                        </p:cTn>
                                        <p:tgtEl>
                                          <p:spTgt spid="78"/>
                                        </p:tgtEl>
                                        <p:attrNameLst>
                                          <p:attrName>style.visibility</p:attrName>
                                        </p:attrNameLst>
                                      </p:cBhvr>
                                      <p:to>
                                        <p:strVal val="visible"/>
                                      </p:to>
                                    </p:set>
                                  </p:childTnLst>
                                </p:cTn>
                              </p:par>
                              <p:par>
                                <p:cTn id="393" presetID="1" presetClass="entr" presetSubtype="0" fill="hold" nodeType="withEffect">
                                  <p:stCondLst>
                                    <p:cond delay="0"/>
                                  </p:stCondLst>
                                  <p:childTnLst>
                                    <p:set>
                                      <p:cBhvr>
                                        <p:cTn id="394" dur="1" fill="hold">
                                          <p:stCondLst>
                                            <p:cond delay="0"/>
                                          </p:stCondLst>
                                        </p:cTn>
                                        <p:tgtEl>
                                          <p:spTgt spid="79"/>
                                        </p:tgtEl>
                                        <p:attrNameLst>
                                          <p:attrName>style.visibility</p:attrName>
                                        </p:attrNameLst>
                                      </p:cBhvr>
                                      <p:to>
                                        <p:strVal val="visible"/>
                                      </p:to>
                                    </p:set>
                                  </p:childTnLst>
                                </p:cTn>
                              </p:par>
                              <p:par>
                                <p:cTn id="395" presetID="1" presetClass="entr" presetSubtype="0" fill="hold" nodeType="withEffect">
                                  <p:stCondLst>
                                    <p:cond delay="0"/>
                                  </p:stCondLst>
                                  <p:childTnLst>
                                    <p:set>
                                      <p:cBhvr>
                                        <p:cTn id="396" dur="1" fill="hold">
                                          <p:stCondLst>
                                            <p:cond delay="0"/>
                                          </p:stCondLst>
                                        </p:cTn>
                                        <p:tgtEl>
                                          <p:spTgt spid="80"/>
                                        </p:tgtEl>
                                        <p:attrNameLst>
                                          <p:attrName>style.visibility</p:attrName>
                                        </p:attrNameLst>
                                      </p:cBhvr>
                                      <p:to>
                                        <p:strVal val="visible"/>
                                      </p:to>
                                    </p:set>
                                  </p:childTnLst>
                                </p:cTn>
                              </p:par>
                              <p:par>
                                <p:cTn id="397" presetID="1" presetClass="entr" presetSubtype="0" fill="hold" nodeType="withEffect">
                                  <p:stCondLst>
                                    <p:cond delay="0"/>
                                  </p:stCondLst>
                                  <p:childTnLst>
                                    <p:set>
                                      <p:cBhvr>
                                        <p:cTn id="398" dur="1" fill="hold">
                                          <p:stCondLst>
                                            <p:cond delay="0"/>
                                          </p:stCondLst>
                                        </p:cTn>
                                        <p:tgtEl>
                                          <p:spTgt spid="81"/>
                                        </p:tgtEl>
                                        <p:attrNameLst>
                                          <p:attrName>style.visibility</p:attrName>
                                        </p:attrNameLst>
                                      </p:cBhvr>
                                      <p:to>
                                        <p:strVal val="visible"/>
                                      </p:to>
                                    </p:set>
                                  </p:childTnLst>
                                </p:cTn>
                              </p:par>
                              <p:par>
                                <p:cTn id="399" presetID="1" presetClass="entr" presetSubtype="0" fill="hold" nodeType="withEffect">
                                  <p:stCondLst>
                                    <p:cond delay="0"/>
                                  </p:stCondLst>
                                  <p:childTnLst>
                                    <p:set>
                                      <p:cBhvr>
                                        <p:cTn id="400" dur="1" fill="hold">
                                          <p:stCondLst>
                                            <p:cond delay="0"/>
                                          </p:stCondLst>
                                        </p:cTn>
                                        <p:tgtEl>
                                          <p:spTgt spid="41"/>
                                        </p:tgtEl>
                                        <p:attrNameLst>
                                          <p:attrName>style.visibility</p:attrName>
                                        </p:attrNameLst>
                                      </p:cBhvr>
                                      <p:to>
                                        <p:strVal val="visible"/>
                                      </p:to>
                                    </p:set>
                                  </p:childTnLst>
                                </p:cTn>
                              </p:par>
                              <p:par>
                                <p:cTn id="401" presetID="1" presetClass="entr" presetSubtype="0" fill="hold" nodeType="withEffect">
                                  <p:stCondLst>
                                    <p:cond delay="0"/>
                                  </p:stCondLst>
                                  <p:childTnLst>
                                    <p:set>
                                      <p:cBhvr>
                                        <p:cTn id="402" dur="1" fill="hold">
                                          <p:stCondLst>
                                            <p:cond delay="0"/>
                                          </p:stCondLst>
                                        </p:cTn>
                                        <p:tgtEl>
                                          <p:spTgt spid="44"/>
                                        </p:tgtEl>
                                        <p:attrNameLst>
                                          <p:attrName>style.visibility</p:attrName>
                                        </p:attrNameLst>
                                      </p:cBhvr>
                                      <p:to>
                                        <p:strVal val="visible"/>
                                      </p:to>
                                    </p:set>
                                  </p:childTnLst>
                                </p:cTn>
                              </p:par>
                              <p:par>
                                <p:cTn id="403" presetID="1" presetClass="entr" presetSubtype="0" fill="hold" nodeType="withEffect">
                                  <p:stCondLst>
                                    <p:cond delay="0"/>
                                  </p:stCondLst>
                                  <p:childTnLst>
                                    <p:set>
                                      <p:cBhvr>
                                        <p:cTn id="404" dur="1" fill="hold">
                                          <p:stCondLst>
                                            <p:cond delay="0"/>
                                          </p:stCondLst>
                                        </p:cTn>
                                        <p:tgtEl>
                                          <p:spTgt spid="46"/>
                                        </p:tgtEl>
                                        <p:attrNameLst>
                                          <p:attrName>style.visibility</p:attrName>
                                        </p:attrNameLst>
                                      </p:cBhvr>
                                      <p:to>
                                        <p:strVal val="visible"/>
                                      </p:to>
                                    </p:set>
                                  </p:childTnLst>
                                </p:cTn>
                              </p:par>
                              <p:par>
                                <p:cTn id="405" presetID="1" presetClass="entr" presetSubtype="0" fill="hold" nodeType="withEffect">
                                  <p:stCondLst>
                                    <p:cond delay="0"/>
                                  </p:stCondLst>
                                  <p:childTnLst>
                                    <p:set>
                                      <p:cBhvr>
                                        <p:cTn id="406" dur="1" fill="hold">
                                          <p:stCondLst>
                                            <p:cond delay="0"/>
                                          </p:stCondLst>
                                        </p:cTn>
                                        <p:tgtEl>
                                          <p:spTgt spid="49"/>
                                        </p:tgtEl>
                                        <p:attrNameLst>
                                          <p:attrName>style.visibility</p:attrName>
                                        </p:attrNameLst>
                                      </p:cBhvr>
                                      <p:to>
                                        <p:strVal val="visible"/>
                                      </p:to>
                                    </p:set>
                                  </p:childTnLst>
                                </p:cTn>
                              </p:par>
                              <p:par>
                                <p:cTn id="407" presetID="1" presetClass="entr" presetSubtype="0" fill="hold" nodeType="withEffect">
                                  <p:stCondLst>
                                    <p:cond delay="0"/>
                                  </p:stCondLst>
                                  <p:childTnLst>
                                    <p:set>
                                      <p:cBhvr>
                                        <p:cTn id="408" dur="1" fill="hold">
                                          <p:stCondLst>
                                            <p:cond delay="0"/>
                                          </p:stCondLst>
                                        </p:cTn>
                                        <p:tgtEl>
                                          <p:spTgt spid="50"/>
                                        </p:tgtEl>
                                        <p:attrNameLst>
                                          <p:attrName>style.visibility</p:attrName>
                                        </p:attrNameLst>
                                      </p:cBhvr>
                                      <p:to>
                                        <p:strVal val="visible"/>
                                      </p:to>
                                    </p:set>
                                  </p:childTnLst>
                                </p:cTn>
                              </p:par>
                              <p:par>
                                <p:cTn id="409" presetID="1" presetClass="entr" presetSubtype="0" fill="hold" nodeType="withEffect">
                                  <p:stCondLst>
                                    <p:cond delay="0"/>
                                  </p:stCondLst>
                                  <p:childTnLst>
                                    <p:set>
                                      <p:cBhvr>
                                        <p:cTn id="410" dur="1" fill="hold">
                                          <p:stCondLst>
                                            <p:cond delay="0"/>
                                          </p:stCondLst>
                                        </p:cTn>
                                        <p:tgtEl>
                                          <p:spTgt spid="53"/>
                                        </p:tgtEl>
                                        <p:attrNameLst>
                                          <p:attrName>style.visibility</p:attrName>
                                        </p:attrNameLst>
                                      </p:cBhvr>
                                      <p:to>
                                        <p:strVal val="visible"/>
                                      </p:to>
                                    </p:set>
                                  </p:childTnLst>
                                </p:cTn>
                              </p:par>
                              <p:par>
                                <p:cTn id="411" presetID="1" presetClass="entr" presetSubtype="0" fill="hold" nodeType="withEffect">
                                  <p:stCondLst>
                                    <p:cond delay="0"/>
                                  </p:stCondLst>
                                  <p:childTnLst>
                                    <p:set>
                                      <p:cBhvr>
                                        <p:cTn id="412" dur="1" fill="hold">
                                          <p:stCondLst>
                                            <p:cond delay="0"/>
                                          </p:stCondLst>
                                        </p:cTn>
                                        <p:tgtEl>
                                          <p:spTgt spid="57"/>
                                        </p:tgtEl>
                                        <p:attrNameLst>
                                          <p:attrName>style.visibility</p:attrName>
                                        </p:attrNameLst>
                                      </p:cBhvr>
                                      <p:to>
                                        <p:strVal val="visible"/>
                                      </p:to>
                                    </p:set>
                                  </p:childTnLst>
                                </p:cTn>
                              </p:par>
                              <p:par>
                                <p:cTn id="413" presetID="1" presetClass="entr" presetSubtype="0" fill="hold" nodeType="withEffect">
                                  <p:stCondLst>
                                    <p:cond delay="0"/>
                                  </p:stCondLst>
                                  <p:childTnLst>
                                    <p:set>
                                      <p:cBhvr>
                                        <p:cTn id="414" dur="1" fill="hold">
                                          <p:stCondLst>
                                            <p:cond delay="0"/>
                                          </p:stCondLst>
                                        </p:cTn>
                                        <p:tgtEl>
                                          <p:spTgt spid="62"/>
                                        </p:tgtEl>
                                        <p:attrNameLst>
                                          <p:attrName>style.visibility</p:attrName>
                                        </p:attrNameLst>
                                      </p:cBhvr>
                                      <p:to>
                                        <p:strVal val="visible"/>
                                      </p:to>
                                    </p:set>
                                  </p:childTnLst>
                                </p:cTn>
                              </p:par>
                              <p:par>
                                <p:cTn id="415" presetID="1" presetClass="entr" presetSubtype="0" fill="hold" nodeType="withEffect">
                                  <p:stCondLst>
                                    <p:cond delay="0"/>
                                  </p:stCondLst>
                                  <p:childTnLst>
                                    <p:set>
                                      <p:cBhvr>
                                        <p:cTn id="416" dur="1" fill="hold">
                                          <p:stCondLst>
                                            <p:cond delay="0"/>
                                          </p:stCondLst>
                                        </p:cTn>
                                        <p:tgtEl>
                                          <p:spTgt spid="63"/>
                                        </p:tgtEl>
                                        <p:attrNameLst>
                                          <p:attrName>style.visibility</p:attrName>
                                        </p:attrNameLst>
                                      </p:cBhvr>
                                      <p:to>
                                        <p:strVal val="visible"/>
                                      </p:to>
                                    </p:set>
                                  </p:childTnLst>
                                </p:cTn>
                              </p:par>
                              <p:par>
                                <p:cTn id="417" presetID="1" presetClass="entr" presetSubtype="0" fill="hold" nodeType="withEffect">
                                  <p:stCondLst>
                                    <p:cond delay="0"/>
                                  </p:stCondLst>
                                  <p:childTnLst>
                                    <p:set>
                                      <p:cBhvr>
                                        <p:cTn id="418" dur="1" fill="hold">
                                          <p:stCondLst>
                                            <p:cond delay="0"/>
                                          </p:stCondLst>
                                        </p:cTn>
                                        <p:tgtEl>
                                          <p:spTgt spid="130"/>
                                        </p:tgtEl>
                                        <p:attrNameLst>
                                          <p:attrName>style.visibility</p:attrName>
                                        </p:attrNameLst>
                                      </p:cBhvr>
                                      <p:to>
                                        <p:strVal val="visible"/>
                                      </p:to>
                                    </p:set>
                                  </p:childTnLst>
                                </p:cTn>
                              </p:par>
                              <p:par>
                                <p:cTn id="419" presetID="1" presetClass="entr" presetSubtype="0" fill="hold" nodeType="withEffect">
                                  <p:stCondLst>
                                    <p:cond delay="0"/>
                                  </p:stCondLst>
                                  <p:childTnLst>
                                    <p:set>
                                      <p:cBhvr>
                                        <p:cTn id="42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5" grpId="0" animBg="1"/>
      <p:bldP spid="105" grpId="1" animBg="1"/>
      <p:bldP spid="106" grpId="0" animBg="1"/>
      <p:bldP spid="106" grpId="1" animBg="1"/>
      <p:bldP spid="108" grpId="0" animBg="1"/>
      <p:bldP spid="108" grpId="1" animBg="1"/>
      <p:bldP spid="109" grpId="0" animBg="1"/>
      <p:bldP spid="109" grpId="1" animBg="1"/>
      <p:bldP spid="113" grpId="0" animBg="1"/>
      <p:bldP spid="113" grpId="1" animBg="1"/>
      <p:bldP spid="114" grpId="0" animBg="1"/>
      <p:bldP spid="114" grpId="1" animBg="1"/>
      <p:bldP spid="115" grpId="0" animBg="1"/>
      <p:bldP spid="115" grpId="1" animBg="1"/>
      <p:bldP spid="120" grpId="0" animBg="1"/>
      <p:bldP spid="120"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6" grpId="0" animBg="1"/>
      <p:bldP spid="136" grpId="1" animBg="1"/>
      <p:bldP spid="137" grpId="0" animBg="1"/>
      <p:bldP spid="137" grpId="1" animBg="1"/>
      <p:bldP spid="142" grpId="0" animBg="1"/>
      <p:bldP spid="142" grpId="1" animBg="1"/>
      <p:bldP spid="143" grpId="0" animBg="1"/>
      <p:bldP spid="143"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bg1"/>
                </a:solidFill>
              </a:rPr>
              <a:t>Dimensional HOP</a:t>
            </a:r>
            <a:endParaRPr lang="en-US" dirty="0"/>
          </a:p>
        </p:txBody>
      </p:sp>
      <p:cxnSp>
        <p:nvCxnSpPr>
          <p:cNvPr id="4" name="Straight Connector 3"/>
          <p:cNvCxnSpPr/>
          <p:nvPr/>
        </p:nvCxnSpPr>
        <p:spPr>
          <a:xfrm>
            <a:off x="2149475" y="3276600"/>
            <a:ext cx="138113"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905000" y="3733800"/>
            <a:ext cx="381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1905000" y="3733800"/>
            <a:ext cx="198438"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905000" y="3276600"/>
            <a:ext cx="244475"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341438" y="3733800"/>
            <a:ext cx="563562" cy="904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7391400" y="3609975"/>
            <a:ext cx="247650" cy="123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7391400" y="3733800"/>
            <a:ext cx="342900" cy="30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391400" y="3276600"/>
            <a:ext cx="26670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010400" y="3733800"/>
            <a:ext cx="3810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473200" y="3381375"/>
            <a:ext cx="430213"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652588" y="3733800"/>
            <a:ext cx="252412" cy="30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103438" y="3733800"/>
            <a:ext cx="182562"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1652588" y="4038600"/>
            <a:ext cx="450850" cy="79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339850" y="3824288"/>
            <a:ext cx="312738" cy="2143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341438" y="3376613"/>
            <a:ext cx="128587" cy="4476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471613" y="3276600"/>
            <a:ext cx="677862" cy="100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7162800" y="3028950"/>
            <a:ext cx="228600" cy="704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258050" y="3733800"/>
            <a:ext cx="133350"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6934200" y="3486150"/>
            <a:ext cx="457200" cy="247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7161213" y="3028950"/>
            <a:ext cx="496887" cy="247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639050" y="3276600"/>
            <a:ext cx="19050" cy="333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639050" y="3609975"/>
            <a:ext cx="95250" cy="428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7258050" y="4038600"/>
            <a:ext cx="476250" cy="76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7008813" y="3924300"/>
            <a:ext cx="249237"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932613" y="3028950"/>
            <a:ext cx="22860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6931025" y="3486150"/>
            <a:ext cx="77788" cy="438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259388" y="3922713"/>
            <a:ext cx="1747837" cy="415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172200" y="3927475"/>
            <a:ext cx="835025" cy="9604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7261225" y="4117975"/>
            <a:ext cx="149225" cy="9794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7707313" y="4117975"/>
            <a:ext cx="827087" cy="365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7731125" y="4037013"/>
            <a:ext cx="803275" cy="809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7704138" y="4037013"/>
            <a:ext cx="26987" cy="446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170613" y="4119563"/>
            <a:ext cx="1087437" cy="769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70613" y="4891088"/>
            <a:ext cx="1238250" cy="201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61225" y="4113213"/>
            <a:ext cx="444500" cy="374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410450" y="4483100"/>
            <a:ext cx="293688" cy="6143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04138" y="4483100"/>
            <a:ext cx="354012" cy="1181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8534400" y="3106738"/>
            <a:ext cx="36513" cy="10064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639050" y="3105150"/>
            <a:ext cx="931863" cy="501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45400" y="3608388"/>
            <a:ext cx="889000" cy="504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058150" y="4119563"/>
            <a:ext cx="476250" cy="1544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408863" y="5091113"/>
            <a:ext cx="649287" cy="573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6896100" y="5664200"/>
            <a:ext cx="1162050" cy="431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6896100" y="5089525"/>
            <a:ext cx="514350" cy="10064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172200" y="4889500"/>
            <a:ext cx="720725" cy="1206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965700" y="4341813"/>
            <a:ext cx="295275" cy="769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965700" y="5113338"/>
            <a:ext cx="1927225" cy="982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260975" y="4344988"/>
            <a:ext cx="909638" cy="539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964113" y="4887913"/>
            <a:ext cx="1206500" cy="2238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038725" y="2619375"/>
            <a:ext cx="285750" cy="793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038725" y="2617788"/>
            <a:ext cx="1893888" cy="869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324475" y="3414713"/>
            <a:ext cx="1608138" cy="71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442075" y="2165350"/>
            <a:ext cx="717550" cy="860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5038725" y="2166938"/>
            <a:ext cx="1401763" cy="4492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038725" y="2613025"/>
            <a:ext cx="2120900" cy="4143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7165975" y="2328863"/>
            <a:ext cx="587375" cy="698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7658100" y="3101975"/>
            <a:ext cx="912813" cy="174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7658100" y="2332038"/>
            <a:ext cx="95250" cy="94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756525" y="2328863"/>
            <a:ext cx="814388" cy="771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440488" y="2162175"/>
            <a:ext cx="1312862" cy="163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147888" y="3276600"/>
            <a:ext cx="704850" cy="377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2854325" y="3251200"/>
            <a:ext cx="830263" cy="4032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286000" y="3657600"/>
            <a:ext cx="571500" cy="730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098675" y="4116388"/>
            <a:ext cx="693738" cy="4492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795588" y="3659188"/>
            <a:ext cx="58737" cy="914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2790825" y="4567238"/>
            <a:ext cx="712788" cy="601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852738" y="3656013"/>
            <a:ext cx="922337" cy="6000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3505200" y="4259263"/>
            <a:ext cx="277813" cy="909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465263" y="4038600"/>
            <a:ext cx="185737" cy="925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1468438" y="4119563"/>
            <a:ext cx="628650" cy="841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465263" y="4568825"/>
            <a:ext cx="1325562" cy="3952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2286000" y="5168900"/>
            <a:ext cx="1220788" cy="1003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2284413" y="3730625"/>
            <a:ext cx="506412" cy="8334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701675" y="5880100"/>
            <a:ext cx="1577975" cy="292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76250" y="4564063"/>
            <a:ext cx="225425" cy="13192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25500" y="2371725"/>
            <a:ext cx="1333500" cy="263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159000" y="2371725"/>
            <a:ext cx="1525588" cy="873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77838" y="2635250"/>
            <a:ext cx="347662" cy="1930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477838" y="3824288"/>
            <a:ext cx="866775" cy="741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25500" y="2635250"/>
            <a:ext cx="646113" cy="74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147888" y="2371725"/>
            <a:ext cx="11112" cy="9048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2147888" y="3244850"/>
            <a:ext cx="1536700" cy="31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1471613" y="2371725"/>
            <a:ext cx="687387" cy="10048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00" y="2635250"/>
            <a:ext cx="512763" cy="11890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465263" y="4964113"/>
            <a:ext cx="820737" cy="1208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04850" y="4964113"/>
            <a:ext cx="762000" cy="9159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2286000" y="4565650"/>
            <a:ext cx="509588" cy="1606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77838" y="4564063"/>
            <a:ext cx="989012"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77838" y="4037013"/>
            <a:ext cx="1173162" cy="528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159000" y="2371725"/>
            <a:ext cx="2879725" cy="2428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3684588" y="2617788"/>
            <a:ext cx="1354137" cy="6270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684588" y="3244850"/>
            <a:ext cx="1639887" cy="1714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779838" y="4259263"/>
            <a:ext cx="1482725" cy="74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3508375" y="5113338"/>
            <a:ext cx="1457325" cy="523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281238" y="6097588"/>
            <a:ext cx="4611687" cy="74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2159000" y="2160588"/>
            <a:ext cx="4283075" cy="2111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284413" y="5113338"/>
            <a:ext cx="2679700" cy="1058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flipH="1">
            <a:off x="1828800" y="36576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2" name="Oval 101"/>
          <p:cNvSpPr/>
          <p:nvPr/>
        </p:nvSpPr>
        <p:spPr>
          <a:xfrm flipH="1">
            <a:off x="7315200" y="36576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3" name="Oval 102"/>
          <p:cNvSpPr/>
          <p:nvPr/>
        </p:nvSpPr>
        <p:spPr>
          <a:xfrm flipH="1">
            <a:off x="7651750" y="39608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4" name="Oval 103"/>
          <p:cNvSpPr/>
          <p:nvPr/>
        </p:nvSpPr>
        <p:spPr>
          <a:xfrm flipH="1">
            <a:off x="8451850" y="40433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5" name="Oval 104"/>
          <p:cNvSpPr/>
          <p:nvPr/>
        </p:nvSpPr>
        <p:spPr>
          <a:xfrm flipH="1">
            <a:off x="6854825" y="340995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6" name="Oval 105"/>
          <p:cNvSpPr/>
          <p:nvPr/>
        </p:nvSpPr>
        <p:spPr>
          <a:xfrm flipH="1">
            <a:off x="7566025" y="3532188"/>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7" name="Oval 106"/>
          <p:cNvSpPr/>
          <p:nvPr/>
        </p:nvSpPr>
        <p:spPr>
          <a:xfrm flipH="1">
            <a:off x="8491538" y="3025775"/>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8" name="Oval 107"/>
          <p:cNvSpPr/>
          <p:nvPr/>
        </p:nvSpPr>
        <p:spPr>
          <a:xfrm flipH="1">
            <a:off x="7580313" y="31988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9" name="Oval 108"/>
          <p:cNvSpPr/>
          <p:nvPr/>
        </p:nvSpPr>
        <p:spPr>
          <a:xfrm flipH="1">
            <a:off x="7086600" y="2955925"/>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0" name="Oval 109"/>
          <p:cNvSpPr/>
          <p:nvPr/>
        </p:nvSpPr>
        <p:spPr>
          <a:xfrm flipH="1">
            <a:off x="7670800" y="22526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1" name="Oval 110"/>
          <p:cNvSpPr/>
          <p:nvPr/>
        </p:nvSpPr>
        <p:spPr>
          <a:xfrm flipH="1">
            <a:off x="6364288" y="20875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2" name="Oval 111"/>
          <p:cNvSpPr/>
          <p:nvPr/>
        </p:nvSpPr>
        <p:spPr>
          <a:xfrm flipH="1">
            <a:off x="4968875" y="25384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3" name="Oval 112"/>
          <p:cNvSpPr/>
          <p:nvPr/>
        </p:nvSpPr>
        <p:spPr>
          <a:xfrm flipH="1">
            <a:off x="7185025" y="404495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4" name="Oval 113"/>
          <p:cNvSpPr/>
          <p:nvPr/>
        </p:nvSpPr>
        <p:spPr>
          <a:xfrm flipH="1">
            <a:off x="7624763" y="44069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5" name="Oval 114"/>
          <p:cNvSpPr/>
          <p:nvPr/>
        </p:nvSpPr>
        <p:spPr>
          <a:xfrm flipH="1">
            <a:off x="7332663" y="50165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6" name="Oval 115"/>
          <p:cNvSpPr/>
          <p:nvPr/>
        </p:nvSpPr>
        <p:spPr>
          <a:xfrm flipH="1">
            <a:off x="7978775" y="55864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7" name="Oval 116"/>
          <p:cNvSpPr/>
          <p:nvPr/>
        </p:nvSpPr>
        <p:spPr>
          <a:xfrm flipH="1">
            <a:off x="6819900" y="60198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8" name="Oval 117"/>
          <p:cNvSpPr/>
          <p:nvPr/>
        </p:nvSpPr>
        <p:spPr>
          <a:xfrm flipH="1">
            <a:off x="2203450" y="609600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9" name="Oval 118"/>
          <p:cNvSpPr/>
          <p:nvPr/>
        </p:nvSpPr>
        <p:spPr>
          <a:xfrm flipH="1">
            <a:off x="622300" y="580390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0" name="Oval 119"/>
          <p:cNvSpPr/>
          <p:nvPr/>
        </p:nvSpPr>
        <p:spPr>
          <a:xfrm flipH="1">
            <a:off x="1390650" y="48879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1" name="Oval 120"/>
          <p:cNvSpPr/>
          <p:nvPr/>
        </p:nvSpPr>
        <p:spPr>
          <a:xfrm flipH="1">
            <a:off x="400050" y="448945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2" name="Oval 121"/>
          <p:cNvSpPr/>
          <p:nvPr/>
        </p:nvSpPr>
        <p:spPr>
          <a:xfrm flipH="1">
            <a:off x="749300" y="2562225"/>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3" name="Oval 122"/>
          <p:cNvSpPr/>
          <p:nvPr/>
        </p:nvSpPr>
        <p:spPr>
          <a:xfrm flipH="1">
            <a:off x="2079625" y="230028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4" name="Oval 123"/>
          <p:cNvSpPr/>
          <p:nvPr/>
        </p:nvSpPr>
        <p:spPr>
          <a:xfrm flipH="1">
            <a:off x="2073275" y="3203575"/>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5" name="Oval 124"/>
          <p:cNvSpPr/>
          <p:nvPr/>
        </p:nvSpPr>
        <p:spPr>
          <a:xfrm flipH="1">
            <a:off x="2206625" y="36560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6" name="Oval 125"/>
          <p:cNvSpPr/>
          <p:nvPr/>
        </p:nvSpPr>
        <p:spPr>
          <a:xfrm flipH="1">
            <a:off x="2020888" y="403860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7" name="Oval 126"/>
          <p:cNvSpPr/>
          <p:nvPr/>
        </p:nvSpPr>
        <p:spPr>
          <a:xfrm flipH="1">
            <a:off x="1571625" y="396398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8" name="Oval 127"/>
          <p:cNvSpPr/>
          <p:nvPr/>
        </p:nvSpPr>
        <p:spPr>
          <a:xfrm flipH="1">
            <a:off x="1263650" y="374808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9" name="Oval 128"/>
          <p:cNvSpPr/>
          <p:nvPr/>
        </p:nvSpPr>
        <p:spPr>
          <a:xfrm flipH="1">
            <a:off x="1397000" y="33004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30" name="Straight Connector 129"/>
          <p:cNvCxnSpPr/>
          <p:nvPr/>
        </p:nvCxnSpPr>
        <p:spPr>
          <a:xfrm flipH="1" flipV="1">
            <a:off x="3690938" y="3244850"/>
            <a:ext cx="85725" cy="1017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2800350" y="4257675"/>
            <a:ext cx="984250" cy="311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3779838" y="4264025"/>
            <a:ext cx="1189037" cy="8461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flipH="1">
            <a:off x="4891088" y="503396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4" name="Oval 133"/>
          <p:cNvSpPr/>
          <p:nvPr/>
        </p:nvSpPr>
        <p:spPr>
          <a:xfrm flipH="1">
            <a:off x="3609975" y="316865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5" name="Oval 134"/>
          <p:cNvSpPr/>
          <p:nvPr/>
        </p:nvSpPr>
        <p:spPr>
          <a:xfrm flipH="1">
            <a:off x="3427413" y="5087938"/>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6" name="Oval 135"/>
          <p:cNvSpPr/>
          <p:nvPr/>
        </p:nvSpPr>
        <p:spPr>
          <a:xfrm flipH="1">
            <a:off x="2719388" y="4489450"/>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7" name="Oval 136"/>
          <p:cNvSpPr/>
          <p:nvPr/>
        </p:nvSpPr>
        <p:spPr>
          <a:xfrm flipH="1">
            <a:off x="2778125" y="357981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38" name="Straight Connector 137"/>
          <p:cNvCxnSpPr/>
          <p:nvPr/>
        </p:nvCxnSpPr>
        <p:spPr>
          <a:xfrm flipH="1">
            <a:off x="5259388" y="3419475"/>
            <a:ext cx="65087" cy="914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5324475" y="3413125"/>
            <a:ext cx="1684338" cy="5064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3776663" y="3416300"/>
            <a:ext cx="1549400" cy="8429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Oval 140"/>
          <p:cNvSpPr/>
          <p:nvPr/>
        </p:nvSpPr>
        <p:spPr>
          <a:xfrm flipH="1">
            <a:off x="5246688" y="3338513"/>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2" name="Oval 141"/>
          <p:cNvSpPr/>
          <p:nvPr/>
        </p:nvSpPr>
        <p:spPr>
          <a:xfrm flipH="1">
            <a:off x="6932613" y="3851275"/>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3" name="Oval 142"/>
          <p:cNvSpPr/>
          <p:nvPr/>
        </p:nvSpPr>
        <p:spPr>
          <a:xfrm flipH="1">
            <a:off x="6100763" y="4814888"/>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4" name="Oval 143"/>
          <p:cNvSpPr/>
          <p:nvPr/>
        </p:nvSpPr>
        <p:spPr>
          <a:xfrm flipH="1">
            <a:off x="5187950" y="4267200"/>
            <a:ext cx="152400" cy="152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5" name="Oval 144"/>
          <p:cNvSpPr/>
          <p:nvPr/>
        </p:nvSpPr>
        <p:spPr>
          <a:xfrm flipH="1">
            <a:off x="3705225" y="4183063"/>
            <a:ext cx="152400" cy="152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106430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4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13"/>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14"/>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4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25"/>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124"/>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08"/>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106"/>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142"/>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103"/>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114"/>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115"/>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4"/>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6"/>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7"/>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8"/>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3"/>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4"/>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5"/>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16"/>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7"/>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9"/>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65"/>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66"/>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68"/>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69"/>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71"/>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72"/>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74"/>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75"/>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76"/>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77"/>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78"/>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79"/>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80"/>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81"/>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82"/>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83"/>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84"/>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85"/>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86"/>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87"/>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88"/>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89"/>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90"/>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91"/>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92"/>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9"/>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10"/>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11"/>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12"/>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20"/>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21"/>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22"/>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23"/>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24"/>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25"/>
                                        </p:tgtEl>
                                        <p:attrNameLst>
                                          <p:attrName>style.visibility</p:attrName>
                                        </p:attrNameLst>
                                      </p:cBhvr>
                                      <p:to>
                                        <p:strVal val="hidden"/>
                                      </p:to>
                                    </p:set>
                                  </p:childTnLst>
                                </p:cTn>
                              </p:par>
                              <p:par>
                                <p:cTn id="185" presetID="1" presetClass="exit" presetSubtype="0" fill="hold" nodeType="withEffect">
                                  <p:stCondLst>
                                    <p:cond delay="0"/>
                                  </p:stCondLst>
                                  <p:childTnLst>
                                    <p:set>
                                      <p:cBhvr>
                                        <p:cTn id="186" dur="1" fill="hold">
                                          <p:stCondLst>
                                            <p:cond delay="0"/>
                                          </p:stCondLst>
                                        </p:cTn>
                                        <p:tgtEl>
                                          <p:spTgt spid="26"/>
                                        </p:tgtEl>
                                        <p:attrNameLst>
                                          <p:attrName>style.visibility</p:attrName>
                                        </p:attrNameLst>
                                      </p:cBhvr>
                                      <p:to>
                                        <p:strVal val="hidden"/>
                                      </p:to>
                                    </p:set>
                                  </p:childTnLst>
                                </p:cTn>
                              </p:par>
                              <p:par>
                                <p:cTn id="187" presetID="1" presetClass="exit" presetSubtype="0" fill="hold" nodeType="withEffect">
                                  <p:stCondLst>
                                    <p:cond delay="0"/>
                                  </p:stCondLst>
                                  <p:childTnLst>
                                    <p:set>
                                      <p:cBhvr>
                                        <p:cTn id="188" dur="1" fill="hold">
                                          <p:stCondLst>
                                            <p:cond delay="0"/>
                                          </p:stCondLst>
                                        </p:cTn>
                                        <p:tgtEl>
                                          <p:spTgt spid="27"/>
                                        </p:tgtEl>
                                        <p:attrNameLst>
                                          <p:attrName>style.visibility</p:attrName>
                                        </p:attrNameLst>
                                      </p:cBhvr>
                                      <p:to>
                                        <p:strVal val="hidden"/>
                                      </p:to>
                                    </p:set>
                                  </p:childTnLst>
                                </p:cTn>
                              </p:par>
                              <p:par>
                                <p:cTn id="189" presetID="1" presetClass="exit" presetSubtype="0" fill="hold" nodeType="withEffect">
                                  <p:stCondLst>
                                    <p:cond delay="0"/>
                                  </p:stCondLst>
                                  <p:childTnLst>
                                    <p:set>
                                      <p:cBhvr>
                                        <p:cTn id="190" dur="1" fill="hold">
                                          <p:stCondLst>
                                            <p:cond delay="0"/>
                                          </p:stCondLst>
                                        </p:cTn>
                                        <p:tgtEl>
                                          <p:spTgt spid="28"/>
                                        </p:tgtEl>
                                        <p:attrNameLst>
                                          <p:attrName>style.visibility</p:attrName>
                                        </p:attrNameLst>
                                      </p:cBhvr>
                                      <p:to>
                                        <p:strVal val="hidden"/>
                                      </p:to>
                                    </p:set>
                                  </p:childTnLst>
                                </p:cTn>
                              </p:par>
                              <p:par>
                                <p:cTn id="191" presetID="1" presetClass="exit" presetSubtype="0" fill="hold" nodeType="withEffect">
                                  <p:stCondLst>
                                    <p:cond delay="0"/>
                                  </p:stCondLst>
                                  <p:childTnLst>
                                    <p:set>
                                      <p:cBhvr>
                                        <p:cTn id="192" dur="1" fill="hold">
                                          <p:stCondLst>
                                            <p:cond delay="0"/>
                                          </p:stCondLst>
                                        </p:cTn>
                                        <p:tgtEl>
                                          <p:spTgt spid="29"/>
                                        </p:tgtEl>
                                        <p:attrNameLst>
                                          <p:attrName>style.visibility</p:attrName>
                                        </p:attrNameLst>
                                      </p:cBhvr>
                                      <p:to>
                                        <p:strVal val="hidden"/>
                                      </p:to>
                                    </p:set>
                                  </p:childTnLst>
                                </p:cTn>
                              </p:par>
                              <p:par>
                                <p:cTn id="193" presetID="1" presetClass="exit" presetSubtype="0" fill="hold" nodeType="withEffect">
                                  <p:stCondLst>
                                    <p:cond delay="0"/>
                                  </p:stCondLst>
                                  <p:childTnLst>
                                    <p:set>
                                      <p:cBhvr>
                                        <p:cTn id="194" dur="1" fill="hold">
                                          <p:stCondLst>
                                            <p:cond delay="0"/>
                                          </p:stCondLst>
                                        </p:cTn>
                                        <p:tgtEl>
                                          <p:spTgt spid="30"/>
                                        </p:tgtEl>
                                        <p:attrNameLst>
                                          <p:attrName>style.visibility</p:attrName>
                                        </p:attrNameLst>
                                      </p:cBhvr>
                                      <p:to>
                                        <p:strVal val="hidden"/>
                                      </p:to>
                                    </p:set>
                                  </p:childTnLst>
                                </p:cTn>
                              </p:par>
                              <p:par>
                                <p:cTn id="195" presetID="1" presetClass="exit" presetSubtype="0" fill="hold" nodeType="withEffect">
                                  <p:stCondLst>
                                    <p:cond delay="0"/>
                                  </p:stCondLst>
                                  <p:childTnLst>
                                    <p:set>
                                      <p:cBhvr>
                                        <p:cTn id="196" dur="1" fill="hold">
                                          <p:stCondLst>
                                            <p:cond delay="0"/>
                                          </p:stCondLst>
                                        </p:cTn>
                                        <p:tgtEl>
                                          <p:spTgt spid="31"/>
                                        </p:tgtEl>
                                        <p:attrNameLst>
                                          <p:attrName>style.visibility</p:attrName>
                                        </p:attrNameLst>
                                      </p:cBhvr>
                                      <p:to>
                                        <p:strVal val="hidden"/>
                                      </p:to>
                                    </p:set>
                                  </p:childTnLst>
                                </p:cTn>
                              </p:par>
                              <p:par>
                                <p:cTn id="197" presetID="1" presetClass="exit" presetSubtype="0" fill="hold" nodeType="withEffect">
                                  <p:stCondLst>
                                    <p:cond delay="0"/>
                                  </p:stCondLst>
                                  <p:childTnLst>
                                    <p:set>
                                      <p:cBhvr>
                                        <p:cTn id="198" dur="1" fill="hold">
                                          <p:stCondLst>
                                            <p:cond delay="0"/>
                                          </p:stCondLst>
                                        </p:cTn>
                                        <p:tgtEl>
                                          <p:spTgt spid="32"/>
                                        </p:tgtEl>
                                        <p:attrNameLst>
                                          <p:attrName>style.visibility</p:attrName>
                                        </p:attrNameLst>
                                      </p:cBhvr>
                                      <p:to>
                                        <p:strVal val="hidden"/>
                                      </p:to>
                                    </p:set>
                                  </p:childTnLst>
                                </p:cTn>
                              </p:par>
                              <p:par>
                                <p:cTn id="199" presetID="1" presetClass="exit" presetSubtype="0" fill="hold" nodeType="withEffect">
                                  <p:stCondLst>
                                    <p:cond delay="0"/>
                                  </p:stCondLst>
                                  <p:childTnLst>
                                    <p:set>
                                      <p:cBhvr>
                                        <p:cTn id="200" dur="1" fill="hold">
                                          <p:stCondLst>
                                            <p:cond delay="0"/>
                                          </p:stCondLst>
                                        </p:cTn>
                                        <p:tgtEl>
                                          <p:spTgt spid="33"/>
                                        </p:tgtEl>
                                        <p:attrNameLst>
                                          <p:attrName>style.visibility</p:attrName>
                                        </p:attrNameLst>
                                      </p:cBhvr>
                                      <p:to>
                                        <p:strVal val="hidden"/>
                                      </p:to>
                                    </p:set>
                                  </p:childTnLst>
                                </p:cTn>
                              </p:par>
                              <p:par>
                                <p:cTn id="201" presetID="1" presetClass="exit" presetSubtype="0" fill="hold" nodeType="withEffect">
                                  <p:stCondLst>
                                    <p:cond delay="0"/>
                                  </p:stCondLst>
                                  <p:childTnLst>
                                    <p:set>
                                      <p:cBhvr>
                                        <p:cTn id="202" dur="1" fill="hold">
                                          <p:stCondLst>
                                            <p:cond delay="0"/>
                                          </p:stCondLst>
                                        </p:cTn>
                                        <p:tgtEl>
                                          <p:spTgt spid="34"/>
                                        </p:tgtEl>
                                        <p:attrNameLst>
                                          <p:attrName>style.visibility</p:attrName>
                                        </p:attrNameLst>
                                      </p:cBhvr>
                                      <p:to>
                                        <p:strVal val="hidden"/>
                                      </p:to>
                                    </p:set>
                                  </p:childTnLst>
                                </p:cTn>
                              </p:par>
                              <p:par>
                                <p:cTn id="203" presetID="1" presetClass="exit" presetSubtype="0" fill="hold" nodeType="withEffect">
                                  <p:stCondLst>
                                    <p:cond delay="0"/>
                                  </p:stCondLst>
                                  <p:childTnLst>
                                    <p:set>
                                      <p:cBhvr>
                                        <p:cTn id="204" dur="1" fill="hold">
                                          <p:stCondLst>
                                            <p:cond delay="0"/>
                                          </p:stCondLst>
                                        </p:cTn>
                                        <p:tgtEl>
                                          <p:spTgt spid="3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36"/>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37"/>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xit" presetSubtype="0" fill="hold" nodeType="withEffect">
                                  <p:stCondLst>
                                    <p:cond delay="0"/>
                                  </p:stCondLst>
                                  <p:childTnLst>
                                    <p:set>
                                      <p:cBhvr>
                                        <p:cTn id="212" dur="1" fill="hold">
                                          <p:stCondLst>
                                            <p:cond delay="0"/>
                                          </p:stCondLst>
                                        </p:cTn>
                                        <p:tgtEl>
                                          <p:spTgt spid="39"/>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40"/>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41"/>
                                        </p:tgtEl>
                                        <p:attrNameLst>
                                          <p:attrName>style.visibility</p:attrName>
                                        </p:attrNameLst>
                                      </p:cBhvr>
                                      <p:to>
                                        <p:strVal val="hidden"/>
                                      </p:to>
                                    </p:set>
                                  </p:childTnLst>
                                </p:cTn>
                              </p:par>
                              <p:par>
                                <p:cTn id="217" presetID="1" presetClass="exit" presetSubtype="0" fill="hold" nodeType="withEffect">
                                  <p:stCondLst>
                                    <p:cond delay="0"/>
                                  </p:stCondLst>
                                  <p:childTnLst>
                                    <p:set>
                                      <p:cBhvr>
                                        <p:cTn id="218" dur="1" fill="hold">
                                          <p:stCondLst>
                                            <p:cond delay="0"/>
                                          </p:stCondLst>
                                        </p:cTn>
                                        <p:tgtEl>
                                          <p:spTgt spid="42"/>
                                        </p:tgtEl>
                                        <p:attrNameLst>
                                          <p:attrName>style.visibility</p:attrName>
                                        </p:attrNameLst>
                                      </p:cBhvr>
                                      <p:to>
                                        <p:strVal val="hidden"/>
                                      </p:to>
                                    </p:set>
                                  </p:childTnLst>
                                </p:cTn>
                              </p:par>
                              <p:par>
                                <p:cTn id="219" presetID="1" presetClass="exit" presetSubtype="0" fill="hold" nodeType="withEffect">
                                  <p:stCondLst>
                                    <p:cond delay="0"/>
                                  </p:stCondLst>
                                  <p:childTnLst>
                                    <p:set>
                                      <p:cBhvr>
                                        <p:cTn id="220" dur="1" fill="hold">
                                          <p:stCondLst>
                                            <p:cond delay="0"/>
                                          </p:stCondLst>
                                        </p:cTn>
                                        <p:tgtEl>
                                          <p:spTgt spid="43"/>
                                        </p:tgtEl>
                                        <p:attrNameLst>
                                          <p:attrName>style.visibility</p:attrName>
                                        </p:attrNameLst>
                                      </p:cBhvr>
                                      <p:to>
                                        <p:strVal val="hidden"/>
                                      </p:to>
                                    </p:set>
                                  </p:childTnLst>
                                </p:cTn>
                              </p:par>
                              <p:par>
                                <p:cTn id="221" presetID="1" presetClass="exit" presetSubtype="0" fill="hold" nodeType="withEffect">
                                  <p:stCondLst>
                                    <p:cond delay="0"/>
                                  </p:stCondLst>
                                  <p:childTnLst>
                                    <p:set>
                                      <p:cBhvr>
                                        <p:cTn id="222" dur="1" fill="hold">
                                          <p:stCondLst>
                                            <p:cond delay="0"/>
                                          </p:stCondLst>
                                        </p:cTn>
                                        <p:tgtEl>
                                          <p:spTgt spid="44"/>
                                        </p:tgtEl>
                                        <p:attrNameLst>
                                          <p:attrName>style.visibility</p:attrName>
                                        </p:attrNameLst>
                                      </p:cBhvr>
                                      <p:to>
                                        <p:strVal val="hidden"/>
                                      </p:to>
                                    </p:set>
                                  </p:childTnLst>
                                </p:cTn>
                              </p:par>
                              <p:par>
                                <p:cTn id="223" presetID="1" presetClass="exit" presetSubtype="0" fill="hold" nodeType="withEffect">
                                  <p:stCondLst>
                                    <p:cond delay="0"/>
                                  </p:stCondLst>
                                  <p:childTnLst>
                                    <p:set>
                                      <p:cBhvr>
                                        <p:cTn id="224" dur="1" fill="hold">
                                          <p:stCondLst>
                                            <p:cond delay="0"/>
                                          </p:stCondLst>
                                        </p:cTn>
                                        <p:tgtEl>
                                          <p:spTgt spid="45"/>
                                        </p:tgtEl>
                                        <p:attrNameLst>
                                          <p:attrName>style.visibility</p:attrName>
                                        </p:attrNameLst>
                                      </p:cBhvr>
                                      <p:to>
                                        <p:strVal val="hidden"/>
                                      </p:to>
                                    </p:set>
                                  </p:childTnLst>
                                </p:cTn>
                              </p:par>
                              <p:par>
                                <p:cTn id="225" presetID="1" presetClass="exit" presetSubtype="0" fill="hold" nodeType="withEffect">
                                  <p:stCondLst>
                                    <p:cond delay="0"/>
                                  </p:stCondLst>
                                  <p:childTnLst>
                                    <p:set>
                                      <p:cBhvr>
                                        <p:cTn id="226" dur="1" fill="hold">
                                          <p:stCondLst>
                                            <p:cond delay="0"/>
                                          </p:stCondLst>
                                        </p:cTn>
                                        <p:tgtEl>
                                          <p:spTgt spid="46"/>
                                        </p:tgtEl>
                                        <p:attrNameLst>
                                          <p:attrName>style.visibility</p:attrName>
                                        </p:attrNameLst>
                                      </p:cBhvr>
                                      <p:to>
                                        <p:strVal val="hidden"/>
                                      </p:to>
                                    </p:set>
                                  </p:childTnLst>
                                </p:cTn>
                              </p:par>
                              <p:par>
                                <p:cTn id="227" presetID="1" presetClass="exit" presetSubtype="0" fill="hold" nodeType="withEffect">
                                  <p:stCondLst>
                                    <p:cond delay="0"/>
                                  </p:stCondLst>
                                  <p:childTnLst>
                                    <p:set>
                                      <p:cBhvr>
                                        <p:cTn id="228" dur="1" fill="hold">
                                          <p:stCondLst>
                                            <p:cond delay="0"/>
                                          </p:stCondLst>
                                        </p:cTn>
                                        <p:tgtEl>
                                          <p:spTgt spid="47"/>
                                        </p:tgtEl>
                                        <p:attrNameLst>
                                          <p:attrName>style.visibility</p:attrName>
                                        </p:attrNameLst>
                                      </p:cBhvr>
                                      <p:to>
                                        <p:strVal val="hidden"/>
                                      </p:to>
                                    </p:set>
                                  </p:childTnLst>
                                </p:cTn>
                              </p:par>
                              <p:par>
                                <p:cTn id="229" presetID="1" presetClass="exit" presetSubtype="0" fill="hold" nodeType="withEffect">
                                  <p:stCondLst>
                                    <p:cond delay="0"/>
                                  </p:stCondLst>
                                  <p:childTnLst>
                                    <p:set>
                                      <p:cBhvr>
                                        <p:cTn id="230" dur="1" fill="hold">
                                          <p:stCondLst>
                                            <p:cond delay="0"/>
                                          </p:stCondLst>
                                        </p:cTn>
                                        <p:tgtEl>
                                          <p:spTgt spid="48"/>
                                        </p:tgtEl>
                                        <p:attrNameLst>
                                          <p:attrName>style.visibility</p:attrName>
                                        </p:attrNameLst>
                                      </p:cBhvr>
                                      <p:to>
                                        <p:strVal val="hidden"/>
                                      </p:to>
                                    </p:set>
                                  </p:childTnLst>
                                </p:cTn>
                              </p:par>
                              <p:par>
                                <p:cTn id="231" presetID="1" presetClass="exit" presetSubtype="0" fill="hold" nodeType="withEffect">
                                  <p:stCondLst>
                                    <p:cond delay="0"/>
                                  </p:stCondLst>
                                  <p:childTnLst>
                                    <p:set>
                                      <p:cBhvr>
                                        <p:cTn id="232" dur="1" fill="hold">
                                          <p:stCondLst>
                                            <p:cond delay="0"/>
                                          </p:stCondLst>
                                        </p:cTn>
                                        <p:tgtEl>
                                          <p:spTgt spid="49"/>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0"/>
                                          </p:stCondLst>
                                        </p:cTn>
                                        <p:tgtEl>
                                          <p:spTgt spid="50"/>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51"/>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52"/>
                                        </p:tgtEl>
                                        <p:attrNameLst>
                                          <p:attrName>style.visibility</p:attrName>
                                        </p:attrNameLst>
                                      </p:cBhvr>
                                      <p:to>
                                        <p:strVal val="hidden"/>
                                      </p:to>
                                    </p:set>
                                  </p:childTnLst>
                                </p:cTn>
                              </p:par>
                              <p:par>
                                <p:cTn id="239" presetID="1" presetClass="exit" presetSubtype="0" fill="hold" nodeType="withEffect">
                                  <p:stCondLst>
                                    <p:cond delay="0"/>
                                  </p:stCondLst>
                                  <p:childTnLst>
                                    <p:set>
                                      <p:cBhvr>
                                        <p:cTn id="240" dur="1" fill="hold">
                                          <p:stCondLst>
                                            <p:cond delay="0"/>
                                          </p:stCondLst>
                                        </p:cTn>
                                        <p:tgtEl>
                                          <p:spTgt spid="53"/>
                                        </p:tgtEl>
                                        <p:attrNameLst>
                                          <p:attrName>style.visibility</p:attrName>
                                        </p:attrNameLst>
                                      </p:cBhvr>
                                      <p:to>
                                        <p:strVal val="hidden"/>
                                      </p:to>
                                    </p:set>
                                  </p:childTnLst>
                                </p:cTn>
                              </p:par>
                              <p:par>
                                <p:cTn id="241" presetID="1" presetClass="exit" presetSubtype="0" fill="hold" nodeType="withEffect">
                                  <p:stCondLst>
                                    <p:cond delay="0"/>
                                  </p:stCondLst>
                                  <p:childTnLst>
                                    <p:set>
                                      <p:cBhvr>
                                        <p:cTn id="242" dur="1" fill="hold">
                                          <p:stCondLst>
                                            <p:cond delay="0"/>
                                          </p:stCondLst>
                                        </p:cTn>
                                        <p:tgtEl>
                                          <p:spTgt spid="54"/>
                                        </p:tgtEl>
                                        <p:attrNameLst>
                                          <p:attrName>style.visibility</p:attrName>
                                        </p:attrNameLst>
                                      </p:cBhvr>
                                      <p:to>
                                        <p:strVal val="hidden"/>
                                      </p:to>
                                    </p:set>
                                  </p:childTnLst>
                                </p:cTn>
                              </p:par>
                              <p:par>
                                <p:cTn id="243" presetID="1" presetClass="exit" presetSubtype="0" fill="hold" nodeType="withEffect">
                                  <p:stCondLst>
                                    <p:cond delay="0"/>
                                  </p:stCondLst>
                                  <p:childTnLst>
                                    <p:set>
                                      <p:cBhvr>
                                        <p:cTn id="244" dur="1" fill="hold">
                                          <p:stCondLst>
                                            <p:cond delay="0"/>
                                          </p:stCondLst>
                                        </p:cTn>
                                        <p:tgtEl>
                                          <p:spTgt spid="55"/>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56"/>
                                        </p:tgtEl>
                                        <p:attrNameLst>
                                          <p:attrName>style.visibility</p:attrName>
                                        </p:attrNameLst>
                                      </p:cBhvr>
                                      <p:to>
                                        <p:strVal val="hidden"/>
                                      </p:to>
                                    </p:set>
                                  </p:childTnLst>
                                </p:cTn>
                              </p:par>
                              <p:par>
                                <p:cTn id="247" presetID="1" presetClass="exit" presetSubtype="0" fill="hold" nodeType="withEffect">
                                  <p:stCondLst>
                                    <p:cond delay="0"/>
                                  </p:stCondLst>
                                  <p:childTnLst>
                                    <p:set>
                                      <p:cBhvr>
                                        <p:cTn id="248" dur="1" fill="hold">
                                          <p:stCondLst>
                                            <p:cond delay="0"/>
                                          </p:stCondLst>
                                        </p:cTn>
                                        <p:tgtEl>
                                          <p:spTgt spid="57"/>
                                        </p:tgtEl>
                                        <p:attrNameLst>
                                          <p:attrName>style.visibility</p:attrName>
                                        </p:attrNameLst>
                                      </p:cBhvr>
                                      <p:to>
                                        <p:strVal val="hidden"/>
                                      </p:to>
                                    </p:set>
                                  </p:childTnLst>
                                </p:cTn>
                              </p:par>
                              <p:par>
                                <p:cTn id="249" presetID="1" presetClass="exit" presetSubtype="0" fill="hold" nodeType="withEffect">
                                  <p:stCondLst>
                                    <p:cond delay="0"/>
                                  </p:stCondLst>
                                  <p:childTnLst>
                                    <p:set>
                                      <p:cBhvr>
                                        <p:cTn id="250" dur="1" fill="hold">
                                          <p:stCondLst>
                                            <p:cond delay="0"/>
                                          </p:stCondLst>
                                        </p:cTn>
                                        <p:tgtEl>
                                          <p:spTgt spid="58"/>
                                        </p:tgtEl>
                                        <p:attrNameLst>
                                          <p:attrName>style.visibility</p:attrName>
                                        </p:attrNameLst>
                                      </p:cBhvr>
                                      <p:to>
                                        <p:strVal val="hidden"/>
                                      </p:to>
                                    </p:set>
                                  </p:childTnLst>
                                </p:cTn>
                              </p:par>
                              <p:par>
                                <p:cTn id="251" presetID="1" presetClass="exit" presetSubtype="0" fill="hold" nodeType="withEffect">
                                  <p:stCondLst>
                                    <p:cond delay="0"/>
                                  </p:stCondLst>
                                  <p:childTnLst>
                                    <p:set>
                                      <p:cBhvr>
                                        <p:cTn id="252" dur="1" fill="hold">
                                          <p:stCondLst>
                                            <p:cond delay="0"/>
                                          </p:stCondLst>
                                        </p:cTn>
                                        <p:tgtEl>
                                          <p:spTgt spid="59"/>
                                        </p:tgtEl>
                                        <p:attrNameLst>
                                          <p:attrName>style.visibility</p:attrName>
                                        </p:attrNameLst>
                                      </p:cBhvr>
                                      <p:to>
                                        <p:strVal val="hidden"/>
                                      </p:to>
                                    </p:set>
                                  </p:childTnLst>
                                </p:cTn>
                              </p:par>
                              <p:par>
                                <p:cTn id="253" presetID="1" presetClass="exit" presetSubtype="0" fill="hold" nodeType="withEffect">
                                  <p:stCondLst>
                                    <p:cond delay="0"/>
                                  </p:stCondLst>
                                  <p:childTnLst>
                                    <p:set>
                                      <p:cBhvr>
                                        <p:cTn id="254" dur="1" fill="hold">
                                          <p:stCondLst>
                                            <p:cond delay="0"/>
                                          </p:stCondLst>
                                        </p:cTn>
                                        <p:tgtEl>
                                          <p:spTgt spid="60"/>
                                        </p:tgtEl>
                                        <p:attrNameLst>
                                          <p:attrName>style.visibility</p:attrName>
                                        </p:attrNameLst>
                                      </p:cBhvr>
                                      <p:to>
                                        <p:strVal val="hidden"/>
                                      </p:to>
                                    </p:set>
                                  </p:childTnLst>
                                </p:cTn>
                              </p:par>
                              <p:par>
                                <p:cTn id="255" presetID="1" presetClass="exit" presetSubtype="0" fill="hold" nodeType="withEffect">
                                  <p:stCondLst>
                                    <p:cond delay="0"/>
                                  </p:stCondLst>
                                  <p:childTnLst>
                                    <p:set>
                                      <p:cBhvr>
                                        <p:cTn id="256" dur="1" fill="hold">
                                          <p:stCondLst>
                                            <p:cond delay="0"/>
                                          </p:stCondLst>
                                        </p:cTn>
                                        <p:tgtEl>
                                          <p:spTgt spid="61"/>
                                        </p:tgtEl>
                                        <p:attrNameLst>
                                          <p:attrName>style.visibility</p:attrName>
                                        </p:attrNameLst>
                                      </p:cBhvr>
                                      <p:to>
                                        <p:strVal val="hidden"/>
                                      </p:to>
                                    </p:set>
                                  </p:childTnLst>
                                </p:cTn>
                              </p:par>
                              <p:par>
                                <p:cTn id="257" presetID="1" presetClass="exit" presetSubtype="0" fill="hold" nodeType="withEffect">
                                  <p:stCondLst>
                                    <p:cond delay="0"/>
                                  </p:stCondLst>
                                  <p:childTnLst>
                                    <p:set>
                                      <p:cBhvr>
                                        <p:cTn id="258" dur="1" fill="hold">
                                          <p:stCondLst>
                                            <p:cond delay="0"/>
                                          </p:stCondLst>
                                        </p:cTn>
                                        <p:tgtEl>
                                          <p:spTgt spid="62"/>
                                        </p:tgtEl>
                                        <p:attrNameLst>
                                          <p:attrName>style.visibility</p:attrName>
                                        </p:attrNameLst>
                                      </p:cBhvr>
                                      <p:to>
                                        <p:strVal val="hidden"/>
                                      </p:to>
                                    </p:set>
                                  </p:childTnLst>
                                </p:cTn>
                              </p:par>
                              <p:par>
                                <p:cTn id="259" presetID="1" presetClass="exit" presetSubtype="0" fill="hold" nodeType="withEffect">
                                  <p:stCondLst>
                                    <p:cond delay="0"/>
                                  </p:stCondLst>
                                  <p:childTnLst>
                                    <p:set>
                                      <p:cBhvr>
                                        <p:cTn id="260" dur="1" fill="hold">
                                          <p:stCondLst>
                                            <p:cond delay="0"/>
                                          </p:stCondLst>
                                        </p:cTn>
                                        <p:tgtEl>
                                          <p:spTgt spid="63"/>
                                        </p:tgtEl>
                                        <p:attrNameLst>
                                          <p:attrName>style.visibility</p:attrName>
                                        </p:attrNameLst>
                                      </p:cBhvr>
                                      <p:to>
                                        <p:strVal val="hidden"/>
                                      </p:to>
                                    </p:set>
                                  </p:childTnLst>
                                </p:cTn>
                              </p:par>
                              <p:par>
                                <p:cTn id="261" presetID="1" presetClass="exit" presetSubtype="0" fill="hold" nodeType="withEffect">
                                  <p:stCondLst>
                                    <p:cond delay="0"/>
                                  </p:stCondLst>
                                  <p:childTnLst>
                                    <p:set>
                                      <p:cBhvr>
                                        <p:cTn id="262" dur="1" fill="hold">
                                          <p:stCondLst>
                                            <p:cond delay="0"/>
                                          </p:stCondLst>
                                        </p:cTn>
                                        <p:tgtEl>
                                          <p:spTgt spid="130"/>
                                        </p:tgtEl>
                                        <p:attrNameLst>
                                          <p:attrName>style.visibility</p:attrName>
                                        </p:attrNameLst>
                                      </p:cBhvr>
                                      <p:to>
                                        <p:strVal val="hidden"/>
                                      </p:to>
                                    </p:set>
                                  </p:childTnLst>
                                </p:cTn>
                              </p:par>
                              <p:par>
                                <p:cTn id="263" presetID="1" presetClass="exit" presetSubtype="0" fill="hold" nodeType="withEffect">
                                  <p:stCondLst>
                                    <p:cond delay="0"/>
                                  </p:stCondLst>
                                  <p:childTnLst>
                                    <p:set>
                                      <p:cBhvr>
                                        <p:cTn id="264" dur="1" fill="hold">
                                          <p:stCondLst>
                                            <p:cond delay="0"/>
                                          </p:stCondLst>
                                        </p:cTn>
                                        <p:tgtEl>
                                          <p:spTgt spid="131"/>
                                        </p:tgtEl>
                                        <p:attrNameLst>
                                          <p:attrName>style.visibility</p:attrName>
                                        </p:attrNameLst>
                                      </p:cBhvr>
                                      <p:to>
                                        <p:strVal val="hidden"/>
                                      </p:to>
                                    </p:set>
                                  </p:childTnLst>
                                </p:cTn>
                              </p:par>
                              <p:par>
                                <p:cTn id="265" presetID="1" presetClass="exit" presetSubtype="0" fill="hold" nodeType="withEffect">
                                  <p:stCondLst>
                                    <p:cond delay="0"/>
                                  </p:stCondLst>
                                  <p:childTnLst>
                                    <p:set>
                                      <p:cBhvr>
                                        <p:cTn id="266" dur="1" fill="hold">
                                          <p:stCondLst>
                                            <p:cond delay="0"/>
                                          </p:stCondLst>
                                        </p:cTn>
                                        <p:tgtEl>
                                          <p:spTgt spid="138"/>
                                        </p:tgtEl>
                                        <p:attrNameLst>
                                          <p:attrName>style.visibility</p:attrName>
                                        </p:attrNameLst>
                                      </p:cBhvr>
                                      <p:to>
                                        <p:strVal val="hidden"/>
                                      </p:to>
                                    </p:set>
                                  </p:childTnLst>
                                </p:cTn>
                              </p:par>
                              <p:par>
                                <p:cTn id="267" presetID="1" presetClass="exit" presetSubtype="0" fill="hold" nodeType="withEffect">
                                  <p:stCondLst>
                                    <p:cond delay="0"/>
                                  </p:stCondLst>
                                  <p:childTnLst>
                                    <p:set>
                                      <p:cBhvr>
                                        <p:cTn id="268" dur="1" fill="hold">
                                          <p:stCondLst>
                                            <p:cond delay="0"/>
                                          </p:stCondLst>
                                        </p:cTn>
                                        <p:tgtEl>
                                          <p:spTgt spid="139"/>
                                        </p:tgtEl>
                                        <p:attrNameLst>
                                          <p:attrName>style.visibility</p:attrName>
                                        </p:attrNameLst>
                                      </p:cBhvr>
                                      <p:to>
                                        <p:strVal val="hidden"/>
                                      </p:to>
                                    </p:set>
                                  </p:childTnLst>
                                </p:cTn>
                              </p:par>
                              <p:par>
                                <p:cTn id="269" presetID="1" presetClass="exit" presetSubtype="0" fill="hold" nodeType="withEffect">
                                  <p:stCondLst>
                                    <p:cond delay="0"/>
                                  </p:stCondLst>
                                  <p:childTnLst>
                                    <p:set>
                                      <p:cBhvr>
                                        <p:cTn id="270" dur="1" fill="hold">
                                          <p:stCondLst>
                                            <p:cond delay="0"/>
                                          </p:stCondLst>
                                        </p:cTn>
                                        <p:tgtEl>
                                          <p:spTgt spid="98"/>
                                        </p:tgtEl>
                                        <p:attrNameLst>
                                          <p:attrName>style.visibility</p:attrName>
                                        </p:attrNameLst>
                                      </p:cBhvr>
                                      <p:to>
                                        <p:strVal val="hidden"/>
                                      </p:to>
                                    </p:set>
                                  </p:childTnLst>
                                </p:cTn>
                              </p:par>
                              <p:par>
                                <p:cTn id="271" presetID="1" presetClass="exit" presetSubtype="0" fill="hold" nodeType="withEffect">
                                  <p:stCondLst>
                                    <p:cond delay="0"/>
                                  </p:stCondLst>
                                  <p:childTnLst>
                                    <p:set>
                                      <p:cBhvr>
                                        <p:cTn id="272" dur="1" fill="hold">
                                          <p:stCondLst>
                                            <p:cond delay="0"/>
                                          </p:stCondLst>
                                        </p:cTn>
                                        <p:tgtEl>
                                          <p:spTgt spid="100"/>
                                        </p:tgtEl>
                                        <p:attrNameLst>
                                          <p:attrName>style.visibility</p:attrName>
                                        </p:attrNameLst>
                                      </p:cBhvr>
                                      <p:to>
                                        <p:strVal val="hidden"/>
                                      </p:to>
                                    </p:set>
                                  </p:childTnLst>
                                </p:cTn>
                              </p:par>
                              <p:par>
                                <p:cTn id="273" presetID="1" presetClass="exit" presetSubtype="0" fill="hold" nodeType="withEffect">
                                  <p:stCondLst>
                                    <p:cond delay="0"/>
                                  </p:stCondLst>
                                  <p:childTnLst>
                                    <p:set>
                                      <p:cBhvr>
                                        <p:cTn id="274" dur="1" fill="hold">
                                          <p:stCondLst>
                                            <p:cond delay="0"/>
                                          </p:stCondLst>
                                        </p:cTn>
                                        <p:tgtEl>
                                          <p:spTgt spid="97"/>
                                        </p:tgtEl>
                                        <p:attrNameLst>
                                          <p:attrName>style.visibility</p:attrName>
                                        </p:attrNameLst>
                                      </p:cBhvr>
                                      <p:to>
                                        <p:strVal val="hidden"/>
                                      </p:to>
                                    </p:set>
                                  </p:childTnLst>
                                </p:cTn>
                              </p:par>
                              <p:par>
                                <p:cTn id="275" presetID="1" presetClass="exit" presetSubtype="0" fill="hold" nodeType="withEffect">
                                  <p:stCondLst>
                                    <p:cond delay="0"/>
                                  </p:stCondLst>
                                  <p:childTnLst>
                                    <p:set>
                                      <p:cBhvr>
                                        <p:cTn id="276" dur="1" fill="hold">
                                          <p:stCondLst>
                                            <p:cond delay="0"/>
                                          </p:stCondLst>
                                        </p:cTn>
                                        <p:tgtEl>
                                          <p:spTgt spid="132"/>
                                        </p:tgtEl>
                                        <p:attrNameLst>
                                          <p:attrName>style.visibility</p:attrName>
                                        </p:attrNameLst>
                                      </p:cBhvr>
                                      <p:to>
                                        <p:strVal val="hidden"/>
                                      </p:to>
                                    </p:set>
                                  </p:childTnLst>
                                </p:cTn>
                              </p:par>
                              <p:par>
                                <p:cTn id="277" presetID="1" presetClass="exit" presetSubtype="0" fill="hold" nodeType="withEffect">
                                  <p:stCondLst>
                                    <p:cond delay="0"/>
                                  </p:stCondLst>
                                  <p:childTnLst>
                                    <p:set>
                                      <p:cBhvr>
                                        <p:cTn id="278" dur="1" fill="hold">
                                          <p:stCondLst>
                                            <p:cond delay="0"/>
                                          </p:stCondLst>
                                        </p:cTn>
                                        <p:tgtEl>
                                          <p:spTgt spid="96"/>
                                        </p:tgtEl>
                                        <p:attrNameLst>
                                          <p:attrName>style.visibility</p:attrName>
                                        </p:attrNameLst>
                                      </p:cBhvr>
                                      <p:to>
                                        <p:strVal val="hidden"/>
                                      </p:to>
                                    </p:set>
                                  </p:childTnLst>
                                </p:cTn>
                              </p:par>
                              <p:par>
                                <p:cTn id="279" presetID="1" presetClass="exit" presetSubtype="0" fill="hold" nodeType="withEffect">
                                  <p:stCondLst>
                                    <p:cond delay="0"/>
                                  </p:stCondLst>
                                  <p:childTnLst>
                                    <p:set>
                                      <p:cBhvr>
                                        <p:cTn id="280" dur="1" fill="hold">
                                          <p:stCondLst>
                                            <p:cond delay="0"/>
                                          </p:stCondLst>
                                        </p:cTn>
                                        <p:tgtEl>
                                          <p:spTgt spid="140"/>
                                        </p:tgtEl>
                                        <p:attrNameLst>
                                          <p:attrName>style.visibility</p:attrName>
                                        </p:attrNameLst>
                                      </p:cBhvr>
                                      <p:to>
                                        <p:strVal val="hidden"/>
                                      </p:to>
                                    </p:set>
                                  </p:childTnLst>
                                </p:cTn>
                              </p:par>
                              <p:par>
                                <p:cTn id="281" presetID="1" presetClass="exit" presetSubtype="0" fill="hold" nodeType="withEffect">
                                  <p:stCondLst>
                                    <p:cond delay="0"/>
                                  </p:stCondLst>
                                  <p:childTnLst>
                                    <p:set>
                                      <p:cBhvr>
                                        <p:cTn id="282" dur="1" fill="hold">
                                          <p:stCondLst>
                                            <p:cond delay="0"/>
                                          </p:stCondLst>
                                        </p:cTn>
                                        <p:tgtEl>
                                          <p:spTgt spid="95"/>
                                        </p:tgtEl>
                                        <p:attrNameLst>
                                          <p:attrName>style.visibility</p:attrName>
                                        </p:attrNameLst>
                                      </p:cBhvr>
                                      <p:to>
                                        <p:strVal val="hidden"/>
                                      </p:to>
                                    </p:set>
                                  </p:childTnLst>
                                </p:cTn>
                              </p:par>
                              <p:par>
                                <p:cTn id="283" presetID="1" presetClass="exit" presetSubtype="0" fill="hold" nodeType="withEffect">
                                  <p:stCondLst>
                                    <p:cond delay="0"/>
                                  </p:stCondLst>
                                  <p:childTnLst>
                                    <p:set>
                                      <p:cBhvr>
                                        <p:cTn id="284" dur="1" fill="hold">
                                          <p:stCondLst>
                                            <p:cond delay="0"/>
                                          </p:stCondLst>
                                        </p:cTn>
                                        <p:tgtEl>
                                          <p:spTgt spid="94"/>
                                        </p:tgtEl>
                                        <p:attrNameLst>
                                          <p:attrName>style.visibility</p:attrName>
                                        </p:attrNameLst>
                                      </p:cBhvr>
                                      <p:to>
                                        <p:strVal val="hidden"/>
                                      </p:to>
                                    </p:set>
                                  </p:childTnLst>
                                </p:cTn>
                              </p:par>
                              <p:par>
                                <p:cTn id="285" presetID="1" presetClass="exit" presetSubtype="0" fill="hold" nodeType="withEffect">
                                  <p:stCondLst>
                                    <p:cond delay="0"/>
                                  </p:stCondLst>
                                  <p:childTnLst>
                                    <p:set>
                                      <p:cBhvr>
                                        <p:cTn id="286" dur="1" fill="hold">
                                          <p:stCondLst>
                                            <p:cond delay="0"/>
                                          </p:stCondLst>
                                        </p:cTn>
                                        <p:tgtEl>
                                          <p:spTgt spid="93"/>
                                        </p:tgtEl>
                                        <p:attrNameLst>
                                          <p:attrName>style.visibility</p:attrName>
                                        </p:attrNameLst>
                                      </p:cBhvr>
                                      <p:to>
                                        <p:strVal val="hidden"/>
                                      </p:to>
                                    </p:set>
                                  </p:childTnLst>
                                </p:cTn>
                              </p:par>
                              <p:par>
                                <p:cTn id="287" presetID="1" presetClass="exit" presetSubtype="0" fill="hold" nodeType="withEffect">
                                  <p:stCondLst>
                                    <p:cond delay="0"/>
                                  </p:stCondLst>
                                  <p:childTnLst>
                                    <p:set>
                                      <p:cBhvr>
                                        <p:cTn id="288" dur="1" fill="hold">
                                          <p:stCondLst>
                                            <p:cond delay="0"/>
                                          </p:stCondLst>
                                        </p:cTn>
                                        <p:tgtEl>
                                          <p:spTgt spid="99"/>
                                        </p:tgtEl>
                                        <p:attrNameLst>
                                          <p:attrName>style.visibility</p:attrName>
                                        </p:attrNameLst>
                                      </p:cBhvr>
                                      <p:to>
                                        <p:strVal val="hidden"/>
                                      </p:to>
                                    </p:set>
                                  </p:childTnLst>
                                </p:cTn>
                              </p:par>
                              <p:par>
                                <p:cTn id="289" presetID="1" presetClass="entr" presetSubtype="0" fill="hold" nodeType="withEffect">
                                  <p:stCondLst>
                                    <p:cond delay="0"/>
                                  </p:stCondLst>
                                  <p:childTnLst>
                                    <p:set>
                                      <p:cBhvr>
                                        <p:cTn id="290" dur="1" fill="hold">
                                          <p:stCondLst>
                                            <p:cond delay="0"/>
                                          </p:stCondLst>
                                        </p:cTn>
                                        <p:tgtEl>
                                          <p:spTgt spid="71"/>
                                        </p:tgtEl>
                                        <p:attrNameLst>
                                          <p:attrName>style.visibility</p:attrName>
                                        </p:attrNameLst>
                                      </p:cBhvr>
                                      <p:to>
                                        <p:strVal val="visible"/>
                                      </p:to>
                                    </p:set>
                                  </p:childTnLst>
                                </p:cTn>
                              </p:par>
                              <p:par>
                                <p:cTn id="291" presetID="1" presetClass="entr" presetSubtype="0" fill="hold" nodeType="withEffect">
                                  <p:stCondLst>
                                    <p:cond delay="0"/>
                                  </p:stCondLst>
                                  <p:childTnLst>
                                    <p:set>
                                      <p:cBhvr>
                                        <p:cTn id="292" dur="1" fill="hold">
                                          <p:stCondLst>
                                            <p:cond delay="0"/>
                                          </p:stCondLst>
                                        </p:cTn>
                                        <p:tgtEl>
                                          <p:spTgt spid="75"/>
                                        </p:tgtEl>
                                        <p:attrNameLst>
                                          <p:attrName>style.visibility</p:attrName>
                                        </p:attrNameLst>
                                      </p:cBhvr>
                                      <p:to>
                                        <p:strVal val="visible"/>
                                      </p:to>
                                    </p:set>
                                  </p:childTnLst>
                                </p:cTn>
                              </p:par>
                              <p:par>
                                <p:cTn id="293" presetID="1" presetClass="entr" presetSubtype="0" fill="hold" nodeType="withEffect">
                                  <p:stCondLst>
                                    <p:cond delay="0"/>
                                  </p:stCondLst>
                                  <p:childTnLst>
                                    <p:set>
                                      <p:cBhvr>
                                        <p:cTn id="294" dur="1" fill="hold">
                                          <p:stCondLst>
                                            <p:cond delay="0"/>
                                          </p:stCondLst>
                                        </p:cTn>
                                        <p:tgtEl>
                                          <p:spTgt spid="77"/>
                                        </p:tgtEl>
                                        <p:attrNameLst>
                                          <p:attrName>style.visibility</p:attrName>
                                        </p:attrNameLst>
                                      </p:cBhvr>
                                      <p:to>
                                        <p:strVal val="visible"/>
                                      </p:to>
                                    </p:set>
                                  </p:childTnLst>
                                </p:cTn>
                              </p:par>
                              <p:par>
                                <p:cTn id="295" presetID="1" presetClass="entr" presetSubtype="0" fill="hold" nodeType="withEffect">
                                  <p:stCondLst>
                                    <p:cond delay="0"/>
                                  </p:stCondLst>
                                  <p:childTnLst>
                                    <p:set>
                                      <p:cBhvr>
                                        <p:cTn id="296" dur="1" fill="hold">
                                          <p:stCondLst>
                                            <p:cond delay="0"/>
                                          </p:stCondLst>
                                        </p:cTn>
                                        <p:tgtEl>
                                          <p:spTgt spid="78"/>
                                        </p:tgtEl>
                                        <p:attrNameLst>
                                          <p:attrName>style.visibility</p:attrName>
                                        </p:attrNameLst>
                                      </p:cBhvr>
                                      <p:to>
                                        <p:strVal val="visible"/>
                                      </p:to>
                                    </p:set>
                                  </p:childTnLst>
                                </p:cTn>
                              </p:par>
                              <p:par>
                                <p:cTn id="297" presetID="1" presetClass="entr" presetSubtype="0" fill="hold" nodeType="withEffect">
                                  <p:stCondLst>
                                    <p:cond delay="0"/>
                                  </p:stCondLst>
                                  <p:childTnLst>
                                    <p:set>
                                      <p:cBhvr>
                                        <p:cTn id="298" dur="1" fill="hold">
                                          <p:stCondLst>
                                            <p:cond delay="0"/>
                                          </p:stCondLst>
                                        </p:cTn>
                                        <p:tgtEl>
                                          <p:spTgt spid="79"/>
                                        </p:tgtEl>
                                        <p:attrNameLst>
                                          <p:attrName>style.visibility</p:attrName>
                                        </p:attrNameLst>
                                      </p:cBhvr>
                                      <p:to>
                                        <p:strVal val="visible"/>
                                      </p:to>
                                    </p:set>
                                  </p:childTnLst>
                                </p:cTn>
                              </p:par>
                              <p:par>
                                <p:cTn id="299" presetID="1" presetClass="entr" presetSubtype="0" fill="hold" nodeType="withEffect">
                                  <p:stCondLst>
                                    <p:cond delay="0"/>
                                  </p:stCondLst>
                                  <p:childTnLst>
                                    <p:set>
                                      <p:cBhvr>
                                        <p:cTn id="300" dur="1" fill="hold">
                                          <p:stCondLst>
                                            <p:cond delay="0"/>
                                          </p:stCondLst>
                                        </p:cTn>
                                        <p:tgtEl>
                                          <p:spTgt spid="80"/>
                                        </p:tgtEl>
                                        <p:attrNameLst>
                                          <p:attrName>style.visibility</p:attrName>
                                        </p:attrNameLst>
                                      </p:cBhvr>
                                      <p:to>
                                        <p:strVal val="visible"/>
                                      </p:to>
                                    </p:set>
                                  </p:childTnLst>
                                </p:cTn>
                              </p:par>
                              <p:par>
                                <p:cTn id="301" presetID="1" presetClass="entr" presetSubtype="0" fill="hold" nodeType="withEffect">
                                  <p:stCondLst>
                                    <p:cond delay="0"/>
                                  </p:stCondLst>
                                  <p:childTnLst>
                                    <p:set>
                                      <p:cBhvr>
                                        <p:cTn id="302" dur="1" fill="hold">
                                          <p:stCondLst>
                                            <p:cond delay="0"/>
                                          </p:stCondLst>
                                        </p:cTn>
                                        <p:tgtEl>
                                          <p:spTgt spid="81"/>
                                        </p:tgtEl>
                                        <p:attrNameLst>
                                          <p:attrName>style.visibility</p:attrName>
                                        </p:attrNameLst>
                                      </p:cBhvr>
                                      <p:to>
                                        <p:strVal val="visible"/>
                                      </p:to>
                                    </p:set>
                                  </p:childTnLst>
                                </p:cTn>
                              </p:par>
                              <p:par>
                                <p:cTn id="303" presetID="1" presetClass="entr" presetSubtype="0" fill="hold" nodeType="withEffect">
                                  <p:stCondLst>
                                    <p:cond delay="0"/>
                                  </p:stCondLst>
                                  <p:childTnLst>
                                    <p:set>
                                      <p:cBhvr>
                                        <p:cTn id="304" dur="1" fill="hold">
                                          <p:stCondLst>
                                            <p:cond delay="0"/>
                                          </p:stCondLst>
                                        </p:cTn>
                                        <p:tgtEl>
                                          <p:spTgt spid="41"/>
                                        </p:tgtEl>
                                        <p:attrNameLst>
                                          <p:attrName>style.visibility</p:attrName>
                                        </p:attrNameLst>
                                      </p:cBhvr>
                                      <p:to>
                                        <p:strVal val="visible"/>
                                      </p:to>
                                    </p:set>
                                  </p:childTnLst>
                                </p:cTn>
                              </p:par>
                              <p:par>
                                <p:cTn id="305" presetID="1" presetClass="entr" presetSubtype="0" fill="hold" nodeType="withEffect">
                                  <p:stCondLst>
                                    <p:cond delay="0"/>
                                  </p:stCondLst>
                                  <p:childTnLst>
                                    <p:set>
                                      <p:cBhvr>
                                        <p:cTn id="306" dur="1" fill="hold">
                                          <p:stCondLst>
                                            <p:cond delay="0"/>
                                          </p:stCondLst>
                                        </p:cTn>
                                        <p:tgtEl>
                                          <p:spTgt spid="44"/>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46"/>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49"/>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50"/>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53"/>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57"/>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62"/>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63"/>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30"/>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138"/>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xit" presetSubtype="0" fill="hold" nodeType="clickEffect">
                                  <p:stCondLst>
                                    <p:cond delay="0"/>
                                  </p:stCondLst>
                                  <p:childTnLst>
                                    <p:set>
                                      <p:cBhvr>
                                        <p:cTn id="328" dur="1" fill="hold">
                                          <p:stCondLst>
                                            <p:cond delay="0"/>
                                          </p:stCondLst>
                                        </p:cTn>
                                        <p:tgtEl>
                                          <p:spTgt spid="71"/>
                                        </p:tgtEl>
                                        <p:attrNameLst>
                                          <p:attrName>style.visibility</p:attrName>
                                        </p:attrNameLst>
                                      </p:cBhvr>
                                      <p:to>
                                        <p:strVal val="hidden"/>
                                      </p:to>
                                    </p:set>
                                  </p:childTnLst>
                                </p:cTn>
                              </p:par>
                              <p:par>
                                <p:cTn id="329" presetID="1" presetClass="exit" presetSubtype="0" fill="hold" nodeType="withEffect">
                                  <p:stCondLst>
                                    <p:cond delay="0"/>
                                  </p:stCondLst>
                                  <p:childTnLst>
                                    <p:set>
                                      <p:cBhvr>
                                        <p:cTn id="330" dur="1" fill="hold">
                                          <p:stCondLst>
                                            <p:cond delay="0"/>
                                          </p:stCondLst>
                                        </p:cTn>
                                        <p:tgtEl>
                                          <p:spTgt spid="75"/>
                                        </p:tgtEl>
                                        <p:attrNameLst>
                                          <p:attrName>style.visibility</p:attrName>
                                        </p:attrNameLst>
                                      </p:cBhvr>
                                      <p:to>
                                        <p:strVal val="hidden"/>
                                      </p:to>
                                    </p:set>
                                  </p:childTnLst>
                                </p:cTn>
                              </p:par>
                              <p:par>
                                <p:cTn id="331" presetID="1" presetClass="exit" presetSubtype="0" fill="hold" nodeType="withEffect">
                                  <p:stCondLst>
                                    <p:cond delay="0"/>
                                  </p:stCondLst>
                                  <p:childTnLst>
                                    <p:set>
                                      <p:cBhvr>
                                        <p:cTn id="332" dur="1" fill="hold">
                                          <p:stCondLst>
                                            <p:cond delay="0"/>
                                          </p:stCondLst>
                                        </p:cTn>
                                        <p:tgtEl>
                                          <p:spTgt spid="77"/>
                                        </p:tgtEl>
                                        <p:attrNameLst>
                                          <p:attrName>style.visibility</p:attrName>
                                        </p:attrNameLst>
                                      </p:cBhvr>
                                      <p:to>
                                        <p:strVal val="hidden"/>
                                      </p:to>
                                    </p:set>
                                  </p:childTnLst>
                                </p:cTn>
                              </p:par>
                              <p:par>
                                <p:cTn id="333" presetID="1" presetClass="exit" presetSubtype="0" fill="hold" nodeType="withEffect">
                                  <p:stCondLst>
                                    <p:cond delay="0"/>
                                  </p:stCondLst>
                                  <p:childTnLst>
                                    <p:set>
                                      <p:cBhvr>
                                        <p:cTn id="334" dur="1" fill="hold">
                                          <p:stCondLst>
                                            <p:cond delay="0"/>
                                          </p:stCondLst>
                                        </p:cTn>
                                        <p:tgtEl>
                                          <p:spTgt spid="78"/>
                                        </p:tgtEl>
                                        <p:attrNameLst>
                                          <p:attrName>style.visibility</p:attrName>
                                        </p:attrNameLst>
                                      </p:cBhvr>
                                      <p:to>
                                        <p:strVal val="hidden"/>
                                      </p:to>
                                    </p:set>
                                  </p:childTnLst>
                                </p:cTn>
                              </p:par>
                              <p:par>
                                <p:cTn id="335" presetID="1" presetClass="exit" presetSubtype="0" fill="hold" nodeType="withEffect">
                                  <p:stCondLst>
                                    <p:cond delay="0"/>
                                  </p:stCondLst>
                                  <p:childTnLst>
                                    <p:set>
                                      <p:cBhvr>
                                        <p:cTn id="336" dur="1" fill="hold">
                                          <p:stCondLst>
                                            <p:cond delay="0"/>
                                          </p:stCondLst>
                                        </p:cTn>
                                        <p:tgtEl>
                                          <p:spTgt spid="79"/>
                                        </p:tgtEl>
                                        <p:attrNameLst>
                                          <p:attrName>style.visibility</p:attrName>
                                        </p:attrNameLst>
                                      </p:cBhvr>
                                      <p:to>
                                        <p:strVal val="hidden"/>
                                      </p:to>
                                    </p:set>
                                  </p:childTnLst>
                                </p:cTn>
                              </p:par>
                              <p:par>
                                <p:cTn id="337" presetID="1" presetClass="exit" presetSubtype="0" fill="hold" nodeType="withEffect">
                                  <p:stCondLst>
                                    <p:cond delay="0"/>
                                  </p:stCondLst>
                                  <p:childTnLst>
                                    <p:set>
                                      <p:cBhvr>
                                        <p:cTn id="338" dur="1" fill="hold">
                                          <p:stCondLst>
                                            <p:cond delay="0"/>
                                          </p:stCondLst>
                                        </p:cTn>
                                        <p:tgtEl>
                                          <p:spTgt spid="80"/>
                                        </p:tgtEl>
                                        <p:attrNameLst>
                                          <p:attrName>style.visibility</p:attrName>
                                        </p:attrNameLst>
                                      </p:cBhvr>
                                      <p:to>
                                        <p:strVal val="hidden"/>
                                      </p:to>
                                    </p:set>
                                  </p:childTnLst>
                                </p:cTn>
                              </p:par>
                              <p:par>
                                <p:cTn id="339" presetID="1" presetClass="exit" presetSubtype="0" fill="hold" nodeType="withEffect">
                                  <p:stCondLst>
                                    <p:cond delay="0"/>
                                  </p:stCondLst>
                                  <p:childTnLst>
                                    <p:set>
                                      <p:cBhvr>
                                        <p:cTn id="340" dur="1" fill="hold">
                                          <p:stCondLst>
                                            <p:cond delay="0"/>
                                          </p:stCondLst>
                                        </p:cTn>
                                        <p:tgtEl>
                                          <p:spTgt spid="81"/>
                                        </p:tgtEl>
                                        <p:attrNameLst>
                                          <p:attrName>style.visibility</p:attrName>
                                        </p:attrNameLst>
                                      </p:cBhvr>
                                      <p:to>
                                        <p:strVal val="hidden"/>
                                      </p:to>
                                    </p:set>
                                  </p:childTnLst>
                                </p:cTn>
                              </p:par>
                              <p:par>
                                <p:cTn id="341" presetID="1" presetClass="exit" presetSubtype="0" fill="hold" nodeType="withEffect">
                                  <p:stCondLst>
                                    <p:cond delay="0"/>
                                  </p:stCondLst>
                                  <p:childTnLst>
                                    <p:set>
                                      <p:cBhvr>
                                        <p:cTn id="342" dur="1" fill="hold">
                                          <p:stCondLst>
                                            <p:cond delay="0"/>
                                          </p:stCondLst>
                                        </p:cTn>
                                        <p:tgtEl>
                                          <p:spTgt spid="41"/>
                                        </p:tgtEl>
                                        <p:attrNameLst>
                                          <p:attrName>style.visibility</p:attrName>
                                        </p:attrNameLst>
                                      </p:cBhvr>
                                      <p:to>
                                        <p:strVal val="hidden"/>
                                      </p:to>
                                    </p:set>
                                  </p:childTnLst>
                                </p:cTn>
                              </p:par>
                              <p:par>
                                <p:cTn id="343" presetID="1" presetClass="exit" presetSubtype="0" fill="hold" nodeType="withEffect">
                                  <p:stCondLst>
                                    <p:cond delay="0"/>
                                  </p:stCondLst>
                                  <p:childTnLst>
                                    <p:set>
                                      <p:cBhvr>
                                        <p:cTn id="344" dur="1" fill="hold">
                                          <p:stCondLst>
                                            <p:cond delay="0"/>
                                          </p:stCondLst>
                                        </p:cTn>
                                        <p:tgtEl>
                                          <p:spTgt spid="44"/>
                                        </p:tgtEl>
                                        <p:attrNameLst>
                                          <p:attrName>style.visibility</p:attrName>
                                        </p:attrNameLst>
                                      </p:cBhvr>
                                      <p:to>
                                        <p:strVal val="hidden"/>
                                      </p:to>
                                    </p:set>
                                  </p:childTnLst>
                                </p:cTn>
                              </p:par>
                              <p:par>
                                <p:cTn id="345" presetID="1" presetClass="exit" presetSubtype="0" fill="hold" nodeType="withEffect">
                                  <p:stCondLst>
                                    <p:cond delay="0"/>
                                  </p:stCondLst>
                                  <p:childTnLst>
                                    <p:set>
                                      <p:cBhvr>
                                        <p:cTn id="346" dur="1" fill="hold">
                                          <p:stCondLst>
                                            <p:cond delay="0"/>
                                          </p:stCondLst>
                                        </p:cTn>
                                        <p:tgtEl>
                                          <p:spTgt spid="46"/>
                                        </p:tgtEl>
                                        <p:attrNameLst>
                                          <p:attrName>style.visibility</p:attrName>
                                        </p:attrNameLst>
                                      </p:cBhvr>
                                      <p:to>
                                        <p:strVal val="hidden"/>
                                      </p:to>
                                    </p:set>
                                  </p:childTnLst>
                                </p:cTn>
                              </p:par>
                              <p:par>
                                <p:cTn id="347" presetID="1" presetClass="exit" presetSubtype="0" fill="hold" nodeType="withEffect">
                                  <p:stCondLst>
                                    <p:cond delay="0"/>
                                  </p:stCondLst>
                                  <p:childTnLst>
                                    <p:set>
                                      <p:cBhvr>
                                        <p:cTn id="348" dur="1" fill="hold">
                                          <p:stCondLst>
                                            <p:cond delay="0"/>
                                          </p:stCondLst>
                                        </p:cTn>
                                        <p:tgtEl>
                                          <p:spTgt spid="49"/>
                                        </p:tgtEl>
                                        <p:attrNameLst>
                                          <p:attrName>style.visibility</p:attrName>
                                        </p:attrNameLst>
                                      </p:cBhvr>
                                      <p:to>
                                        <p:strVal val="hidden"/>
                                      </p:to>
                                    </p:set>
                                  </p:childTnLst>
                                </p:cTn>
                              </p:par>
                              <p:par>
                                <p:cTn id="349" presetID="1" presetClass="exit" presetSubtype="0" fill="hold" nodeType="withEffect">
                                  <p:stCondLst>
                                    <p:cond delay="0"/>
                                  </p:stCondLst>
                                  <p:childTnLst>
                                    <p:set>
                                      <p:cBhvr>
                                        <p:cTn id="350" dur="1" fill="hold">
                                          <p:stCondLst>
                                            <p:cond delay="0"/>
                                          </p:stCondLst>
                                        </p:cTn>
                                        <p:tgtEl>
                                          <p:spTgt spid="50"/>
                                        </p:tgtEl>
                                        <p:attrNameLst>
                                          <p:attrName>style.visibility</p:attrName>
                                        </p:attrNameLst>
                                      </p:cBhvr>
                                      <p:to>
                                        <p:strVal val="hidden"/>
                                      </p:to>
                                    </p:set>
                                  </p:childTnLst>
                                </p:cTn>
                              </p:par>
                              <p:par>
                                <p:cTn id="351" presetID="1" presetClass="exit" presetSubtype="0" fill="hold" nodeType="withEffect">
                                  <p:stCondLst>
                                    <p:cond delay="0"/>
                                  </p:stCondLst>
                                  <p:childTnLst>
                                    <p:set>
                                      <p:cBhvr>
                                        <p:cTn id="352" dur="1" fill="hold">
                                          <p:stCondLst>
                                            <p:cond delay="0"/>
                                          </p:stCondLst>
                                        </p:cTn>
                                        <p:tgtEl>
                                          <p:spTgt spid="53"/>
                                        </p:tgtEl>
                                        <p:attrNameLst>
                                          <p:attrName>style.visibility</p:attrName>
                                        </p:attrNameLst>
                                      </p:cBhvr>
                                      <p:to>
                                        <p:strVal val="hidden"/>
                                      </p:to>
                                    </p:set>
                                  </p:childTnLst>
                                </p:cTn>
                              </p:par>
                              <p:par>
                                <p:cTn id="353" presetID="1" presetClass="exit" presetSubtype="0" fill="hold" nodeType="withEffect">
                                  <p:stCondLst>
                                    <p:cond delay="0"/>
                                  </p:stCondLst>
                                  <p:childTnLst>
                                    <p:set>
                                      <p:cBhvr>
                                        <p:cTn id="354" dur="1" fill="hold">
                                          <p:stCondLst>
                                            <p:cond delay="0"/>
                                          </p:stCondLst>
                                        </p:cTn>
                                        <p:tgtEl>
                                          <p:spTgt spid="57"/>
                                        </p:tgtEl>
                                        <p:attrNameLst>
                                          <p:attrName>style.visibility</p:attrName>
                                        </p:attrNameLst>
                                      </p:cBhvr>
                                      <p:to>
                                        <p:strVal val="hidden"/>
                                      </p:to>
                                    </p:set>
                                  </p:childTnLst>
                                </p:cTn>
                              </p:par>
                              <p:par>
                                <p:cTn id="355" presetID="1" presetClass="exit" presetSubtype="0" fill="hold" nodeType="withEffect">
                                  <p:stCondLst>
                                    <p:cond delay="0"/>
                                  </p:stCondLst>
                                  <p:childTnLst>
                                    <p:set>
                                      <p:cBhvr>
                                        <p:cTn id="356" dur="1" fill="hold">
                                          <p:stCondLst>
                                            <p:cond delay="0"/>
                                          </p:stCondLst>
                                        </p:cTn>
                                        <p:tgtEl>
                                          <p:spTgt spid="62"/>
                                        </p:tgtEl>
                                        <p:attrNameLst>
                                          <p:attrName>style.visibility</p:attrName>
                                        </p:attrNameLst>
                                      </p:cBhvr>
                                      <p:to>
                                        <p:strVal val="hidden"/>
                                      </p:to>
                                    </p:set>
                                  </p:childTnLst>
                                </p:cTn>
                              </p:par>
                              <p:par>
                                <p:cTn id="357" presetID="1" presetClass="exit" presetSubtype="0" fill="hold" nodeType="withEffect">
                                  <p:stCondLst>
                                    <p:cond delay="0"/>
                                  </p:stCondLst>
                                  <p:childTnLst>
                                    <p:set>
                                      <p:cBhvr>
                                        <p:cTn id="358" dur="1" fill="hold">
                                          <p:stCondLst>
                                            <p:cond delay="0"/>
                                          </p:stCondLst>
                                        </p:cTn>
                                        <p:tgtEl>
                                          <p:spTgt spid="63"/>
                                        </p:tgtEl>
                                        <p:attrNameLst>
                                          <p:attrName>style.visibility</p:attrName>
                                        </p:attrNameLst>
                                      </p:cBhvr>
                                      <p:to>
                                        <p:strVal val="hidden"/>
                                      </p:to>
                                    </p:set>
                                  </p:childTnLst>
                                </p:cTn>
                              </p:par>
                              <p:par>
                                <p:cTn id="359" presetID="1" presetClass="exit" presetSubtype="0" fill="hold" nodeType="withEffect">
                                  <p:stCondLst>
                                    <p:cond delay="0"/>
                                  </p:stCondLst>
                                  <p:childTnLst>
                                    <p:set>
                                      <p:cBhvr>
                                        <p:cTn id="360" dur="1" fill="hold">
                                          <p:stCondLst>
                                            <p:cond delay="0"/>
                                          </p:stCondLst>
                                        </p:cTn>
                                        <p:tgtEl>
                                          <p:spTgt spid="130"/>
                                        </p:tgtEl>
                                        <p:attrNameLst>
                                          <p:attrName>style.visibility</p:attrName>
                                        </p:attrNameLst>
                                      </p:cBhvr>
                                      <p:to>
                                        <p:strVal val="hidden"/>
                                      </p:to>
                                    </p:set>
                                  </p:childTnLst>
                                </p:cTn>
                              </p:par>
                              <p:par>
                                <p:cTn id="361" presetID="1" presetClass="exit" presetSubtype="0" fill="hold" nodeType="withEffect">
                                  <p:stCondLst>
                                    <p:cond delay="0"/>
                                  </p:stCondLst>
                                  <p:childTnLst>
                                    <p:set>
                                      <p:cBhvr>
                                        <p:cTn id="362" dur="1" fill="hold">
                                          <p:stCondLst>
                                            <p:cond delay="0"/>
                                          </p:stCondLst>
                                        </p:cTn>
                                        <p:tgtEl>
                                          <p:spTgt spid="138"/>
                                        </p:tgtEl>
                                        <p:attrNameLst>
                                          <p:attrName>style.visibility</p:attrName>
                                        </p:attrNameLst>
                                      </p:cBhvr>
                                      <p:to>
                                        <p:strVal val="hidden"/>
                                      </p:to>
                                    </p:set>
                                  </p:childTnLst>
                                </p:cTn>
                              </p:par>
                              <p:par>
                                <p:cTn id="363" presetID="1" presetClass="entr" presetSubtype="0" fill="hold" nodeType="withEffect">
                                  <p:stCondLst>
                                    <p:cond delay="0"/>
                                  </p:stCondLst>
                                  <p:childTnLst>
                                    <p:set>
                                      <p:cBhvr>
                                        <p:cTn id="364" dur="1" fill="hold">
                                          <p:stCondLst>
                                            <p:cond delay="0"/>
                                          </p:stCondLst>
                                        </p:cTn>
                                        <p:tgtEl>
                                          <p:spTgt spid="98"/>
                                        </p:tgtEl>
                                        <p:attrNameLst>
                                          <p:attrName>style.visibility</p:attrName>
                                        </p:attrNameLst>
                                      </p:cBhvr>
                                      <p:to>
                                        <p:strVal val="visible"/>
                                      </p:to>
                                    </p:set>
                                  </p:childTnLst>
                                </p:cTn>
                              </p:par>
                              <p:par>
                                <p:cTn id="365" presetID="1" presetClass="entr" presetSubtype="0" fill="hold" nodeType="withEffect">
                                  <p:stCondLst>
                                    <p:cond delay="0"/>
                                  </p:stCondLst>
                                  <p:childTnLst>
                                    <p:set>
                                      <p:cBhvr>
                                        <p:cTn id="366" dur="1" fill="hold">
                                          <p:stCondLst>
                                            <p:cond delay="0"/>
                                          </p:stCondLst>
                                        </p:cTn>
                                        <p:tgtEl>
                                          <p:spTgt spid="100"/>
                                        </p:tgtEl>
                                        <p:attrNameLst>
                                          <p:attrName>style.visibility</p:attrName>
                                        </p:attrNameLst>
                                      </p:cBhvr>
                                      <p:to>
                                        <p:strVal val="visible"/>
                                      </p:to>
                                    </p:set>
                                  </p:childTnLst>
                                </p:cTn>
                              </p:par>
                              <p:par>
                                <p:cTn id="367" presetID="1" presetClass="entr" presetSubtype="0" fill="hold" nodeType="withEffect">
                                  <p:stCondLst>
                                    <p:cond delay="0"/>
                                  </p:stCondLst>
                                  <p:childTnLst>
                                    <p:set>
                                      <p:cBhvr>
                                        <p:cTn id="368" dur="1" fill="hold">
                                          <p:stCondLst>
                                            <p:cond delay="0"/>
                                          </p:stCondLst>
                                        </p:cTn>
                                        <p:tgtEl>
                                          <p:spTgt spid="97"/>
                                        </p:tgtEl>
                                        <p:attrNameLst>
                                          <p:attrName>style.visibility</p:attrName>
                                        </p:attrNameLst>
                                      </p:cBhvr>
                                      <p:to>
                                        <p:strVal val="visible"/>
                                      </p:to>
                                    </p:set>
                                  </p:childTnLst>
                                </p:cTn>
                              </p:par>
                              <p:par>
                                <p:cTn id="369" presetID="1" presetClass="entr" presetSubtype="0" fill="hold" nodeType="withEffect">
                                  <p:stCondLst>
                                    <p:cond delay="0"/>
                                  </p:stCondLst>
                                  <p:childTnLst>
                                    <p:set>
                                      <p:cBhvr>
                                        <p:cTn id="370" dur="1" fill="hold">
                                          <p:stCondLst>
                                            <p:cond delay="0"/>
                                          </p:stCondLst>
                                        </p:cTn>
                                        <p:tgtEl>
                                          <p:spTgt spid="132"/>
                                        </p:tgtEl>
                                        <p:attrNameLst>
                                          <p:attrName>style.visibility</p:attrName>
                                        </p:attrNameLst>
                                      </p:cBhvr>
                                      <p:to>
                                        <p:strVal val="visible"/>
                                      </p:to>
                                    </p:set>
                                  </p:childTnLst>
                                </p:cTn>
                              </p:par>
                              <p:par>
                                <p:cTn id="371" presetID="1" presetClass="entr" presetSubtype="0" fill="hold" nodeType="withEffect">
                                  <p:stCondLst>
                                    <p:cond delay="0"/>
                                  </p:stCondLst>
                                  <p:childTnLst>
                                    <p:set>
                                      <p:cBhvr>
                                        <p:cTn id="372" dur="1" fill="hold">
                                          <p:stCondLst>
                                            <p:cond delay="0"/>
                                          </p:stCondLst>
                                        </p:cTn>
                                        <p:tgtEl>
                                          <p:spTgt spid="96"/>
                                        </p:tgtEl>
                                        <p:attrNameLst>
                                          <p:attrName>style.visibility</p:attrName>
                                        </p:attrNameLst>
                                      </p:cBhvr>
                                      <p:to>
                                        <p:strVal val="visible"/>
                                      </p:to>
                                    </p:set>
                                  </p:childTnLst>
                                </p:cTn>
                              </p:par>
                              <p:par>
                                <p:cTn id="373" presetID="1" presetClass="entr" presetSubtype="0" fill="hold" nodeType="withEffect">
                                  <p:stCondLst>
                                    <p:cond delay="0"/>
                                  </p:stCondLst>
                                  <p:childTnLst>
                                    <p:set>
                                      <p:cBhvr>
                                        <p:cTn id="374" dur="1" fill="hold">
                                          <p:stCondLst>
                                            <p:cond delay="0"/>
                                          </p:stCondLst>
                                        </p:cTn>
                                        <p:tgtEl>
                                          <p:spTgt spid="140"/>
                                        </p:tgtEl>
                                        <p:attrNameLst>
                                          <p:attrName>style.visibility</p:attrName>
                                        </p:attrNameLst>
                                      </p:cBhvr>
                                      <p:to>
                                        <p:strVal val="visible"/>
                                      </p:to>
                                    </p:set>
                                  </p:childTnLst>
                                </p:cTn>
                              </p:par>
                              <p:par>
                                <p:cTn id="375" presetID="1" presetClass="entr" presetSubtype="0" fill="hold" nodeType="withEffect">
                                  <p:stCondLst>
                                    <p:cond delay="0"/>
                                  </p:stCondLst>
                                  <p:childTnLst>
                                    <p:set>
                                      <p:cBhvr>
                                        <p:cTn id="376" dur="1" fill="hold">
                                          <p:stCondLst>
                                            <p:cond delay="0"/>
                                          </p:stCondLst>
                                        </p:cTn>
                                        <p:tgtEl>
                                          <p:spTgt spid="95"/>
                                        </p:tgtEl>
                                        <p:attrNameLst>
                                          <p:attrName>style.visibility</p:attrName>
                                        </p:attrNameLst>
                                      </p:cBhvr>
                                      <p:to>
                                        <p:strVal val="visible"/>
                                      </p:to>
                                    </p:set>
                                  </p:childTnLst>
                                </p:cTn>
                              </p:par>
                              <p:par>
                                <p:cTn id="377" presetID="1" presetClass="entr" presetSubtype="0" fill="hold" nodeType="withEffect">
                                  <p:stCondLst>
                                    <p:cond delay="0"/>
                                  </p:stCondLst>
                                  <p:childTnLst>
                                    <p:set>
                                      <p:cBhvr>
                                        <p:cTn id="378" dur="1" fill="hold">
                                          <p:stCondLst>
                                            <p:cond delay="0"/>
                                          </p:stCondLst>
                                        </p:cTn>
                                        <p:tgtEl>
                                          <p:spTgt spid="94"/>
                                        </p:tgtEl>
                                        <p:attrNameLst>
                                          <p:attrName>style.visibility</p:attrName>
                                        </p:attrNameLst>
                                      </p:cBhvr>
                                      <p:to>
                                        <p:strVal val="visible"/>
                                      </p:to>
                                    </p:set>
                                  </p:childTnLst>
                                </p:cTn>
                              </p:par>
                              <p:par>
                                <p:cTn id="379" presetID="1" presetClass="entr" presetSubtype="0" fill="hold" nodeType="withEffect">
                                  <p:stCondLst>
                                    <p:cond delay="0"/>
                                  </p:stCondLst>
                                  <p:childTnLst>
                                    <p:set>
                                      <p:cBhvr>
                                        <p:cTn id="380" dur="1" fill="hold">
                                          <p:stCondLst>
                                            <p:cond delay="0"/>
                                          </p:stCondLst>
                                        </p:cTn>
                                        <p:tgtEl>
                                          <p:spTgt spid="93"/>
                                        </p:tgtEl>
                                        <p:attrNameLst>
                                          <p:attrName>style.visibility</p:attrName>
                                        </p:attrNameLst>
                                      </p:cBhvr>
                                      <p:to>
                                        <p:strVal val="visible"/>
                                      </p:to>
                                    </p:set>
                                  </p:childTnLst>
                                </p:cTn>
                              </p:par>
                              <p:par>
                                <p:cTn id="381" presetID="1" presetClass="entr" presetSubtype="0" fill="hold" nodeType="withEffect">
                                  <p:stCondLst>
                                    <p:cond delay="0"/>
                                  </p:stCondLst>
                                  <p:childTnLst>
                                    <p:set>
                                      <p:cBhvr>
                                        <p:cTn id="382" dur="1" fill="hold">
                                          <p:stCondLst>
                                            <p:cond delay="0"/>
                                          </p:stCondLst>
                                        </p:cTn>
                                        <p:tgtEl>
                                          <p:spTgt spid="99"/>
                                        </p:tgtEl>
                                        <p:attrNameLst>
                                          <p:attrName>style.visibility</p:attrName>
                                        </p:attrNameLst>
                                      </p:cBhvr>
                                      <p:to>
                                        <p:strVal val="visible"/>
                                      </p:to>
                                    </p:set>
                                  </p:childTnLst>
                                </p:cTn>
                              </p:par>
                              <p:par>
                                <p:cTn id="383" presetID="1" presetClass="entr" presetSubtype="0" fill="hold" nodeType="withEffect">
                                  <p:stCondLst>
                                    <p:cond delay="0"/>
                                  </p:stCondLst>
                                  <p:childTnLst>
                                    <p:set>
                                      <p:cBhvr>
                                        <p:cTn id="384" dur="1" fill="hold">
                                          <p:stCondLst>
                                            <p:cond delay="0"/>
                                          </p:stCondLst>
                                        </p:cTn>
                                        <p:tgtEl>
                                          <p:spTgt spid="71"/>
                                        </p:tgtEl>
                                        <p:attrNameLst>
                                          <p:attrName>style.visibility</p:attrName>
                                        </p:attrNameLst>
                                      </p:cBhvr>
                                      <p:to>
                                        <p:strVal val="visible"/>
                                      </p:to>
                                    </p:set>
                                  </p:childTnLst>
                                </p:cTn>
                              </p:par>
                              <p:par>
                                <p:cTn id="385" presetID="1" presetClass="entr" presetSubtype="0" fill="hold" nodeType="withEffect">
                                  <p:stCondLst>
                                    <p:cond delay="0"/>
                                  </p:stCondLst>
                                  <p:childTnLst>
                                    <p:set>
                                      <p:cBhvr>
                                        <p:cTn id="386" dur="1" fill="hold">
                                          <p:stCondLst>
                                            <p:cond delay="0"/>
                                          </p:stCondLst>
                                        </p:cTn>
                                        <p:tgtEl>
                                          <p:spTgt spid="75"/>
                                        </p:tgtEl>
                                        <p:attrNameLst>
                                          <p:attrName>style.visibility</p:attrName>
                                        </p:attrNameLst>
                                      </p:cBhvr>
                                      <p:to>
                                        <p:strVal val="visible"/>
                                      </p:to>
                                    </p:set>
                                  </p:childTnLst>
                                </p:cTn>
                              </p:par>
                              <p:par>
                                <p:cTn id="387" presetID="1" presetClass="entr" presetSubtype="0" fill="hold" nodeType="withEffect">
                                  <p:stCondLst>
                                    <p:cond delay="0"/>
                                  </p:stCondLst>
                                  <p:childTnLst>
                                    <p:set>
                                      <p:cBhvr>
                                        <p:cTn id="388" dur="1" fill="hold">
                                          <p:stCondLst>
                                            <p:cond delay="0"/>
                                          </p:stCondLst>
                                        </p:cTn>
                                        <p:tgtEl>
                                          <p:spTgt spid="77"/>
                                        </p:tgtEl>
                                        <p:attrNameLst>
                                          <p:attrName>style.visibility</p:attrName>
                                        </p:attrNameLst>
                                      </p:cBhvr>
                                      <p:to>
                                        <p:strVal val="visible"/>
                                      </p:to>
                                    </p:set>
                                  </p:childTnLst>
                                </p:cTn>
                              </p:par>
                              <p:par>
                                <p:cTn id="389" presetID="1" presetClass="entr" presetSubtype="0" fill="hold" nodeType="withEffect">
                                  <p:stCondLst>
                                    <p:cond delay="0"/>
                                  </p:stCondLst>
                                  <p:childTnLst>
                                    <p:set>
                                      <p:cBhvr>
                                        <p:cTn id="390" dur="1" fill="hold">
                                          <p:stCondLst>
                                            <p:cond delay="0"/>
                                          </p:stCondLst>
                                        </p:cTn>
                                        <p:tgtEl>
                                          <p:spTgt spid="78"/>
                                        </p:tgtEl>
                                        <p:attrNameLst>
                                          <p:attrName>style.visibility</p:attrName>
                                        </p:attrNameLst>
                                      </p:cBhvr>
                                      <p:to>
                                        <p:strVal val="visible"/>
                                      </p:to>
                                    </p:set>
                                  </p:childTnLst>
                                </p:cTn>
                              </p:par>
                              <p:par>
                                <p:cTn id="391" presetID="1" presetClass="entr" presetSubtype="0" fill="hold" nodeType="withEffect">
                                  <p:stCondLst>
                                    <p:cond delay="0"/>
                                  </p:stCondLst>
                                  <p:childTnLst>
                                    <p:set>
                                      <p:cBhvr>
                                        <p:cTn id="392" dur="1" fill="hold">
                                          <p:stCondLst>
                                            <p:cond delay="0"/>
                                          </p:stCondLst>
                                        </p:cTn>
                                        <p:tgtEl>
                                          <p:spTgt spid="79"/>
                                        </p:tgtEl>
                                        <p:attrNameLst>
                                          <p:attrName>style.visibility</p:attrName>
                                        </p:attrNameLst>
                                      </p:cBhvr>
                                      <p:to>
                                        <p:strVal val="visible"/>
                                      </p:to>
                                    </p:set>
                                  </p:childTnLst>
                                </p:cTn>
                              </p:par>
                              <p:par>
                                <p:cTn id="393" presetID="1" presetClass="entr" presetSubtype="0" fill="hold" nodeType="withEffect">
                                  <p:stCondLst>
                                    <p:cond delay="0"/>
                                  </p:stCondLst>
                                  <p:childTnLst>
                                    <p:set>
                                      <p:cBhvr>
                                        <p:cTn id="394" dur="1" fill="hold">
                                          <p:stCondLst>
                                            <p:cond delay="0"/>
                                          </p:stCondLst>
                                        </p:cTn>
                                        <p:tgtEl>
                                          <p:spTgt spid="80"/>
                                        </p:tgtEl>
                                        <p:attrNameLst>
                                          <p:attrName>style.visibility</p:attrName>
                                        </p:attrNameLst>
                                      </p:cBhvr>
                                      <p:to>
                                        <p:strVal val="visible"/>
                                      </p:to>
                                    </p:set>
                                  </p:childTnLst>
                                </p:cTn>
                              </p:par>
                              <p:par>
                                <p:cTn id="395" presetID="1" presetClass="entr" presetSubtype="0" fill="hold" nodeType="withEffect">
                                  <p:stCondLst>
                                    <p:cond delay="0"/>
                                  </p:stCondLst>
                                  <p:childTnLst>
                                    <p:set>
                                      <p:cBhvr>
                                        <p:cTn id="396" dur="1" fill="hold">
                                          <p:stCondLst>
                                            <p:cond delay="0"/>
                                          </p:stCondLst>
                                        </p:cTn>
                                        <p:tgtEl>
                                          <p:spTgt spid="81"/>
                                        </p:tgtEl>
                                        <p:attrNameLst>
                                          <p:attrName>style.visibility</p:attrName>
                                        </p:attrNameLst>
                                      </p:cBhvr>
                                      <p:to>
                                        <p:strVal val="visible"/>
                                      </p:to>
                                    </p:set>
                                  </p:childTnLst>
                                </p:cTn>
                              </p:par>
                              <p:par>
                                <p:cTn id="397" presetID="1" presetClass="entr" presetSubtype="0" fill="hold" nodeType="withEffect">
                                  <p:stCondLst>
                                    <p:cond delay="0"/>
                                  </p:stCondLst>
                                  <p:childTnLst>
                                    <p:set>
                                      <p:cBhvr>
                                        <p:cTn id="398" dur="1" fill="hold">
                                          <p:stCondLst>
                                            <p:cond delay="0"/>
                                          </p:stCondLst>
                                        </p:cTn>
                                        <p:tgtEl>
                                          <p:spTgt spid="41"/>
                                        </p:tgtEl>
                                        <p:attrNameLst>
                                          <p:attrName>style.visibility</p:attrName>
                                        </p:attrNameLst>
                                      </p:cBhvr>
                                      <p:to>
                                        <p:strVal val="visible"/>
                                      </p:to>
                                    </p:set>
                                  </p:childTnLst>
                                </p:cTn>
                              </p:par>
                              <p:par>
                                <p:cTn id="399" presetID="1" presetClass="entr" presetSubtype="0" fill="hold" nodeType="withEffect">
                                  <p:stCondLst>
                                    <p:cond delay="0"/>
                                  </p:stCondLst>
                                  <p:childTnLst>
                                    <p:set>
                                      <p:cBhvr>
                                        <p:cTn id="400" dur="1" fill="hold">
                                          <p:stCondLst>
                                            <p:cond delay="0"/>
                                          </p:stCondLst>
                                        </p:cTn>
                                        <p:tgtEl>
                                          <p:spTgt spid="44"/>
                                        </p:tgtEl>
                                        <p:attrNameLst>
                                          <p:attrName>style.visibility</p:attrName>
                                        </p:attrNameLst>
                                      </p:cBhvr>
                                      <p:to>
                                        <p:strVal val="visible"/>
                                      </p:to>
                                    </p:set>
                                  </p:childTnLst>
                                </p:cTn>
                              </p:par>
                              <p:par>
                                <p:cTn id="401" presetID="1" presetClass="entr" presetSubtype="0" fill="hold" nodeType="withEffect">
                                  <p:stCondLst>
                                    <p:cond delay="0"/>
                                  </p:stCondLst>
                                  <p:childTnLst>
                                    <p:set>
                                      <p:cBhvr>
                                        <p:cTn id="402" dur="1" fill="hold">
                                          <p:stCondLst>
                                            <p:cond delay="0"/>
                                          </p:stCondLst>
                                        </p:cTn>
                                        <p:tgtEl>
                                          <p:spTgt spid="46"/>
                                        </p:tgtEl>
                                        <p:attrNameLst>
                                          <p:attrName>style.visibility</p:attrName>
                                        </p:attrNameLst>
                                      </p:cBhvr>
                                      <p:to>
                                        <p:strVal val="visible"/>
                                      </p:to>
                                    </p:set>
                                  </p:childTnLst>
                                </p:cTn>
                              </p:par>
                              <p:par>
                                <p:cTn id="403" presetID="1" presetClass="entr" presetSubtype="0" fill="hold" nodeType="withEffect">
                                  <p:stCondLst>
                                    <p:cond delay="0"/>
                                  </p:stCondLst>
                                  <p:childTnLst>
                                    <p:set>
                                      <p:cBhvr>
                                        <p:cTn id="404" dur="1" fill="hold">
                                          <p:stCondLst>
                                            <p:cond delay="0"/>
                                          </p:stCondLst>
                                        </p:cTn>
                                        <p:tgtEl>
                                          <p:spTgt spid="49"/>
                                        </p:tgtEl>
                                        <p:attrNameLst>
                                          <p:attrName>style.visibility</p:attrName>
                                        </p:attrNameLst>
                                      </p:cBhvr>
                                      <p:to>
                                        <p:strVal val="visible"/>
                                      </p:to>
                                    </p:set>
                                  </p:childTnLst>
                                </p:cTn>
                              </p:par>
                              <p:par>
                                <p:cTn id="405" presetID="1" presetClass="entr" presetSubtype="0" fill="hold" nodeType="withEffect">
                                  <p:stCondLst>
                                    <p:cond delay="0"/>
                                  </p:stCondLst>
                                  <p:childTnLst>
                                    <p:set>
                                      <p:cBhvr>
                                        <p:cTn id="406" dur="1" fill="hold">
                                          <p:stCondLst>
                                            <p:cond delay="0"/>
                                          </p:stCondLst>
                                        </p:cTn>
                                        <p:tgtEl>
                                          <p:spTgt spid="50"/>
                                        </p:tgtEl>
                                        <p:attrNameLst>
                                          <p:attrName>style.visibility</p:attrName>
                                        </p:attrNameLst>
                                      </p:cBhvr>
                                      <p:to>
                                        <p:strVal val="visible"/>
                                      </p:to>
                                    </p:set>
                                  </p:childTnLst>
                                </p:cTn>
                              </p:par>
                              <p:par>
                                <p:cTn id="407" presetID="1" presetClass="entr" presetSubtype="0" fill="hold" nodeType="withEffect">
                                  <p:stCondLst>
                                    <p:cond delay="0"/>
                                  </p:stCondLst>
                                  <p:childTnLst>
                                    <p:set>
                                      <p:cBhvr>
                                        <p:cTn id="408" dur="1" fill="hold">
                                          <p:stCondLst>
                                            <p:cond delay="0"/>
                                          </p:stCondLst>
                                        </p:cTn>
                                        <p:tgtEl>
                                          <p:spTgt spid="53"/>
                                        </p:tgtEl>
                                        <p:attrNameLst>
                                          <p:attrName>style.visibility</p:attrName>
                                        </p:attrNameLst>
                                      </p:cBhvr>
                                      <p:to>
                                        <p:strVal val="visible"/>
                                      </p:to>
                                    </p:set>
                                  </p:childTnLst>
                                </p:cTn>
                              </p:par>
                              <p:par>
                                <p:cTn id="409" presetID="1" presetClass="entr" presetSubtype="0" fill="hold" nodeType="withEffect">
                                  <p:stCondLst>
                                    <p:cond delay="0"/>
                                  </p:stCondLst>
                                  <p:childTnLst>
                                    <p:set>
                                      <p:cBhvr>
                                        <p:cTn id="410" dur="1" fill="hold">
                                          <p:stCondLst>
                                            <p:cond delay="0"/>
                                          </p:stCondLst>
                                        </p:cTn>
                                        <p:tgtEl>
                                          <p:spTgt spid="57"/>
                                        </p:tgtEl>
                                        <p:attrNameLst>
                                          <p:attrName>style.visibility</p:attrName>
                                        </p:attrNameLst>
                                      </p:cBhvr>
                                      <p:to>
                                        <p:strVal val="visible"/>
                                      </p:to>
                                    </p:set>
                                  </p:childTnLst>
                                </p:cTn>
                              </p:par>
                              <p:par>
                                <p:cTn id="411" presetID="1" presetClass="entr" presetSubtype="0" fill="hold" nodeType="withEffect">
                                  <p:stCondLst>
                                    <p:cond delay="0"/>
                                  </p:stCondLst>
                                  <p:childTnLst>
                                    <p:set>
                                      <p:cBhvr>
                                        <p:cTn id="412" dur="1" fill="hold">
                                          <p:stCondLst>
                                            <p:cond delay="0"/>
                                          </p:stCondLst>
                                        </p:cTn>
                                        <p:tgtEl>
                                          <p:spTgt spid="62"/>
                                        </p:tgtEl>
                                        <p:attrNameLst>
                                          <p:attrName>style.visibility</p:attrName>
                                        </p:attrNameLst>
                                      </p:cBhvr>
                                      <p:to>
                                        <p:strVal val="visible"/>
                                      </p:to>
                                    </p:set>
                                  </p:childTnLst>
                                </p:cTn>
                              </p:par>
                              <p:par>
                                <p:cTn id="413" presetID="1" presetClass="entr" presetSubtype="0" fill="hold" nodeType="withEffect">
                                  <p:stCondLst>
                                    <p:cond delay="0"/>
                                  </p:stCondLst>
                                  <p:childTnLst>
                                    <p:set>
                                      <p:cBhvr>
                                        <p:cTn id="414" dur="1" fill="hold">
                                          <p:stCondLst>
                                            <p:cond delay="0"/>
                                          </p:stCondLst>
                                        </p:cTn>
                                        <p:tgtEl>
                                          <p:spTgt spid="63"/>
                                        </p:tgtEl>
                                        <p:attrNameLst>
                                          <p:attrName>style.visibility</p:attrName>
                                        </p:attrNameLst>
                                      </p:cBhvr>
                                      <p:to>
                                        <p:strVal val="visible"/>
                                      </p:to>
                                    </p:set>
                                  </p:childTnLst>
                                </p:cTn>
                              </p:par>
                              <p:par>
                                <p:cTn id="415" presetID="1" presetClass="entr" presetSubtype="0" fill="hold" nodeType="withEffect">
                                  <p:stCondLst>
                                    <p:cond delay="0"/>
                                  </p:stCondLst>
                                  <p:childTnLst>
                                    <p:set>
                                      <p:cBhvr>
                                        <p:cTn id="416" dur="1" fill="hold">
                                          <p:stCondLst>
                                            <p:cond delay="0"/>
                                          </p:stCondLst>
                                        </p:cTn>
                                        <p:tgtEl>
                                          <p:spTgt spid="130"/>
                                        </p:tgtEl>
                                        <p:attrNameLst>
                                          <p:attrName>style.visibility</p:attrName>
                                        </p:attrNameLst>
                                      </p:cBhvr>
                                      <p:to>
                                        <p:strVal val="visible"/>
                                      </p:to>
                                    </p:set>
                                  </p:childTnLst>
                                </p:cTn>
                              </p:par>
                              <p:par>
                                <p:cTn id="417" presetID="1" presetClass="entr" presetSubtype="0" fill="hold" nodeType="withEffect">
                                  <p:stCondLst>
                                    <p:cond delay="0"/>
                                  </p:stCondLst>
                                  <p:childTnLst>
                                    <p:set>
                                      <p:cBhvr>
                                        <p:cTn id="41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5" grpId="0" animBg="1"/>
      <p:bldP spid="105" grpId="1" animBg="1"/>
      <p:bldP spid="106" grpId="0" animBg="1"/>
      <p:bldP spid="106" grpId="1" animBg="1"/>
      <p:bldP spid="108" grpId="0" animBg="1"/>
      <p:bldP spid="108" grpId="1" animBg="1"/>
      <p:bldP spid="109" grpId="0" animBg="1"/>
      <p:bldP spid="109" grpId="1" animBg="1"/>
      <p:bldP spid="113" grpId="0" animBg="1"/>
      <p:bldP spid="113" grpId="1" animBg="1"/>
      <p:bldP spid="114" grpId="0" animBg="1"/>
      <p:bldP spid="114" grpId="1" animBg="1"/>
      <p:bldP spid="115" grpId="0" animBg="1"/>
      <p:bldP spid="115" grpId="1" animBg="1"/>
      <p:bldP spid="120" grpId="0" animBg="1"/>
      <p:bldP spid="120"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6" grpId="0" animBg="1"/>
      <p:bldP spid="136" grpId="1" animBg="1"/>
      <p:bldP spid="137" grpId="0" animBg="1"/>
      <p:bldP spid="137" grpId="1" animBg="1"/>
      <p:bldP spid="142" grpId="0" animBg="1"/>
      <p:bldP spid="142" grpId="1" animBg="1"/>
      <p:bldP spid="143" grpId="0" animBg="1"/>
      <p:bldP spid="14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dirty="0" smtClean="0">
                <a:solidFill>
                  <a:schemeClr val="bg1"/>
                </a:solidFill>
              </a:rPr>
              <a:t>Sloan Digital Sky Survey</a:t>
            </a:r>
          </a:p>
        </p:txBody>
      </p:sp>
      <p:pic>
        <p:nvPicPr>
          <p:cNvPr id="4" name="A+flight+through+the+Universe+(HD)-S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Tree>
    <p:extLst>
      <p:ext uri="{BB962C8B-B14F-4D97-AF65-F5344CB8AC3E}">
        <p14:creationId xmlns:p14="http://schemas.microsoft.com/office/powerpoint/2010/main" val="13539797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bg1"/>
                </a:solidFill>
              </a:rPr>
              <a:t>Dimensional HOP</a:t>
            </a:r>
            <a:endParaRPr lang="en-US" dirty="0"/>
          </a:p>
        </p:txBody>
      </p:sp>
      <p:sp>
        <p:nvSpPr>
          <p:cNvPr id="3" name="Content Placeholder 2"/>
          <p:cNvSpPr>
            <a:spLocks noGrp="1"/>
          </p:cNvSpPr>
          <p:nvPr>
            <p:ph idx="1"/>
          </p:nvPr>
        </p:nvSpPr>
        <p:spPr/>
        <p:txBody>
          <a:bodyPr/>
          <a:lstStyle/>
          <a:p>
            <a:r>
              <a:rPr lang="en-US" b="1" dirty="0" smtClean="0">
                <a:solidFill>
                  <a:schemeClr val="bg1"/>
                </a:solidFill>
              </a:rPr>
              <a:t>Observation: </a:t>
            </a:r>
            <a:r>
              <a:rPr lang="en-US" dirty="0" smtClean="0">
                <a:solidFill>
                  <a:schemeClr val="bg1"/>
                </a:solidFill>
              </a:rPr>
              <a:t>Two neighboring </a:t>
            </a:r>
            <a:r>
              <a:rPr lang="en-US" dirty="0" err="1" smtClean="0">
                <a:solidFill>
                  <a:schemeClr val="bg1"/>
                </a:solidFill>
              </a:rPr>
              <a:t>simplices</a:t>
            </a:r>
            <a:r>
              <a:rPr lang="en-US" dirty="0" smtClean="0">
                <a:solidFill>
                  <a:schemeClr val="bg1"/>
                </a:solidFill>
              </a:rPr>
              <a:t> of the same dimension in a Delaunay tessellation must intersect at a face of one lower dimension</a:t>
            </a:r>
            <a:endParaRPr lang="en-US" dirty="0">
              <a:solidFill>
                <a:schemeClr val="bg1"/>
              </a:solidFill>
            </a:endParaRPr>
          </a:p>
        </p:txBody>
      </p:sp>
    </p:spTree>
    <p:extLst>
      <p:ext uri="{BB962C8B-B14F-4D97-AF65-F5344CB8AC3E}">
        <p14:creationId xmlns:p14="http://schemas.microsoft.com/office/powerpoint/2010/main" val="316934333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bg1"/>
                </a:solidFill>
              </a:rPr>
              <a:t>Dimensional HOP</a:t>
            </a:r>
            <a:endParaRPr lang="en-US" dirty="0"/>
          </a:p>
        </p:txBody>
      </p:sp>
      <p:grpSp>
        <p:nvGrpSpPr>
          <p:cNvPr id="142" name="Group 141"/>
          <p:cNvGrpSpPr/>
          <p:nvPr/>
        </p:nvGrpSpPr>
        <p:grpSpPr>
          <a:xfrm>
            <a:off x="478628" y="2160588"/>
            <a:ext cx="8093075" cy="4014787"/>
            <a:chOff x="478628" y="2160588"/>
            <a:chExt cx="8093075" cy="4014787"/>
          </a:xfrm>
        </p:grpSpPr>
        <p:sp>
          <p:nvSpPr>
            <p:cNvPr id="143" name="Freeform 142"/>
            <p:cNvSpPr/>
            <p:nvPr/>
          </p:nvSpPr>
          <p:spPr>
            <a:xfrm>
              <a:off x="478628" y="2374900"/>
              <a:ext cx="4848225" cy="3800475"/>
            </a:xfrm>
            <a:custGeom>
              <a:avLst/>
              <a:gdLst>
                <a:gd name="connsiteX0" fmla="*/ 350044 w 4848225"/>
                <a:gd name="connsiteY0" fmla="*/ 264319 h 3800475"/>
                <a:gd name="connsiteX1" fmla="*/ 1683544 w 4848225"/>
                <a:gd name="connsiteY1" fmla="*/ 0 h 3800475"/>
                <a:gd name="connsiteX2" fmla="*/ 4562475 w 4848225"/>
                <a:gd name="connsiteY2" fmla="*/ 242887 h 3800475"/>
                <a:gd name="connsiteX3" fmla="*/ 3214688 w 4848225"/>
                <a:gd name="connsiteY3" fmla="*/ 869156 h 3800475"/>
                <a:gd name="connsiteX4" fmla="*/ 4848225 w 4848225"/>
                <a:gd name="connsiteY4" fmla="*/ 1045369 h 3800475"/>
                <a:gd name="connsiteX5" fmla="*/ 3295650 w 4848225"/>
                <a:gd name="connsiteY5" fmla="*/ 1888331 h 3800475"/>
                <a:gd name="connsiteX6" fmla="*/ 4495800 w 4848225"/>
                <a:gd name="connsiteY6" fmla="*/ 2743200 h 3800475"/>
                <a:gd name="connsiteX7" fmla="*/ 1802606 w 4848225"/>
                <a:gd name="connsiteY7" fmla="*/ 3800475 h 3800475"/>
                <a:gd name="connsiteX8" fmla="*/ 221456 w 4848225"/>
                <a:gd name="connsiteY8" fmla="*/ 3502819 h 3800475"/>
                <a:gd name="connsiteX9" fmla="*/ 0 w 4848225"/>
                <a:gd name="connsiteY9" fmla="*/ 2195512 h 3800475"/>
                <a:gd name="connsiteX10" fmla="*/ 350044 w 4848225"/>
                <a:gd name="connsiteY10" fmla="*/ 264319 h 38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8225" h="3800475">
                  <a:moveTo>
                    <a:pt x="350044" y="264319"/>
                  </a:moveTo>
                  <a:lnTo>
                    <a:pt x="1683544" y="0"/>
                  </a:lnTo>
                  <a:lnTo>
                    <a:pt x="4562475" y="242887"/>
                  </a:lnTo>
                  <a:lnTo>
                    <a:pt x="3214688" y="869156"/>
                  </a:lnTo>
                  <a:lnTo>
                    <a:pt x="4848225" y="1045369"/>
                  </a:lnTo>
                  <a:lnTo>
                    <a:pt x="3295650" y="1888331"/>
                  </a:lnTo>
                  <a:lnTo>
                    <a:pt x="4495800" y="2743200"/>
                  </a:lnTo>
                  <a:lnTo>
                    <a:pt x="1802606" y="3800475"/>
                  </a:lnTo>
                  <a:lnTo>
                    <a:pt x="221456" y="3502819"/>
                  </a:lnTo>
                  <a:lnTo>
                    <a:pt x="0" y="2195512"/>
                  </a:lnTo>
                  <a:lnTo>
                    <a:pt x="350044" y="26431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p:cNvSpPr/>
            <p:nvPr/>
          </p:nvSpPr>
          <p:spPr>
            <a:xfrm>
              <a:off x="2158997" y="2160588"/>
              <a:ext cx="6412706" cy="4014787"/>
            </a:xfrm>
            <a:custGeom>
              <a:avLst/>
              <a:gdLst>
                <a:gd name="connsiteX0" fmla="*/ 0 w 6412706"/>
                <a:gd name="connsiteY0" fmla="*/ 211931 h 4014787"/>
                <a:gd name="connsiteX1" fmla="*/ 4281487 w 6412706"/>
                <a:gd name="connsiteY1" fmla="*/ 0 h 4014787"/>
                <a:gd name="connsiteX2" fmla="*/ 5595937 w 6412706"/>
                <a:gd name="connsiteY2" fmla="*/ 169068 h 4014787"/>
                <a:gd name="connsiteX3" fmla="*/ 6412706 w 6412706"/>
                <a:gd name="connsiteY3" fmla="*/ 942975 h 4014787"/>
                <a:gd name="connsiteX4" fmla="*/ 6374606 w 6412706"/>
                <a:gd name="connsiteY4" fmla="*/ 1959768 h 4014787"/>
                <a:gd name="connsiteX5" fmla="*/ 5898356 w 6412706"/>
                <a:gd name="connsiteY5" fmla="*/ 3507581 h 4014787"/>
                <a:gd name="connsiteX6" fmla="*/ 4729162 w 6412706"/>
                <a:gd name="connsiteY6" fmla="*/ 3940968 h 4014787"/>
                <a:gd name="connsiteX7" fmla="*/ 126206 w 6412706"/>
                <a:gd name="connsiteY7" fmla="*/ 4014787 h 4014787"/>
                <a:gd name="connsiteX8" fmla="*/ 2807493 w 6412706"/>
                <a:gd name="connsiteY8" fmla="*/ 2950368 h 4014787"/>
                <a:gd name="connsiteX9" fmla="*/ 1619250 w 6412706"/>
                <a:gd name="connsiteY9" fmla="*/ 2102643 h 4014787"/>
                <a:gd name="connsiteX10" fmla="*/ 3167062 w 6412706"/>
                <a:gd name="connsiteY10" fmla="*/ 1259681 h 4014787"/>
                <a:gd name="connsiteX11" fmla="*/ 1528762 w 6412706"/>
                <a:gd name="connsiteY11" fmla="*/ 1085850 h 4014787"/>
                <a:gd name="connsiteX12" fmla="*/ 2886075 w 6412706"/>
                <a:gd name="connsiteY12" fmla="*/ 454818 h 4014787"/>
                <a:gd name="connsiteX13" fmla="*/ 0 w 6412706"/>
                <a:gd name="connsiteY13" fmla="*/ 211931 h 401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12706" h="4014787">
                  <a:moveTo>
                    <a:pt x="0" y="211931"/>
                  </a:moveTo>
                  <a:lnTo>
                    <a:pt x="4281487" y="0"/>
                  </a:lnTo>
                  <a:lnTo>
                    <a:pt x="5595937" y="169068"/>
                  </a:lnTo>
                  <a:lnTo>
                    <a:pt x="6412706" y="942975"/>
                  </a:lnTo>
                  <a:lnTo>
                    <a:pt x="6374606" y="1959768"/>
                  </a:lnTo>
                  <a:lnTo>
                    <a:pt x="5898356" y="3507581"/>
                  </a:lnTo>
                  <a:lnTo>
                    <a:pt x="4729162" y="3940968"/>
                  </a:lnTo>
                  <a:lnTo>
                    <a:pt x="126206" y="4014787"/>
                  </a:lnTo>
                  <a:lnTo>
                    <a:pt x="2807493" y="2950368"/>
                  </a:lnTo>
                  <a:lnTo>
                    <a:pt x="1619250" y="2102643"/>
                  </a:lnTo>
                  <a:lnTo>
                    <a:pt x="3167062" y="1259681"/>
                  </a:lnTo>
                  <a:lnTo>
                    <a:pt x="1528762" y="1085850"/>
                  </a:lnTo>
                  <a:lnTo>
                    <a:pt x="2886075" y="454818"/>
                  </a:lnTo>
                  <a:lnTo>
                    <a:pt x="0" y="2119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Freeform 144"/>
          <p:cNvSpPr/>
          <p:nvPr/>
        </p:nvSpPr>
        <p:spPr>
          <a:xfrm>
            <a:off x="479429" y="2374106"/>
            <a:ext cx="4848225" cy="3800475"/>
          </a:xfrm>
          <a:custGeom>
            <a:avLst/>
            <a:gdLst>
              <a:gd name="connsiteX0" fmla="*/ 350044 w 4848225"/>
              <a:gd name="connsiteY0" fmla="*/ 264319 h 3800475"/>
              <a:gd name="connsiteX1" fmla="*/ 1683544 w 4848225"/>
              <a:gd name="connsiteY1" fmla="*/ 0 h 3800475"/>
              <a:gd name="connsiteX2" fmla="*/ 4562475 w 4848225"/>
              <a:gd name="connsiteY2" fmla="*/ 242887 h 3800475"/>
              <a:gd name="connsiteX3" fmla="*/ 3214688 w 4848225"/>
              <a:gd name="connsiteY3" fmla="*/ 869156 h 3800475"/>
              <a:gd name="connsiteX4" fmla="*/ 4848225 w 4848225"/>
              <a:gd name="connsiteY4" fmla="*/ 1045369 h 3800475"/>
              <a:gd name="connsiteX5" fmla="*/ 3295650 w 4848225"/>
              <a:gd name="connsiteY5" fmla="*/ 1888331 h 3800475"/>
              <a:gd name="connsiteX6" fmla="*/ 4495800 w 4848225"/>
              <a:gd name="connsiteY6" fmla="*/ 2743200 h 3800475"/>
              <a:gd name="connsiteX7" fmla="*/ 1802606 w 4848225"/>
              <a:gd name="connsiteY7" fmla="*/ 3800475 h 3800475"/>
              <a:gd name="connsiteX8" fmla="*/ 221456 w 4848225"/>
              <a:gd name="connsiteY8" fmla="*/ 3502819 h 3800475"/>
              <a:gd name="connsiteX9" fmla="*/ 0 w 4848225"/>
              <a:gd name="connsiteY9" fmla="*/ 2195512 h 3800475"/>
              <a:gd name="connsiteX10" fmla="*/ 350044 w 4848225"/>
              <a:gd name="connsiteY10" fmla="*/ 264319 h 38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8225" h="3800475">
                <a:moveTo>
                  <a:pt x="350044" y="264319"/>
                </a:moveTo>
                <a:lnTo>
                  <a:pt x="1683544" y="0"/>
                </a:lnTo>
                <a:lnTo>
                  <a:pt x="4562475" y="242887"/>
                </a:lnTo>
                <a:lnTo>
                  <a:pt x="3214688" y="869156"/>
                </a:lnTo>
                <a:lnTo>
                  <a:pt x="4848225" y="1045369"/>
                </a:lnTo>
                <a:lnTo>
                  <a:pt x="3295650" y="1888331"/>
                </a:lnTo>
                <a:lnTo>
                  <a:pt x="4495800" y="2743200"/>
                </a:lnTo>
                <a:lnTo>
                  <a:pt x="1802606" y="3800475"/>
                </a:lnTo>
                <a:lnTo>
                  <a:pt x="221456" y="3502819"/>
                </a:lnTo>
                <a:lnTo>
                  <a:pt x="0" y="2195512"/>
                </a:lnTo>
                <a:lnTo>
                  <a:pt x="350044" y="264319"/>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p:cNvSpPr/>
          <p:nvPr/>
        </p:nvSpPr>
        <p:spPr>
          <a:xfrm>
            <a:off x="2159798" y="2159794"/>
            <a:ext cx="6412706" cy="4014787"/>
          </a:xfrm>
          <a:custGeom>
            <a:avLst/>
            <a:gdLst>
              <a:gd name="connsiteX0" fmla="*/ 0 w 6412706"/>
              <a:gd name="connsiteY0" fmla="*/ 211931 h 4014787"/>
              <a:gd name="connsiteX1" fmla="*/ 4281487 w 6412706"/>
              <a:gd name="connsiteY1" fmla="*/ 0 h 4014787"/>
              <a:gd name="connsiteX2" fmla="*/ 5595937 w 6412706"/>
              <a:gd name="connsiteY2" fmla="*/ 169068 h 4014787"/>
              <a:gd name="connsiteX3" fmla="*/ 6412706 w 6412706"/>
              <a:gd name="connsiteY3" fmla="*/ 942975 h 4014787"/>
              <a:gd name="connsiteX4" fmla="*/ 6374606 w 6412706"/>
              <a:gd name="connsiteY4" fmla="*/ 1959768 h 4014787"/>
              <a:gd name="connsiteX5" fmla="*/ 5898356 w 6412706"/>
              <a:gd name="connsiteY5" fmla="*/ 3507581 h 4014787"/>
              <a:gd name="connsiteX6" fmla="*/ 4729162 w 6412706"/>
              <a:gd name="connsiteY6" fmla="*/ 3940968 h 4014787"/>
              <a:gd name="connsiteX7" fmla="*/ 126206 w 6412706"/>
              <a:gd name="connsiteY7" fmla="*/ 4014787 h 4014787"/>
              <a:gd name="connsiteX8" fmla="*/ 2807493 w 6412706"/>
              <a:gd name="connsiteY8" fmla="*/ 2950368 h 4014787"/>
              <a:gd name="connsiteX9" fmla="*/ 1619250 w 6412706"/>
              <a:gd name="connsiteY9" fmla="*/ 2102643 h 4014787"/>
              <a:gd name="connsiteX10" fmla="*/ 3167062 w 6412706"/>
              <a:gd name="connsiteY10" fmla="*/ 1259681 h 4014787"/>
              <a:gd name="connsiteX11" fmla="*/ 1528762 w 6412706"/>
              <a:gd name="connsiteY11" fmla="*/ 1085850 h 4014787"/>
              <a:gd name="connsiteX12" fmla="*/ 2886075 w 6412706"/>
              <a:gd name="connsiteY12" fmla="*/ 454818 h 4014787"/>
              <a:gd name="connsiteX13" fmla="*/ 0 w 6412706"/>
              <a:gd name="connsiteY13" fmla="*/ 211931 h 401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12706" h="4014787">
                <a:moveTo>
                  <a:pt x="0" y="211931"/>
                </a:moveTo>
                <a:lnTo>
                  <a:pt x="4281487" y="0"/>
                </a:lnTo>
                <a:lnTo>
                  <a:pt x="5595937" y="169068"/>
                </a:lnTo>
                <a:lnTo>
                  <a:pt x="6412706" y="942975"/>
                </a:lnTo>
                <a:lnTo>
                  <a:pt x="6374606" y="1959768"/>
                </a:lnTo>
                <a:lnTo>
                  <a:pt x="5898356" y="3507581"/>
                </a:lnTo>
                <a:lnTo>
                  <a:pt x="4729162" y="3940968"/>
                </a:lnTo>
                <a:lnTo>
                  <a:pt x="126206" y="4014787"/>
                </a:lnTo>
                <a:lnTo>
                  <a:pt x="2807493" y="2950368"/>
                </a:lnTo>
                <a:lnTo>
                  <a:pt x="1619250" y="2102643"/>
                </a:lnTo>
                <a:lnTo>
                  <a:pt x="3167062" y="1259681"/>
                </a:lnTo>
                <a:lnTo>
                  <a:pt x="1528762" y="1085850"/>
                </a:lnTo>
                <a:lnTo>
                  <a:pt x="2886075" y="454818"/>
                </a:lnTo>
                <a:lnTo>
                  <a:pt x="0" y="211931"/>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478629" y="2374103"/>
            <a:ext cx="4848225" cy="3800475"/>
          </a:xfrm>
          <a:custGeom>
            <a:avLst/>
            <a:gdLst>
              <a:gd name="connsiteX0" fmla="*/ 350044 w 4848225"/>
              <a:gd name="connsiteY0" fmla="*/ 264319 h 3800475"/>
              <a:gd name="connsiteX1" fmla="*/ 1683544 w 4848225"/>
              <a:gd name="connsiteY1" fmla="*/ 0 h 3800475"/>
              <a:gd name="connsiteX2" fmla="*/ 4562475 w 4848225"/>
              <a:gd name="connsiteY2" fmla="*/ 242887 h 3800475"/>
              <a:gd name="connsiteX3" fmla="*/ 3214688 w 4848225"/>
              <a:gd name="connsiteY3" fmla="*/ 869156 h 3800475"/>
              <a:gd name="connsiteX4" fmla="*/ 4848225 w 4848225"/>
              <a:gd name="connsiteY4" fmla="*/ 1045369 h 3800475"/>
              <a:gd name="connsiteX5" fmla="*/ 3295650 w 4848225"/>
              <a:gd name="connsiteY5" fmla="*/ 1888331 h 3800475"/>
              <a:gd name="connsiteX6" fmla="*/ 4495800 w 4848225"/>
              <a:gd name="connsiteY6" fmla="*/ 2743200 h 3800475"/>
              <a:gd name="connsiteX7" fmla="*/ 1802606 w 4848225"/>
              <a:gd name="connsiteY7" fmla="*/ 3800475 h 3800475"/>
              <a:gd name="connsiteX8" fmla="*/ 221456 w 4848225"/>
              <a:gd name="connsiteY8" fmla="*/ 3502819 h 3800475"/>
              <a:gd name="connsiteX9" fmla="*/ 0 w 4848225"/>
              <a:gd name="connsiteY9" fmla="*/ 2195512 h 3800475"/>
              <a:gd name="connsiteX10" fmla="*/ 350044 w 4848225"/>
              <a:gd name="connsiteY10" fmla="*/ 264319 h 38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8225" h="3800475">
                <a:moveTo>
                  <a:pt x="350044" y="264319"/>
                </a:moveTo>
                <a:lnTo>
                  <a:pt x="1683544" y="0"/>
                </a:lnTo>
                <a:lnTo>
                  <a:pt x="4562475" y="242887"/>
                </a:lnTo>
                <a:lnTo>
                  <a:pt x="3214688" y="869156"/>
                </a:lnTo>
                <a:lnTo>
                  <a:pt x="4848225" y="1045369"/>
                </a:lnTo>
                <a:lnTo>
                  <a:pt x="3295650" y="1888331"/>
                </a:lnTo>
                <a:lnTo>
                  <a:pt x="4495800" y="2743200"/>
                </a:lnTo>
                <a:lnTo>
                  <a:pt x="1802606" y="3800475"/>
                </a:lnTo>
                <a:lnTo>
                  <a:pt x="221456" y="3502819"/>
                </a:lnTo>
                <a:lnTo>
                  <a:pt x="0" y="2195512"/>
                </a:lnTo>
                <a:lnTo>
                  <a:pt x="350044" y="264319"/>
                </a:lnTo>
                <a:close/>
              </a:path>
            </a:pathLst>
          </a:cu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p:cNvSpPr/>
          <p:nvPr/>
        </p:nvSpPr>
        <p:spPr>
          <a:xfrm>
            <a:off x="2158998" y="2159791"/>
            <a:ext cx="6412706" cy="4014787"/>
          </a:xfrm>
          <a:custGeom>
            <a:avLst/>
            <a:gdLst>
              <a:gd name="connsiteX0" fmla="*/ 0 w 6412706"/>
              <a:gd name="connsiteY0" fmla="*/ 211931 h 4014787"/>
              <a:gd name="connsiteX1" fmla="*/ 4281487 w 6412706"/>
              <a:gd name="connsiteY1" fmla="*/ 0 h 4014787"/>
              <a:gd name="connsiteX2" fmla="*/ 5595937 w 6412706"/>
              <a:gd name="connsiteY2" fmla="*/ 169068 h 4014787"/>
              <a:gd name="connsiteX3" fmla="*/ 6412706 w 6412706"/>
              <a:gd name="connsiteY3" fmla="*/ 942975 h 4014787"/>
              <a:gd name="connsiteX4" fmla="*/ 6374606 w 6412706"/>
              <a:gd name="connsiteY4" fmla="*/ 1959768 h 4014787"/>
              <a:gd name="connsiteX5" fmla="*/ 5898356 w 6412706"/>
              <a:gd name="connsiteY5" fmla="*/ 3507581 h 4014787"/>
              <a:gd name="connsiteX6" fmla="*/ 4729162 w 6412706"/>
              <a:gd name="connsiteY6" fmla="*/ 3940968 h 4014787"/>
              <a:gd name="connsiteX7" fmla="*/ 126206 w 6412706"/>
              <a:gd name="connsiteY7" fmla="*/ 4014787 h 4014787"/>
              <a:gd name="connsiteX8" fmla="*/ 2807493 w 6412706"/>
              <a:gd name="connsiteY8" fmla="*/ 2950368 h 4014787"/>
              <a:gd name="connsiteX9" fmla="*/ 1619250 w 6412706"/>
              <a:gd name="connsiteY9" fmla="*/ 2102643 h 4014787"/>
              <a:gd name="connsiteX10" fmla="*/ 3167062 w 6412706"/>
              <a:gd name="connsiteY10" fmla="*/ 1259681 h 4014787"/>
              <a:gd name="connsiteX11" fmla="*/ 1528762 w 6412706"/>
              <a:gd name="connsiteY11" fmla="*/ 1085850 h 4014787"/>
              <a:gd name="connsiteX12" fmla="*/ 2886075 w 6412706"/>
              <a:gd name="connsiteY12" fmla="*/ 454818 h 4014787"/>
              <a:gd name="connsiteX13" fmla="*/ 0 w 6412706"/>
              <a:gd name="connsiteY13" fmla="*/ 211931 h 401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12706" h="4014787">
                <a:moveTo>
                  <a:pt x="0" y="211931"/>
                </a:moveTo>
                <a:lnTo>
                  <a:pt x="4281487" y="0"/>
                </a:lnTo>
                <a:lnTo>
                  <a:pt x="5595937" y="169068"/>
                </a:lnTo>
                <a:lnTo>
                  <a:pt x="6412706" y="942975"/>
                </a:lnTo>
                <a:lnTo>
                  <a:pt x="6374606" y="1959768"/>
                </a:lnTo>
                <a:lnTo>
                  <a:pt x="5898356" y="3507581"/>
                </a:lnTo>
                <a:lnTo>
                  <a:pt x="4729162" y="3940968"/>
                </a:lnTo>
                <a:lnTo>
                  <a:pt x="126206" y="4014787"/>
                </a:lnTo>
                <a:lnTo>
                  <a:pt x="2807493" y="2950368"/>
                </a:lnTo>
                <a:lnTo>
                  <a:pt x="1619250" y="2102643"/>
                </a:lnTo>
                <a:lnTo>
                  <a:pt x="3167062" y="1259681"/>
                </a:lnTo>
                <a:lnTo>
                  <a:pt x="1528762" y="1085850"/>
                </a:lnTo>
                <a:lnTo>
                  <a:pt x="2886075" y="454818"/>
                </a:lnTo>
                <a:lnTo>
                  <a:pt x="0" y="211931"/>
                </a:ln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p:cNvSpPr/>
          <p:nvPr/>
        </p:nvSpPr>
        <p:spPr>
          <a:xfrm>
            <a:off x="1464469" y="4114800"/>
            <a:ext cx="1335881" cy="850106"/>
          </a:xfrm>
          <a:custGeom>
            <a:avLst/>
            <a:gdLst>
              <a:gd name="connsiteX0" fmla="*/ 0 w 1335881"/>
              <a:gd name="connsiteY0" fmla="*/ 850106 h 850106"/>
              <a:gd name="connsiteX1" fmla="*/ 1335881 w 1335881"/>
              <a:gd name="connsiteY1" fmla="*/ 452438 h 850106"/>
              <a:gd name="connsiteX2" fmla="*/ 635793 w 1335881"/>
              <a:gd name="connsiteY2" fmla="*/ 0 h 850106"/>
              <a:gd name="connsiteX3" fmla="*/ 0 w 1335881"/>
              <a:gd name="connsiteY3" fmla="*/ 850106 h 850106"/>
            </a:gdLst>
            <a:ahLst/>
            <a:cxnLst>
              <a:cxn ang="0">
                <a:pos x="connsiteX0" y="connsiteY0"/>
              </a:cxn>
              <a:cxn ang="0">
                <a:pos x="connsiteX1" y="connsiteY1"/>
              </a:cxn>
              <a:cxn ang="0">
                <a:pos x="connsiteX2" y="connsiteY2"/>
              </a:cxn>
              <a:cxn ang="0">
                <a:pos x="connsiteX3" y="connsiteY3"/>
              </a:cxn>
            </a:cxnLst>
            <a:rect l="l" t="t" r="r" b="b"/>
            <a:pathLst>
              <a:path w="1335881" h="850106">
                <a:moveTo>
                  <a:pt x="0" y="850106"/>
                </a:moveTo>
                <a:lnTo>
                  <a:pt x="1335881" y="452438"/>
                </a:lnTo>
                <a:lnTo>
                  <a:pt x="635793" y="0"/>
                </a:lnTo>
                <a:lnTo>
                  <a:pt x="0" y="85010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6165056" y="4114800"/>
            <a:ext cx="1250156" cy="981075"/>
          </a:xfrm>
          <a:custGeom>
            <a:avLst/>
            <a:gdLst>
              <a:gd name="connsiteX0" fmla="*/ 1100137 w 1250156"/>
              <a:gd name="connsiteY0" fmla="*/ 0 h 981075"/>
              <a:gd name="connsiteX1" fmla="*/ 0 w 1250156"/>
              <a:gd name="connsiteY1" fmla="*/ 778669 h 981075"/>
              <a:gd name="connsiteX2" fmla="*/ 1250156 w 1250156"/>
              <a:gd name="connsiteY2" fmla="*/ 981075 h 981075"/>
              <a:gd name="connsiteX3" fmla="*/ 1100137 w 1250156"/>
              <a:gd name="connsiteY3" fmla="*/ 0 h 981075"/>
            </a:gdLst>
            <a:ahLst/>
            <a:cxnLst>
              <a:cxn ang="0">
                <a:pos x="connsiteX0" y="connsiteY0"/>
              </a:cxn>
              <a:cxn ang="0">
                <a:pos x="connsiteX1" y="connsiteY1"/>
              </a:cxn>
              <a:cxn ang="0">
                <a:pos x="connsiteX2" y="connsiteY2"/>
              </a:cxn>
              <a:cxn ang="0">
                <a:pos x="connsiteX3" y="connsiteY3"/>
              </a:cxn>
            </a:cxnLst>
            <a:rect l="l" t="t" r="r" b="b"/>
            <a:pathLst>
              <a:path w="1250156" h="981075">
                <a:moveTo>
                  <a:pt x="1100137" y="0"/>
                </a:moveTo>
                <a:lnTo>
                  <a:pt x="0" y="778669"/>
                </a:lnTo>
                <a:lnTo>
                  <a:pt x="1250156" y="981075"/>
                </a:lnTo>
                <a:lnTo>
                  <a:pt x="1100137"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502819" y="4260056"/>
            <a:ext cx="1466850" cy="907256"/>
          </a:xfrm>
          <a:custGeom>
            <a:avLst/>
            <a:gdLst>
              <a:gd name="connsiteX0" fmla="*/ 276225 w 1466850"/>
              <a:gd name="connsiteY0" fmla="*/ 0 h 907256"/>
              <a:gd name="connsiteX1" fmla="*/ 0 w 1466850"/>
              <a:gd name="connsiteY1" fmla="*/ 907256 h 907256"/>
              <a:gd name="connsiteX2" fmla="*/ 1466850 w 1466850"/>
              <a:gd name="connsiteY2" fmla="*/ 854869 h 907256"/>
              <a:gd name="connsiteX3" fmla="*/ 276225 w 1466850"/>
              <a:gd name="connsiteY3" fmla="*/ 0 h 907256"/>
            </a:gdLst>
            <a:ahLst/>
            <a:cxnLst>
              <a:cxn ang="0">
                <a:pos x="connsiteX0" y="connsiteY0"/>
              </a:cxn>
              <a:cxn ang="0">
                <a:pos x="connsiteX1" y="connsiteY1"/>
              </a:cxn>
              <a:cxn ang="0">
                <a:pos x="connsiteX2" y="connsiteY2"/>
              </a:cxn>
              <a:cxn ang="0">
                <a:pos x="connsiteX3" y="connsiteY3"/>
              </a:cxn>
            </a:cxnLst>
            <a:rect l="l" t="t" r="r" b="b"/>
            <a:pathLst>
              <a:path w="1466850" h="907256">
                <a:moveTo>
                  <a:pt x="276225" y="0"/>
                </a:moveTo>
                <a:lnTo>
                  <a:pt x="0" y="907256"/>
                </a:lnTo>
                <a:lnTo>
                  <a:pt x="1466850" y="854869"/>
                </a:lnTo>
                <a:lnTo>
                  <a:pt x="276225"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3771900" y="4257675"/>
            <a:ext cx="1490663" cy="852487"/>
          </a:xfrm>
          <a:custGeom>
            <a:avLst/>
            <a:gdLst>
              <a:gd name="connsiteX0" fmla="*/ 0 w 1490663"/>
              <a:gd name="connsiteY0" fmla="*/ 0 h 852487"/>
              <a:gd name="connsiteX1" fmla="*/ 1490663 w 1490663"/>
              <a:gd name="connsiteY1" fmla="*/ 78581 h 852487"/>
              <a:gd name="connsiteX2" fmla="*/ 1193006 w 1490663"/>
              <a:gd name="connsiteY2" fmla="*/ 852487 h 852487"/>
              <a:gd name="connsiteX3" fmla="*/ 0 w 1490663"/>
              <a:gd name="connsiteY3" fmla="*/ 0 h 852487"/>
            </a:gdLst>
            <a:ahLst/>
            <a:cxnLst>
              <a:cxn ang="0">
                <a:pos x="connsiteX0" y="connsiteY0"/>
              </a:cxn>
              <a:cxn ang="0">
                <a:pos x="connsiteX1" y="connsiteY1"/>
              </a:cxn>
              <a:cxn ang="0">
                <a:pos x="connsiteX2" y="connsiteY2"/>
              </a:cxn>
              <a:cxn ang="0">
                <a:pos x="connsiteX3" y="connsiteY3"/>
              </a:cxn>
            </a:cxnLst>
            <a:rect l="l" t="t" r="r" b="b"/>
            <a:pathLst>
              <a:path w="1490663" h="852487">
                <a:moveTo>
                  <a:pt x="0" y="0"/>
                </a:moveTo>
                <a:lnTo>
                  <a:pt x="1490663" y="78581"/>
                </a:lnTo>
                <a:lnTo>
                  <a:pt x="1193006" y="852487"/>
                </a:lnTo>
                <a:lnTo>
                  <a:pt x="0"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Connector 154"/>
          <p:cNvCxnSpPr/>
          <p:nvPr/>
        </p:nvCxnSpPr>
        <p:spPr>
          <a:xfrm flipV="1">
            <a:off x="2281238" y="6097588"/>
            <a:ext cx="4611687" cy="74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149475" y="3276600"/>
            <a:ext cx="138113"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1905000" y="3733800"/>
            <a:ext cx="381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flipV="1">
            <a:off x="1905000" y="3733800"/>
            <a:ext cx="198438"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1905000" y="3276600"/>
            <a:ext cx="244475"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341438" y="3733800"/>
            <a:ext cx="563562" cy="904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7391400" y="3609975"/>
            <a:ext cx="247650" cy="123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7391400" y="3733800"/>
            <a:ext cx="342900" cy="30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7391400" y="3276600"/>
            <a:ext cx="26670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7010400" y="3733800"/>
            <a:ext cx="3810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flipV="1">
            <a:off x="1473200" y="3381375"/>
            <a:ext cx="430213"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1652588" y="3733800"/>
            <a:ext cx="252412" cy="30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H="1">
            <a:off x="2103438" y="3733800"/>
            <a:ext cx="182562"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flipV="1">
            <a:off x="1652588" y="4038600"/>
            <a:ext cx="450850" cy="79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flipV="1">
            <a:off x="1339850" y="3824288"/>
            <a:ext cx="312738" cy="2143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H="1">
            <a:off x="1341438" y="3376613"/>
            <a:ext cx="128587" cy="4476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a:off x="1471613" y="3276600"/>
            <a:ext cx="677862" cy="100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H="1" flipV="1">
            <a:off x="7162800" y="3028950"/>
            <a:ext cx="228600" cy="704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7258050" y="3733800"/>
            <a:ext cx="133350" cy="381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flipV="1">
            <a:off x="6934200" y="3486150"/>
            <a:ext cx="457200" cy="247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7161213" y="3028950"/>
            <a:ext cx="496887" cy="247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7639050" y="3276600"/>
            <a:ext cx="19050" cy="333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flipV="1">
            <a:off x="7639050" y="3609975"/>
            <a:ext cx="95250" cy="428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7258050" y="4038600"/>
            <a:ext cx="476250" cy="76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flipV="1">
            <a:off x="7008813" y="3924300"/>
            <a:ext cx="249237"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6932613" y="3028950"/>
            <a:ext cx="22860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6931025" y="3486150"/>
            <a:ext cx="77788" cy="438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5259388" y="3922713"/>
            <a:ext cx="1747837" cy="415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6172200" y="3927475"/>
            <a:ext cx="835025" cy="9604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261225" y="4117975"/>
            <a:ext cx="149225" cy="9794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7707313" y="4117975"/>
            <a:ext cx="827087" cy="365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731125" y="4037013"/>
            <a:ext cx="803275" cy="809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H="1">
            <a:off x="7704138" y="4037013"/>
            <a:ext cx="26987" cy="446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V="1">
            <a:off x="6170613" y="4119563"/>
            <a:ext cx="1087437" cy="769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6170613" y="4891088"/>
            <a:ext cx="1238250" cy="201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7261225" y="4113213"/>
            <a:ext cx="444500" cy="374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7410450" y="4483100"/>
            <a:ext cx="293688" cy="6143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7704138" y="4483100"/>
            <a:ext cx="354012" cy="1181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8534400" y="3106738"/>
            <a:ext cx="36513" cy="10064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7639050" y="3105150"/>
            <a:ext cx="931863" cy="5016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7645400" y="3608388"/>
            <a:ext cx="889000" cy="504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8058150" y="4119563"/>
            <a:ext cx="476250" cy="1544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7408863" y="5091113"/>
            <a:ext cx="649287" cy="573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a:off x="6896100" y="5664200"/>
            <a:ext cx="1162050" cy="431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6896100" y="5089525"/>
            <a:ext cx="514350" cy="10064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6172200" y="4889500"/>
            <a:ext cx="720725" cy="1206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V="1">
            <a:off x="4965700" y="4341813"/>
            <a:ext cx="295275" cy="769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flipV="1">
            <a:off x="4965700" y="5113338"/>
            <a:ext cx="1927225" cy="982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5260975" y="4344988"/>
            <a:ext cx="909638" cy="539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V="1">
            <a:off x="4964113" y="4887913"/>
            <a:ext cx="1206500" cy="2238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5038725" y="2619375"/>
            <a:ext cx="285750" cy="793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038725" y="2617788"/>
            <a:ext cx="1893888" cy="869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5324475" y="3414713"/>
            <a:ext cx="1608138" cy="71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6442075" y="2165350"/>
            <a:ext cx="717550" cy="860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a:off x="5038725" y="2166938"/>
            <a:ext cx="1401763" cy="4492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5038725" y="2613025"/>
            <a:ext cx="2120900" cy="4143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7165975" y="2328863"/>
            <a:ext cx="587375" cy="698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7658100" y="3101975"/>
            <a:ext cx="912813" cy="174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7658100" y="2332038"/>
            <a:ext cx="95250" cy="94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756525" y="2328863"/>
            <a:ext cx="814388" cy="771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6440488" y="2162175"/>
            <a:ext cx="1312862" cy="163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2147888" y="3276600"/>
            <a:ext cx="704850" cy="3778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V="1">
            <a:off x="2854325" y="3251200"/>
            <a:ext cx="830263" cy="4032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2286000" y="3657600"/>
            <a:ext cx="571500" cy="730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098675" y="4116388"/>
            <a:ext cx="693738" cy="4492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a:off x="2795588" y="3659188"/>
            <a:ext cx="58737" cy="914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H="1" flipV="1">
            <a:off x="2790825" y="4567238"/>
            <a:ext cx="712788" cy="6016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2852738" y="3656013"/>
            <a:ext cx="922337" cy="6000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3505200" y="4259263"/>
            <a:ext cx="277813" cy="909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1465263" y="4038600"/>
            <a:ext cx="185737" cy="925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468438" y="4119563"/>
            <a:ext cx="628650" cy="841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465263" y="4568825"/>
            <a:ext cx="1325562" cy="3952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2286000" y="5168900"/>
            <a:ext cx="1220788" cy="1003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flipV="1">
            <a:off x="2284413" y="3730625"/>
            <a:ext cx="506412" cy="8334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flipH="1" flipV="1">
            <a:off x="701675" y="5880100"/>
            <a:ext cx="1577975" cy="2921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476250" y="4564063"/>
            <a:ext cx="225425" cy="13192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H="1">
            <a:off x="825500" y="2371725"/>
            <a:ext cx="1333500" cy="263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2159000" y="2371725"/>
            <a:ext cx="1525588" cy="873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477838" y="2635250"/>
            <a:ext cx="347662" cy="1930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477838" y="3824288"/>
            <a:ext cx="866775" cy="7413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825500" y="2635250"/>
            <a:ext cx="646113" cy="7461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H="1">
            <a:off x="2147888" y="2371725"/>
            <a:ext cx="11112" cy="9048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H="1">
            <a:off x="2147888" y="3244850"/>
            <a:ext cx="1536700" cy="31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471613" y="2371725"/>
            <a:ext cx="687387" cy="10048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825500" y="2635250"/>
            <a:ext cx="512763" cy="11890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1465263" y="4964113"/>
            <a:ext cx="820737" cy="12080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flipV="1">
            <a:off x="704850" y="4964113"/>
            <a:ext cx="762000" cy="9159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V="1">
            <a:off x="2286000" y="4565650"/>
            <a:ext cx="509588" cy="16065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H="1" flipV="1">
            <a:off x="477838" y="4564063"/>
            <a:ext cx="989012"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477838" y="4037013"/>
            <a:ext cx="1173162" cy="5286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159000" y="2371725"/>
            <a:ext cx="2879725" cy="2428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3684588" y="2617788"/>
            <a:ext cx="1354137" cy="6270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3684588" y="3244850"/>
            <a:ext cx="1639887" cy="1714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3779838" y="4259263"/>
            <a:ext cx="1482725" cy="746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3508375" y="5113338"/>
            <a:ext cx="1457325" cy="523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2159000" y="2160588"/>
            <a:ext cx="4283075" cy="2111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V="1">
            <a:off x="2284413" y="5113338"/>
            <a:ext cx="2679700" cy="1058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3690938" y="3244850"/>
            <a:ext cx="85725" cy="1017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2800350" y="4257675"/>
            <a:ext cx="984250" cy="3111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3779838" y="4264025"/>
            <a:ext cx="1189037" cy="8461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H="1">
            <a:off x="5259388" y="3419475"/>
            <a:ext cx="65087" cy="914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5324475" y="3413125"/>
            <a:ext cx="1684338" cy="5064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3776663" y="3416300"/>
            <a:ext cx="1549400" cy="8429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2159000" y="2371725"/>
            <a:ext cx="2879725" cy="2428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3684588" y="2617788"/>
            <a:ext cx="1354137" cy="6270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3684588" y="3244850"/>
            <a:ext cx="1639887" cy="1714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2284413" y="5113338"/>
            <a:ext cx="2679700" cy="10588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3779838" y="4264025"/>
            <a:ext cx="1189037" cy="8461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3776663" y="3416300"/>
            <a:ext cx="1549400" cy="8429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2281238" y="6097588"/>
            <a:ext cx="4611687" cy="746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8534400" y="3106738"/>
            <a:ext cx="36513" cy="10064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8058150" y="4119563"/>
            <a:ext cx="476250" cy="15446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896100" y="5664200"/>
            <a:ext cx="1162050" cy="4318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7756525" y="2328863"/>
            <a:ext cx="814388" cy="7715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440488" y="2162175"/>
            <a:ext cx="1312862" cy="1635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701675" y="5880100"/>
            <a:ext cx="1577975" cy="2921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476250" y="4564063"/>
            <a:ext cx="225425" cy="13192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825500" y="2371725"/>
            <a:ext cx="1333500" cy="2635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477838" y="2635250"/>
            <a:ext cx="347662" cy="1930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V="1">
            <a:off x="2159000" y="2160588"/>
            <a:ext cx="4283075" cy="2111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84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4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4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6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6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5" grpId="1" animBg="1"/>
      <p:bldP spid="146" grpId="0" animBg="1"/>
      <p:bldP spid="146" grpId="1" animBg="1"/>
      <p:bldP spid="147" grpId="0" animBg="1"/>
      <p:bldP spid="148" grpId="0" animBg="1"/>
      <p:bldP spid="149" grpId="0" animBg="1"/>
      <p:bldP spid="149" grpId="1" animBg="1"/>
      <p:bldP spid="150" grpId="0" animBg="1"/>
      <p:bldP spid="150" grpId="1" animBg="1"/>
      <p:bldP spid="151" grpId="0" animBg="1"/>
      <p:bldP spid="151" grpId="1" animBg="1"/>
      <p:bldP spid="152" grpId="0" animBg="1"/>
      <p:bldP spid="152"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bg1"/>
                </a:solidFill>
              </a:rPr>
              <a:t>Dimensional HOP</a:t>
            </a:r>
            <a:endParaRPr lang="en-US" dirty="0"/>
          </a:p>
        </p:txBody>
      </p:sp>
      <p:sp>
        <p:nvSpPr>
          <p:cNvPr id="20" name="Oval 19"/>
          <p:cNvSpPr/>
          <p:nvPr/>
        </p:nvSpPr>
        <p:spPr>
          <a:xfrm flipH="1">
            <a:off x="2655095" y="3295650"/>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 name="Oval 20"/>
          <p:cNvSpPr/>
          <p:nvPr/>
        </p:nvSpPr>
        <p:spPr>
          <a:xfrm flipH="1">
            <a:off x="3359195" y="5461854"/>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 name="Oval 21"/>
          <p:cNvSpPr/>
          <p:nvPr/>
        </p:nvSpPr>
        <p:spPr>
          <a:xfrm flipH="1">
            <a:off x="5629003" y="5461276"/>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3" name="Oval 22"/>
          <p:cNvSpPr/>
          <p:nvPr/>
        </p:nvSpPr>
        <p:spPr>
          <a:xfrm flipH="1">
            <a:off x="6336505" y="3298029"/>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Oval 23"/>
          <p:cNvSpPr/>
          <p:nvPr/>
        </p:nvSpPr>
        <p:spPr>
          <a:xfrm flipH="1">
            <a:off x="4495800" y="1962149"/>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5" name="Regular Pentagon 24"/>
          <p:cNvSpPr/>
          <p:nvPr/>
        </p:nvSpPr>
        <p:spPr>
          <a:xfrm>
            <a:off x="2731770" y="2033587"/>
            <a:ext cx="3680460" cy="3505200"/>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5" idx="1"/>
            <a:endCxn id="25" idx="0"/>
          </p:cNvCxnSpPr>
          <p:nvPr/>
        </p:nvCxnSpPr>
        <p:spPr>
          <a:xfrm flipV="1">
            <a:off x="2731774" y="2033587"/>
            <a:ext cx="1840226" cy="133886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5" idx="5"/>
            <a:endCxn id="25" idx="0"/>
          </p:cNvCxnSpPr>
          <p:nvPr/>
        </p:nvCxnSpPr>
        <p:spPr>
          <a:xfrm flipH="1" flipV="1">
            <a:off x="4572000" y="2033587"/>
            <a:ext cx="1840226" cy="133886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5" idx="1"/>
            <a:endCxn id="25" idx="2"/>
          </p:cNvCxnSpPr>
          <p:nvPr/>
        </p:nvCxnSpPr>
        <p:spPr>
          <a:xfrm>
            <a:off x="2731774" y="3372451"/>
            <a:ext cx="702904" cy="216632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5" idx="4"/>
            <a:endCxn id="25" idx="2"/>
          </p:cNvCxnSpPr>
          <p:nvPr/>
        </p:nvCxnSpPr>
        <p:spPr>
          <a:xfrm flipH="1">
            <a:off x="3434678" y="5538778"/>
            <a:ext cx="227464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5" idx="5"/>
            <a:endCxn id="25" idx="4"/>
          </p:cNvCxnSpPr>
          <p:nvPr/>
        </p:nvCxnSpPr>
        <p:spPr>
          <a:xfrm flipH="1">
            <a:off x="5709322" y="3372451"/>
            <a:ext cx="702904" cy="216632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14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Freeform 146"/>
          <p:cNvSpPr/>
          <p:nvPr/>
        </p:nvSpPr>
        <p:spPr>
          <a:xfrm>
            <a:off x="478629" y="2374103"/>
            <a:ext cx="4848225" cy="3800475"/>
          </a:xfrm>
          <a:custGeom>
            <a:avLst/>
            <a:gdLst>
              <a:gd name="connsiteX0" fmla="*/ 350044 w 4848225"/>
              <a:gd name="connsiteY0" fmla="*/ 264319 h 3800475"/>
              <a:gd name="connsiteX1" fmla="*/ 1683544 w 4848225"/>
              <a:gd name="connsiteY1" fmla="*/ 0 h 3800475"/>
              <a:gd name="connsiteX2" fmla="*/ 4562475 w 4848225"/>
              <a:gd name="connsiteY2" fmla="*/ 242887 h 3800475"/>
              <a:gd name="connsiteX3" fmla="*/ 3214688 w 4848225"/>
              <a:gd name="connsiteY3" fmla="*/ 869156 h 3800475"/>
              <a:gd name="connsiteX4" fmla="*/ 4848225 w 4848225"/>
              <a:gd name="connsiteY4" fmla="*/ 1045369 h 3800475"/>
              <a:gd name="connsiteX5" fmla="*/ 3295650 w 4848225"/>
              <a:gd name="connsiteY5" fmla="*/ 1888331 h 3800475"/>
              <a:gd name="connsiteX6" fmla="*/ 4495800 w 4848225"/>
              <a:gd name="connsiteY6" fmla="*/ 2743200 h 3800475"/>
              <a:gd name="connsiteX7" fmla="*/ 1802606 w 4848225"/>
              <a:gd name="connsiteY7" fmla="*/ 3800475 h 3800475"/>
              <a:gd name="connsiteX8" fmla="*/ 221456 w 4848225"/>
              <a:gd name="connsiteY8" fmla="*/ 3502819 h 3800475"/>
              <a:gd name="connsiteX9" fmla="*/ 0 w 4848225"/>
              <a:gd name="connsiteY9" fmla="*/ 2195512 h 3800475"/>
              <a:gd name="connsiteX10" fmla="*/ 350044 w 4848225"/>
              <a:gd name="connsiteY10" fmla="*/ 264319 h 38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8225" h="3800475">
                <a:moveTo>
                  <a:pt x="350044" y="264319"/>
                </a:moveTo>
                <a:lnTo>
                  <a:pt x="1683544" y="0"/>
                </a:lnTo>
                <a:lnTo>
                  <a:pt x="4562475" y="242887"/>
                </a:lnTo>
                <a:lnTo>
                  <a:pt x="3214688" y="869156"/>
                </a:lnTo>
                <a:lnTo>
                  <a:pt x="4848225" y="1045369"/>
                </a:lnTo>
                <a:lnTo>
                  <a:pt x="3295650" y="1888331"/>
                </a:lnTo>
                <a:lnTo>
                  <a:pt x="4495800" y="2743200"/>
                </a:lnTo>
                <a:lnTo>
                  <a:pt x="1802606" y="3800475"/>
                </a:lnTo>
                <a:lnTo>
                  <a:pt x="221456" y="3502819"/>
                </a:lnTo>
                <a:lnTo>
                  <a:pt x="0" y="2195512"/>
                </a:lnTo>
                <a:lnTo>
                  <a:pt x="350044" y="264319"/>
                </a:lnTo>
                <a:close/>
              </a:path>
            </a:pathLst>
          </a:custGeom>
          <a:solidFill>
            <a:srgbClr val="00B0F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p:cNvSpPr/>
          <p:nvPr/>
        </p:nvSpPr>
        <p:spPr>
          <a:xfrm>
            <a:off x="2158998" y="2159791"/>
            <a:ext cx="6412706" cy="4014787"/>
          </a:xfrm>
          <a:custGeom>
            <a:avLst/>
            <a:gdLst>
              <a:gd name="connsiteX0" fmla="*/ 0 w 6412706"/>
              <a:gd name="connsiteY0" fmla="*/ 211931 h 4014787"/>
              <a:gd name="connsiteX1" fmla="*/ 4281487 w 6412706"/>
              <a:gd name="connsiteY1" fmla="*/ 0 h 4014787"/>
              <a:gd name="connsiteX2" fmla="*/ 5595937 w 6412706"/>
              <a:gd name="connsiteY2" fmla="*/ 169068 h 4014787"/>
              <a:gd name="connsiteX3" fmla="*/ 6412706 w 6412706"/>
              <a:gd name="connsiteY3" fmla="*/ 942975 h 4014787"/>
              <a:gd name="connsiteX4" fmla="*/ 6374606 w 6412706"/>
              <a:gd name="connsiteY4" fmla="*/ 1959768 h 4014787"/>
              <a:gd name="connsiteX5" fmla="*/ 5898356 w 6412706"/>
              <a:gd name="connsiteY5" fmla="*/ 3507581 h 4014787"/>
              <a:gd name="connsiteX6" fmla="*/ 4729162 w 6412706"/>
              <a:gd name="connsiteY6" fmla="*/ 3940968 h 4014787"/>
              <a:gd name="connsiteX7" fmla="*/ 126206 w 6412706"/>
              <a:gd name="connsiteY7" fmla="*/ 4014787 h 4014787"/>
              <a:gd name="connsiteX8" fmla="*/ 2807493 w 6412706"/>
              <a:gd name="connsiteY8" fmla="*/ 2950368 h 4014787"/>
              <a:gd name="connsiteX9" fmla="*/ 1619250 w 6412706"/>
              <a:gd name="connsiteY9" fmla="*/ 2102643 h 4014787"/>
              <a:gd name="connsiteX10" fmla="*/ 3167062 w 6412706"/>
              <a:gd name="connsiteY10" fmla="*/ 1259681 h 4014787"/>
              <a:gd name="connsiteX11" fmla="*/ 1528762 w 6412706"/>
              <a:gd name="connsiteY11" fmla="*/ 1085850 h 4014787"/>
              <a:gd name="connsiteX12" fmla="*/ 2886075 w 6412706"/>
              <a:gd name="connsiteY12" fmla="*/ 454818 h 4014787"/>
              <a:gd name="connsiteX13" fmla="*/ 0 w 6412706"/>
              <a:gd name="connsiteY13" fmla="*/ 211931 h 401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12706" h="4014787">
                <a:moveTo>
                  <a:pt x="0" y="211931"/>
                </a:moveTo>
                <a:lnTo>
                  <a:pt x="4281487" y="0"/>
                </a:lnTo>
                <a:lnTo>
                  <a:pt x="5595937" y="169068"/>
                </a:lnTo>
                <a:lnTo>
                  <a:pt x="6412706" y="942975"/>
                </a:lnTo>
                <a:lnTo>
                  <a:pt x="6374606" y="1959768"/>
                </a:lnTo>
                <a:lnTo>
                  <a:pt x="5898356" y="3507581"/>
                </a:lnTo>
                <a:lnTo>
                  <a:pt x="4729162" y="3940968"/>
                </a:lnTo>
                <a:lnTo>
                  <a:pt x="126206" y="4014787"/>
                </a:lnTo>
                <a:lnTo>
                  <a:pt x="2807493" y="2950368"/>
                </a:lnTo>
                <a:lnTo>
                  <a:pt x="1619250" y="2102643"/>
                </a:lnTo>
                <a:lnTo>
                  <a:pt x="3167062" y="1259681"/>
                </a:lnTo>
                <a:lnTo>
                  <a:pt x="1528762" y="1085850"/>
                </a:lnTo>
                <a:lnTo>
                  <a:pt x="2886075" y="454818"/>
                </a:lnTo>
                <a:lnTo>
                  <a:pt x="0" y="211931"/>
                </a:lnTo>
                <a:close/>
              </a:path>
            </a:pathLst>
          </a:cu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Connector 154"/>
          <p:cNvCxnSpPr/>
          <p:nvPr/>
        </p:nvCxnSpPr>
        <p:spPr>
          <a:xfrm flipV="1">
            <a:off x="2281238" y="6097588"/>
            <a:ext cx="4611687" cy="7461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149475" y="3276600"/>
            <a:ext cx="138113" cy="4572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1905000" y="3733800"/>
            <a:ext cx="381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flipV="1">
            <a:off x="1905000" y="3733800"/>
            <a:ext cx="198438" cy="3810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1905000" y="3276600"/>
            <a:ext cx="244475" cy="4572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341438" y="3733800"/>
            <a:ext cx="563562" cy="9048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7391400" y="3609975"/>
            <a:ext cx="247650" cy="1238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7391400" y="3733800"/>
            <a:ext cx="342900" cy="3048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7391400" y="3276600"/>
            <a:ext cx="266700" cy="4572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7010400" y="3733800"/>
            <a:ext cx="381000" cy="190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flipV="1">
            <a:off x="1473200" y="3381375"/>
            <a:ext cx="430213" cy="3524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1652588" y="3733800"/>
            <a:ext cx="252412" cy="3048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H="1">
            <a:off x="2103438" y="3733800"/>
            <a:ext cx="182562" cy="3810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flipV="1">
            <a:off x="1652588" y="4038600"/>
            <a:ext cx="450850" cy="793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flipV="1">
            <a:off x="1339850" y="3824288"/>
            <a:ext cx="312738" cy="21431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H="1">
            <a:off x="1341438" y="3376613"/>
            <a:ext cx="128587" cy="4476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a:off x="1471613" y="3276600"/>
            <a:ext cx="677862" cy="10001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H="1" flipV="1">
            <a:off x="7162800" y="3028950"/>
            <a:ext cx="228600" cy="7048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7258050" y="3733800"/>
            <a:ext cx="133350" cy="3810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flipV="1">
            <a:off x="6934200" y="3486150"/>
            <a:ext cx="457200" cy="2476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7161213" y="3028950"/>
            <a:ext cx="496887" cy="2476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7639050" y="3276600"/>
            <a:ext cx="19050" cy="3333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flipV="1">
            <a:off x="7639050" y="3609975"/>
            <a:ext cx="95250" cy="4286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7258050" y="4038600"/>
            <a:ext cx="476250" cy="762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flipV="1">
            <a:off x="7008813" y="3924300"/>
            <a:ext cx="249237" cy="190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6932613" y="3028950"/>
            <a:ext cx="228600" cy="4572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6931025" y="3486150"/>
            <a:ext cx="77788" cy="4381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5259388" y="3922713"/>
            <a:ext cx="1747837" cy="4159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6172200" y="3927475"/>
            <a:ext cx="835025" cy="96043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261225" y="4117975"/>
            <a:ext cx="149225" cy="97948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7707313" y="4117975"/>
            <a:ext cx="827087" cy="3651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731125" y="4037013"/>
            <a:ext cx="803275" cy="809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H="1">
            <a:off x="7704138" y="4037013"/>
            <a:ext cx="26987" cy="4460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V="1">
            <a:off x="6170613" y="4119563"/>
            <a:ext cx="1087437" cy="7699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6170613" y="4891088"/>
            <a:ext cx="1238250" cy="20161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7261225" y="4113213"/>
            <a:ext cx="444500" cy="3746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7410450" y="4483100"/>
            <a:ext cx="293688" cy="61436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7704138" y="4483100"/>
            <a:ext cx="354012" cy="11811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8534400" y="3106738"/>
            <a:ext cx="36513" cy="10064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7639050" y="3105150"/>
            <a:ext cx="931863" cy="5016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7645400" y="3608388"/>
            <a:ext cx="889000" cy="5048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8058150" y="4119563"/>
            <a:ext cx="476250" cy="15446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7408863" y="5091113"/>
            <a:ext cx="649287" cy="5730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a:off x="6896100" y="5664200"/>
            <a:ext cx="1162050" cy="4318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6896100" y="5089525"/>
            <a:ext cx="514350" cy="10064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6172200" y="4889500"/>
            <a:ext cx="720725" cy="1206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V="1">
            <a:off x="4965700" y="4341813"/>
            <a:ext cx="295275" cy="7699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flipV="1">
            <a:off x="4965700" y="5113338"/>
            <a:ext cx="1927225" cy="9826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5260975" y="4344988"/>
            <a:ext cx="909638" cy="5397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V="1">
            <a:off x="4964113" y="4887913"/>
            <a:ext cx="1206500" cy="2238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5038725" y="2619375"/>
            <a:ext cx="285750" cy="7937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038725" y="2617788"/>
            <a:ext cx="1893888" cy="8699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5324475" y="3414713"/>
            <a:ext cx="1608138" cy="714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6442075" y="2165350"/>
            <a:ext cx="717550" cy="8604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a:off x="5038725" y="2166938"/>
            <a:ext cx="1401763" cy="4492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5038725" y="2613025"/>
            <a:ext cx="2120900" cy="41433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7165975" y="2328863"/>
            <a:ext cx="587375" cy="698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7658100" y="3101975"/>
            <a:ext cx="912813" cy="1746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7658100" y="2332038"/>
            <a:ext cx="95250" cy="9493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756525" y="2328863"/>
            <a:ext cx="814388" cy="7715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6440488" y="2162175"/>
            <a:ext cx="1312862" cy="16351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2147888" y="3276600"/>
            <a:ext cx="704850" cy="3778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V="1">
            <a:off x="2854325" y="3251200"/>
            <a:ext cx="830263" cy="4032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2286000" y="3657600"/>
            <a:ext cx="571500" cy="730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098675" y="4116388"/>
            <a:ext cx="693738" cy="4492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a:off x="2795588" y="3659188"/>
            <a:ext cx="58737" cy="9144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H="1" flipV="1">
            <a:off x="2790825" y="4567238"/>
            <a:ext cx="712788" cy="6016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2852738" y="3656013"/>
            <a:ext cx="922337" cy="6000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3505200" y="4259263"/>
            <a:ext cx="277813" cy="9096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1465263" y="4038600"/>
            <a:ext cx="185737" cy="92551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468438" y="4119563"/>
            <a:ext cx="628650" cy="8413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465263" y="4568825"/>
            <a:ext cx="1325562" cy="39528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2286000" y="5168900"/>
            <a:ext cx="1220788" cy="10033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flipV="1">
            <a:off x="2284413" y="3730625"/>
            <a:ext cx="506412" cy="83343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flipH="1" flipV="1">
            <a:off x="701675" y="5880100"/>
            <a:ext cx="1577975" cy="2921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476250" y="4564063"/>
            <a:ext cx="225425" cy="131921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H="1">
            <a:off x="825500" y="2371725"/>
            <a:ext cx="1333500" cy="2635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2159000" y="2371725"/>
            <a:ext cx="1525588" cy="8731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477838" y="2635250"/>
            <a:ext cx="347662" cy="19304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477838" y="3824288"/>
            <a:ext cx="866775" cy="7413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825500" y="2635250"/>
            <a:ext cx="646113" cy="7461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H="1">
            <a:off x="2147888" y="2371725"/>
            <a:ext cx="11112" cy="9048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H="1">
            <a:off x="2147888" y="3244850"/>
            <a:ext cx="1536700" cy="317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471613" y="2371725"/>
            <a:ext cx="687387" cy="100488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825500" y="2635250"/>
            <a:ext cx="512763" cy="118903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1465263" y="4964113"/>
            <a:ext cx="820737" cy="12080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flipV="1">
            <a:off x="704850" y="4964113"/>
            <a:ext cx="762000" cy="9159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V="1">
            <a:off x="2286000" y="4565650"/>
            <a:ext cx="509588" cy="16065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H="1" flipV="1">
            <a:off x="477838" y="4564063"/>
            <a:ext cx="989012" cy="4000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477838" y="4037013"/>
            <a:ext cx="1173162" cy="5286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159000" y="2371725"/>
            <a:ext cx="2879725" cy="24288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3684588" y="2617788"/>
            <a:ext cx="1354137" cy="6270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3684588" y="3244850"/>
            <a:ext cx="1639887" cy="1714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3779838" y="4259263"/>
            <a:ext cx="1482725" cy="7461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3508375" y="5113338"/>
            <a:ext cx="1457325" cy="5238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2159000" y="2160588"/>
            <a:ext cx="4283075" cy="2111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V="1">
            <a:off x="2284413" y="5113338"/>
            <a:ext cx="2679700" cy="105886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3690938" y="3244850"/>
            <a:ext cx="85725" cy="101758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2800350" y="4257675"/>
            <a:ext cx="984250" cy="3111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3779838" y="4264025"/>
            <a:ext cx="1189037" cy="84613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H="1">
            <a:off x="5259388" y="3419475"/>
            <a:ext cx="65087" cy="9144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5324475" y="3413125"/>
            <a:ext cx="1684338" cy="50641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3776663" y="3416300"/>
            <a:ext cx="1549400" cy="84296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2159000" y="2371725"/>
            <a:ext cx="2879725" cy="2428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3684588" y="2617788"/>
            <a:ext cx="1354137" cy="6270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3684588" y="3244850"/>
            <a:ext cx="1639887" cy="1714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2284413" y="5113338"/>
            <a:ext cx="2679700" cy="10588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3779838" y="4264025"/>
            <a:ext cx="1189037" cy="8461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3776663" y="3416300"/>
            <a:ext cx="1549400" cy="8429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ltLang="en-US" dirty="0">
                <a:solidFill>
                  <a:schemeClr val="bg1"/>
                </a:solidFill>
              </a:rPr>
              <a:t>Dimensional HOP</a:t>
            </a:r>
            <a:endParaRPr lang="en-US" dirty="0"/>
          </a:p>
        </p:txBody>
      </p:sp>
      <p:cxnSp>
        <p:nvCxnSpPr>
          <p:cNvPr id="285" name="Straight Connector 284"/>
          <p:cNvCxnSpPr/>
          <p:nvPr/>
        </p:nvCxnSpPr>
        <p:spPr>
          <a:xfrm>
            <a:off x="2159000" y="2371725"/>
            <a:ext cx="2879725" cy="24288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3684588" y="2617788"/>
            <a:ext cx="1354137" cy="6270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3684588" y="3244850"/>
            <a:ext cx="1639887" cy="17145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2284413" y="5113338"/>
            <a:ext cx="2679700" cy="10588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3779838" y="4264025"/>
            <a:ext cx="1189037" cy="8461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V="1">
            <a:off x="3776663" y="3416300"/>
            <a:ext cx="1549400" cy="84296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95" name="Oval 294"/>
          <p:cNvSpPr/>
          <p:nvPr/>
        </p:nvSpPr>
        <p:spPr>
          <a:xfrm flipH="1">
            <a:off x="5248271" y="3338505"/>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218632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6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6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6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6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6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bg1"/>
                </a:solidFill>
              </a:rPr>
              <a:t>321-HOP</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hangingPunct="1"/>
                <a:r>
                  <a:rPr lang="en-US" altLang="en-US" dirty="0" smtClean="0">
                    <a:solidFill>
                      <a:schemeClr val="bg1"/>
                    </a:solidFill>
                  </a:rPr>
                  <a:t>Tessellate data in </a:t>
                </a:r>
                <a14:m>
                  <m:oMath xmlns:m="http://schemas.openxmlformats.org/officeDocument/2006/math">
                    <m:sSup>
                      <m:sSupPr>
                        <m:ctrlPr>
                          <a:rPr lang="en-US" altLang="en-US" b="0" i="1" smtClean="0">
                            <a:solidFill>
                              <a:schemeClr val="bg1"/>
                            </a:solidFill>
                            <a:latin typeface="Cambria Math" panose="02040503050406030204" pitchFamily="18" charset="0"/>
                            <a:ea typeface="Cambria Math" panose="02040503050406030204" pitchFamily="18" charset="0"/>
                          </a:rPr>
                        </m:ctrlPr>
                      </m:sSupPr>
                      <m:e>
                        <m:r>
                          <a:rPr lang="en-US" altLang="en-US" i="1" smtClean="0">
                            <a:solidFill>
                              <a:schemeClr val="bg1"/>
                            </a:solidFill>
                            <a:latin typeface="Cambria Math" panose="02040503050406030204" pitchFamily="18" charset="0"/>
                            <a:ea typeface="Cambria Math" panose="02040503050406030204" pitchFamily="18" charset="0"/>
                          </a:rPr>
                          <m:t>ℝ</m:t>
                        </m:r>
                      </m:e>
                      <m:sup>
                        <m:r>
                          <a:rPr lang="en-US" altLang="en-US" b="0" i="1" smtClean="0">
                            <a:solidFill>
                              <a:schemeClr val="bg1"/>
                            </a:solidFill>
                            <a:latin typeface="Cambria Math" panose="02040503050406030204" pitchFamily="18" charset="0"/>
                            <a:ea typeface="Cambria Math" panose="02040503050406030204" pitchFamily="18" charset="0"/>
                          </a:rPr>
                          <m:t>3</m:t>
                        </m:r>
                      </m:sup>
                    </m:sSup>
                  </m:oMath>
                </a14:m>
                <a:r>
                  <a:rPr lang="en-US" altLang="en-US" dirty="0" smtClean="0">
                    <a:solidFill>
                      <a:schemeClr val="bg1"/>
                    </a:solidFill>
                  </a:rPr>
                  <a:t> using tetrahedra</a:t>
                </a:r>
              </a:p>
              <a:p>
                <a:pPr lvl="1" eaLnBrk="1" hangingPunct="1"/>
                <a:r>
                  <a:rPr lang="en-US" altLang="en-US" dirty="0" smtClean="0">
                    <a:solidFill>
                      <a:schemeClr val="bg1"/>
                    </a:solidFill>
                  </a:rPr>
                  <a:t>HOP on tetrahedra (maxima)</a:t>
                </a:r>
              </a:p>
              <a:p>
                <a:pPr lvl="1" eaLnBrk="1" hangingPunct="1"/>
                <a:r>
                  <a:rPr lang="en-US" altLang="en-US" dirty="0" smtClean="0">
                    <a:solidFill>
                      <a:schemeClr val="bg1"/>
                    </a:solidFill>
                  </a:rPr>
                  <a:t>Determine triangle boundaries</a:t>
                </a:r>
              </a:p>
              <a:p>
                <a:pPr lvl="1" eaLnBrk="1" hangingPunct="1"/>
                <a:r>
                  <a:rPr lang="en-US" altLang="en-US" dirty="0" smtClean="0">
                    <a:solidFill>
                      <a:schemeClr val="bg1"/>
                    </a:solidFill>
                  </a:rPr>
                  <a:t>HOP on triangles (2-saddles)</a:t>
                </a:r>
              </a:p>
              <a:p>
                <a:pPr lvl="1" eaLnBrk="1" hangingPunct="1"/>
                <a:r>
                  <a:rPr lang="en-US" altLang="en-US" dirty="0" smtClean="0">
                    <a:solidFill>
                      <a:schemeClr val="bg1"/>
                    </a:solidFill>
                  </a:rPr>
                  <a:t>Determine edge boundaries</a:t>
                </a:r>
              </a:p>
              <a:p>
                <a:pPr lvl="1" eaLnBrk="1" hangingPunct="1"/>
                <a:r>
                  <a:rPr lang="en-US" altLang="en-US" dirty="0" smtClean="0">
                    <a:solidFill>
                      <a:schemeClr val="bg1"/>
                    </a:solidFill>
                  </a:rPr>
                  <a:t>HOP on edges (1-saddles)</a:t>
                </a:r>
              </a:p>
              <a:p>
                <a:pPr lvl="1" eaLnBrk="1" hangingPunct="1"/>
                <a:r>
                  <a:rPr lang="en-US" altLang="en-US" dirty="0" smtClean="0">
                    <a:solidFill>
                      <a:schemeClr val="bg1"/>
                    </a:solidFill>
                  </a:rPr>
                  <a:t>Determine vertex boundaries (minima)</a:t>
                </a:r>
                <a:endParaRPr lang="en-US" altLang="en-US" dirty="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t="-1752"/>
                </a:stretch>
              </a:blipFill>
            </p:spPr>
            <p:txBody>
              <a:bodyPr/>
              <a:lstStyle/>
              <a:p>
                <a:r>
                  <a:rPr lang="en-CA">
                    <a:noFill/>
                  </a:rPr>
                  <a:t> </a:t>
                </a:r>
              </a:p>
            </p:txBody>
          </p:sp>
        </mc:Fallback>
      </mc:AlternateContent>
    </p:spTree>
    <p:extLst>
      <p:ext uri="{BB962C8B-B14F-4D97-AF65-F5344CB8AC3E}">
        <p14:creationId xmlns:p14="http://schemas.microsoft.com/office/powerpoint/2010/main" val="19621135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bg1"/>
                </a:solidFill>
              </a:rPr>
              <a:t>321-HOP</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104" y="914400"/>
            <a:ext cx="8323793" cy="624284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104" y="914400"/>
            <a:ext cx="8323793" cy="624284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104" y="914400"/>
            <a:ext cx="8323793" cy="624284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104" y="914400"/>
            <a:ext cx="8323793" cy="6242845"/>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104" y="914400"/>
            <a:ext cx="8323793" cy="6242845"/>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0104" y="914400"/>
            <a:ext cx="8323793" cy="6242845"/>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0104" y="914400"/>
            <a:ext cx="8323793" cy="6242845"/>
          </a:xfrm>
          <a:prstGeom prst="rect">
            <a:avLst/>
          </a:prstGeom>
        </p:spPr>
      </p:pic>
    </p:spTree>
    <p:extLst>
      <p:ext uri="{BB962C8B-B14F-4D97-AF65-F5344CB8AC3E}">
        <p14:creationId xmlns:p14="http://schemas.microsoft.com/office/powerpoint/2010/main" val="245111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gtEl>
                                        <p:attrNameLst>
                                          <p:attrName>style.opacity</p:attrName>
                                        </p:attrNameLst>
                                      </p:cBhvr>
                                      <p:to>
                                        <p:strVal val="0.15"/>
                                      </p:to>
                                    </p:set>
                                    <p:animEffect filter="image" prLst="opacity: 0.15">
                                      <p:cBhvr rctx="IE">
                                        <p:cTn id="7" dur="indefinite"/>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rctx="PPT">
                                        <p:cTn id="13" dur="indefinite"/>
                                        <p:tgtEl>
                                          <p:spTgt spid="7"/>
                                        </p:tgtEl>
                                        <p:attrNameLst>
                                          <p:attrName>style.opacity</p:attrName>
                                        </p:attrNameLst>
                                      </p:cBhvr>
                                      <p:to>
                                        <p:strVal val="0.15"/>
                                      </p:to>
                                    </p:set>
                                    <p:animEffect filter="image" prLst="opacity: 0.15">
                                      <p:cBhvr rctx="IE">
                                        <p:cTn id="14" dur="indefinite"/>
                                        <p:tgtEl>
                                          <p:spTgt spid="7"/>
                                        </p:tgtEl>
                                      </p:cBhvr>
                                    </p:animEffec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8"/>
                                        </p:tgtEl>
                                        <p:attrNameLst>
                                          <p:attrName>style.opacity</p:attrName>
                                        </p:attrNameLst>
                                      </p:cBhvr>
                                      <p:to>
                                        <p:strVal val="0.15"/>
                                      </p:to>
                                    </p:set>
                                    <p:animEffect filter="image" prLst="opacity: 0.15">
                                      <p:cBhvr rctx="IE">
                                        <p:cTn id="21" dur="indefinite"/>
                                        <p:tgtEl>
                                          <p:spTgt spid="8"/>
                                        </p:tgtEl>
                                      </p:cBhvr>
                                    </p:animEffec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rctx="PPT">
                                        <p:cTn id="27" dur="indefinite"/>
                                        <p:tgtEl>
                                          <p:spTgt spid="9"/>
                                        </p:tgtEl>
                                        <p:attrNameLst>
                                          <p:attrName>style.opacity</p:attrName>
                                        </p:attrNameLst>
                                      </p:cBhvr>
                                      <p:to>
                                        <p:strVal val="0.15"/>
                                      </p:to>
                                    </p:set>
                                    <p:animEffect filter="image" prLst="opacity: 0.15">
                                      <p:cBhvr rctx="IE">
                                        <p:cTn id="28" dur="indefinite"/>
                                        <p:tgtEl>
                                          <p:spTgt spid="9"/>
                                        </p:tgtEl>
                                      </p:cBhvr>
                                    </p:animEffec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rctx="PPT">
                                        <p:cTn id="34" dur="indefinite"/>
                                        <p:tgtEl>
                                          <p:spTgt spid="12"/>
                                        </p:tgtEl>
                                        <p:attrNameLst>
                                          <p:attrName>style.opacity</p:attrName>
                                        </p:attrNameLst>
                                      </p:cBhvr>
                                      <p:to>
                                        <p:strVal val="0.15"/>
                                      </p:to>
                                    </p:set>
                                    <p:animEffect filter="image" prLst="opacity: 0.15">
                                      <p:cBhvr rctx="IE">
                                        <p:cTn id="35" dur="indefinite"/>
                                        <p:tgtEl>
                                          <p:spTgt spid="12"/>
                                        </p:tgtEl>
                                      </p:cBhvr>
                                    </p:animEffect>
                                  </p:child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9" presetClass="emph" presetSubtype="0" nodeType="clickEffect">
                                  <p:stCondLst>
                                    <p:cond delay="0"/>
                                  </p:stCondLst>
                                  <p:childTnLst>
                                    <p:set>
                                      <p:cBhvr rctx="PPT">
                                        <p:cTn id="41" dur="indefinite"/>
                                        <p:tgtEl>
                                          <p:spTgt spid="13"/>
                                        </p:tgtEl>
                                        <p:attrNameLst>
                                          <p:attrName>style.opacity</p:attrName>
                                        </p:attrNameLst>
                                      </p:cBhvr>
                                      <p:to>
                                        <p:strVal val="0.15"/>
                                      </p:to>
                                    </p:set>
                                    <p:animEffect filter="image" prLst="opacity: 0.15">
                                      <p:cBhvr rctx="IE">
                                        <p:cTn id="42" dur="indefinite"/>
                                        <p:tgtEl>
                                          <p:spTgt spid="13"/>
                                        </p:tgtEl>
                                      </p:cBhvr>
                                    </p:animEffec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321-HOP</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Benefits</a:t>
            </a:r>
          </a:p>
          <a:p>
            <a:pPr lvl="1"/>
            <a:r>
              <a:rPr lang="en-US" dirty="0" smtClean="0">
                <a:solidFill>
                  <a:schemeClr val="bg1"/>
                </a:solidFill>
              </a:rPr>
              <a:t>Compares well to Morse theory</a:t>
            </a:r>
          </a:p>
          <a:p>
            <a:pPr lvl="1"/>
            <a:r>
              <a:rPr lang="en-US" dirty="0" smtClean="0">
                <a:solidFill>
                  <a:schemeClr val="bg1"/>
                </a:solidFill>
              </a:rPr>
              <a:t>Natural, well-behaved boundary</a:t>
            </a:r>
          </a:p>
          <a:p>
            <a:r>
              <a:rPr lang="en-US" dirty="0" smtClean="0">
                <a:solidFill>
                  <a:schemeClr val="bg1"/>
                </a:solidFill>
              </a:rPr>
              <a:t>Drawbacks</a:t>
            </a:r>
          </a:p>
          <a:p>
            <a:pPr lvl="1"/>
            <a:r>
              <a:rPr lang="en-US" dirty="0" smtClean="0">
                <a:solidFill>
                  <a:schemeClr val="bg1"/>
                </a:solidFill>
              </a:rPr>
              <a:t>Inherited from HOP</a:t>
            </a:r>
          </a:p>
          <a:p>
            <a:pPr lvl="1"/>
            <a:r>
              <a:rPr lang="en-US" dirty="0" smtClean="0">
                <a:solidFill>
                  <a:schemeClr val="bg1"/>
                </a:solidFill>
              </a:rPr>
              <a:t>Complexity of cancelling critical </a:t>
            </a:r>
            <a:r>
              <a:rPr lang="en-US" dirty="0" smtClean="0">
                <a:solidFill>
                  <a:schemeClr val="bg1"/>
                </a:solidFill>
              </a:rPr>
              <a:t>points*</a:t>
            </a:r>
            <a:endParaRPr lang="en-US" dirty="0">
              <a:solidFill>
                <a:schemeClr val="bg1"/>
              </a:solidFill>
            </a:endParaRPr>
          </a:p>
        </p:txBody>
      </p:sp>
      <p:sp>
        <p:nvSpPr>
          <p:cNvPr id="4" name="TextBox 3"/>
          <p:cNvSpPr txBox="1"/>
          <p:nvPr/>
        </p:nvSpPr>
        <p:spPr>
          <a:xfrm>
            <a:off x="6019800" y="5756831"/>
            <a:ext cx="2514600" cy="369332"/>
          </a:xfrm>
          <a:prstGeom prst="rect">
            <a:avLst/>
          </a:prstGeom>
          <a:noFill/>
        </p:spPr>
        <p:txBody>
          <a:bodyPr wrap="square" rtlCol="0">
            <a:spAutoFit/>
          </a:bodyPr>
          <a:lstStyle/>
          <a:p>
            <a:r>
              <a:rPr lang="en-US" dirty="0" smtClean="0">
                <a:solidFill>
                  <a:schemeClr val="bg1"/>
                </a:solidFill>
              </a:rPr>
              <a:t>*Huge bounty**</a:t>
            </a:r>
            <a:endParaRPr lang="en-US" dirty="0">
              <a:solidFill>
                <a:schemeClr val="bg1"/>
              </a:solidFill>
            </a:endParaRPr>
          </a:p>
        </p:txBody>
      </p:sp>
      <p:sp>
        <p:nvSpPr>
          <p:cNvPr id="5" name="TextBox 4"/>
          <p:cNvSpPr txBox="1"/>
          <p:nvPr/>
        </p:nvSpPr>
        <p:spPr>
          <a:xfrm>
            <a:off x="6019800" y="6152912"/>
            <a:ext cx="2514600" cy="369332"/>
          </a:xfrm>
          <a:prstGeom prst="rect">
            <a:avLst/>
          </a:prstGeom>
          <a:noFill/>
        </p:spPr>
        <p:txBody>
          <a:bodyPr wrap="square" rtlCol="0">
            <a:spAutoFit/>
          </a:bodyPr>
          <a:lstStyle/>
          <a:p>
            <a:r>
              <a:rPr lang="en-US" dirty="0" smtClean="0">
                <a:solidFill>
                  <a:schemeClr val="bg1"/>
                </a:solidFill>
              </a:rPr>
              <a:t>**In Monopoly money</a:t>
            </a:r>
            <a:endParaRPr lang="en-US" dirty="0">
              <a:solidFill>
                <a:schemeClr val="bg1"/>
              </a:solidFill>
            </a:endParaRPr>
          </a:p>
        </p:txBody>
      </p:sp>
    </p:spTree>
    <p:extLst>
      <p:ext uri="{BB962C8B-B14F-4D97-AF65-F5344CB8AC3E}">
        <p14:creationId xmlns:p14="http://schemas.microsoft.com/office/powerpoint/2010/main" val="346514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chemeClr val="bg1"/>
                </a:solidFill>
              </a:rPr>
              <a:t>Goals</a:t>
            </a:r>
            <a:endParaRPr lang="en-CA" dirty="0">
              <a:solidFill>
                <a:schemeClr val="bg1"/>
              </a:solidFill>
            </a:endParaRPr>
          </a:p>
        </p:txBody>
      </p:sp>
      <p:sp>
        <p:nvSpPr>
          <p:cNvPr id="3" name="Content Placeholder 2"/>
          <p:cNvSpPr>
            <a:spLocks noGrp="1"/>
          </p:cNvSpPr>
          <p:nvPr>
            <p:ph idx="1"/>
          </p:nvPr>
        </p:nvSpPr>
        <p:spPr/>
        <p:txBody>
          <a:bodyPr/>
          <a:lstStyle/>
          <a:p>
            <a:pPr marL="0" indent="0">
              <a:buNone/>
            </a:pPr>
            <a:r>
              <a:rPr lang="en-CA" dirty="0" smtClean="0">
                <a:solidFill>
                  <a:schemeClr val="bg1"/>
                </a:solidFill>
              </a:rPr>
              <a:t>We want to find structures in the galaxy distribution</a:t>
            </a:r>
          </a:p>
          <a:p>
            <a:pPr marL="0" indent="0">
              <a:buNone/>
            </a:pPr>
            <a:endParaRPr lang="en-CA" dirty="0" smtClean="0">
              <a:solidFill>
                <a:schemeClr val="bg1"/>
              </a:solidFill>
            </a:endParaRPr>
          </a:p>
          <a:p>
            <a:pPr marL="514350" indent="-514350">
              <a:buFont typeface="+mj-lt"/>
              <a:buAutoNum type="arabicPeriod"/>
            </a:pPr>
            <a:r>
              <a:rPr lang="en-CA" dirty="0" smtClean="0">
                <a:solidFill>
                  <a:schemeClr val="bg1"/>
                </a:solidFill>
              </a:rPr>
              <a:t>Partition the space </a:t>
            </a:r>
          </a:p>
          <a:p>
            <a:pPr marL="514350" indent="-514350">
              <a:buFont typeface="+mj-lt"/>
              <a:buAutoNum type="arabicPeriod"/>
            </a:pPr>
            <a:r>
              <a:rPr lang="en-CA" dirty="0" smtClean="0">
                <a:solidFill>
                  <a:schemeClr val="bg1"/>
                </a:solidFill>
              </a:rPr>
              <a:t>Grouping</a:t>
            </a:r>
          </a:p>
          <a:p>
            <a:pPr marL="514350" indent="-514350">
              <a:buFont typeface="+mj-lt"/>
              <a:buAutoNum type="arabicPeriod"/>
            </a:pPr>
            <a:r>
              <a:rPr lang="en-CA" dirty="0" smtClean="0">
                <a:solidFill>
                  <a:schemeClr val="bg1"/>
                </a:solidFill>
              </a:rPr>
              <a:t>Classification of structures</a:t>
            </a:r>
          </a:p>
          <a:p>
            <a:pPr marL="0" indent="0">
              <a:buNone/>
            </a:pPr>
            <a:r>
              <a:rPr lang="en-CA" dirty="0" smtClean="0">
                <a:solidFill>
                  <a:schemeClr val="bg1"/>
                </a:solidFill>
              </a:rPr>
              <a:t>a. Clusters	  b. Filaments	  c. Voids</a:t>
            </a:r>
          </a:p>
        </p:txBody>
      </p:sp>
      <p:pic>
        <p:nvPicPr>
          <p:cNvPr id="4" name="Picture 3"/>
          <p:cNvPicPr>
            <a:picLocks noChangeAspect="1"/>
          </p:cNvPicPr>
          <p:nvPr/>
        </p:nvPicPr>
        <p:blipFill>
          <a:blip r:embed="rId3"/>
          <a:stretch>
            <a:fillRect/>
          </a:stretch>
        </p:blipFill>
        <p:spPr>
          <a:xfrm>
            <a:off x="5911868" y="2362200"/>
            <a:ext cx="2774932" cy="2530085"/>
          </a:xfrm>
          <a:prstGeom prst="rect">
            <a:avLst/>
          </a:prstGeom>
        </p:spPr>
      </p:pic>
    </p:spTree>
    <p:extLst>
      <p:ext uri="{BB962C8B-B14F-4D97-AF65-F5344CB8AC3E}">
        <p14:creationId xmlns:p14="http://schemas.microsoft.com/office/powerpoint/2010/main" val="38734569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5750" y="3733800"/>
            <a:ext cx="962123" cy="523220"/>
          </a:xfrm>
          <a:prstGeom prst="rect">
            <a:avLst/>
          </a:prstGeom>
          <a:noFill/>
        </p:spPr>
        <p:txBody>
          <a:bodyPr wrap="none" rtlCol="0">
            <a:spAutoFit/>
          </a:bodyPr>
          <a:lstStyle/>
          <a:p>
            <a:r>
              <a:rPr lang="en-US" sz="2800" dirty="0" smtClean="0">
                <a:solidFill>
                  <a:schemeClr val="bg1"/>
                </a:solidFill>
              </a:rPr>
              <a:t>HOP</a:t>
            </a:r>
            <a:endParaRPr lang="en-US" sz="2800" dirty="0">
              <a:solidFill>
                <a:schemeClr val="bg1"/>
              </a:solidFill>
            </a:endParaRPr>
          </a:p>
        </p:txBody>
      </p:sp>
      <p:sp>
        <p:nvSpPr>
          <p:cNvPr id="3" name="TextBox 2"/>
          <p:cNvSpPr txBox="1"/>
          <p:nvPr/>
        </p:nvSpPr>
        <p:spPr>
          <a:xfrm>
            <a:off x="1371600" y="648200"/>
            <a:ext cx="2861681" cy="523220"/>
          </a:xfrm>
          <a:prstGeom prst="rect">
            <a:avLst/>
          </a:prstGeom>
          <a:noFill/>
        </p:spPr>
        <p:txBody>
          <a:bodyPr wrap="none" rtlCol="0">
            <a:spAutoFit/>
          </a:bodyPr>
          <a:lstStyle/>
          <a:p>
            <a:r>
              <a:rPr lang="en-US" sz="2800" dirty="0" smtClean="0">
                <a:solidFill>
                  <a:schemeClr val="bg1"/>
                </a:solidFill>
              </a:rPr>
              <a:t>Raw Data Points</a:t>
            </a:r>
            <a:endParaRPr lang="en-US" sz="2800" dirty="0">
              <a:solidFill>
                <a:schemeClr val="bg1"/>
              </a:solidFill>
            </a:endParaRPr>
          </a:p>
        </p:txBody>
      </p:sp>
      <p:sp>
        <p:nvSpPr>
          <p:cNvPr id="4" name="TextBox 3"/>
          <p:cNvSpPr txBox="1"/>
          <p:nvPr/>
        </p:nvSpPr>
        <p:spPr>
          <a:xfrm>
            <a:off x="1380397" y="2104670"/>
            <a:ext cx="3026213" cy="523220"/>
          </a:xfrm>
          <a:prstGeom prst="rect">
            <a:avLst/>
          </a:prstGeom>
          <a:noFill/>
        </p:spPr>
        <p:txBody>
          <a:bodyPr wrap="none" rtlCol="0">
            <a:spAutoFit/>
          </a:bodyPr>
          <a:lstStyle/>
          <a:p>
            <a:r>
              <a:rPr lang="en-US" sz="2800" dirty="0" err="1" smtClean="0">
                <a:solidFill>
                  <a:schemeClr val="bg1"/>
                </a:solidFill>
              </a:rPr>
              <a:t>Voronoi</a:t>
            </a:r>
            <a:r>
              <a:rPr lang="en-US" sz="2800" dirty="0" smtClean="0">
                <a:solidFill>
                  <a:schemeClr val="bg1"/>
                </a:solidFill>
              </a:rPr>
              <a:t>/Delaunay</a:t>
            </a:r>
            <a:endParaRPr lang="en-US" sz="2800" dirty="0">
              <a:solidFill>
                <a:schemeClr val="bg1"/>
              </a:solidFill>
            </a:endParaRPr>
          </a:p>
        </p:txBody>
      </p:sp>
      <p:cxnSp>
        <p:nvCxnSpPr>
          <p:cNvPr id="7" name="Straight Arrow Connector 6"/>
          <p:cNvCxnSpPr/>
          <p:nvPr/>
        </p:nvCxnSpPr>
        <p:spPr>
          <a:xfrm>
            <a:off x="2786949" y="1408704"/>
            <a:ext cx="17868" cy="496296"/>
          </a:xfrm>
          <a:prstGeom prst="straightConnector1">
            <a:avLst/>
          </a:prstGeom>
          <a:ln w="444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804817" y="2865705"/>
            <a:ext cx="1" cy="646949"/>
          </a:xfrm>
          <a:prstGeom prst="straightConnector1">
            <a:avLst/>
          </a:prstGeom>
          <a:ln w="444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290389" y="1676400"/>
            <a:ext cx="3048000" cy="1569660"/>
          </a:xfrm>
          <a:prstGeom prst="rect">
            <a:avLst/>
          </a:prstGeom>
          <a:noFill/>
        </p:spPr>
        <p:txBody>
          <a:bodyPr wrap="square" rtlCol="0">
            <a:spAutoFit/>
          </a:bodyPr>
          <a:lstStyle/>
          <a:p>
            <a:r>
              <a:rPr lang="en-US" sz="2400" i="1" dirty="0" smtClean="0">
                <a:solidFill>
                  <a:schemeClr val="bg1"/>
                </a:solidFill>
              </a:rPr>
              <a:t>Partitions the data space and provides neighboring information.</a:t>
            </a:r>
            <a:endParaRPr lang="en-US" sz="2400" i="1" dirty="0">
              <a:solidFill>
                <a:schemeClr val="bg1"/>
              </a:solidFill>
            </a:endParaRPr>
          </a:p>
        </p:txBody>
      </p:sp>
      <p:cxnSp>
        <p:nvCxnSpPr>
          <p:cNvPr id="11" name="Straight Arrow Connector 10"/>
          <p:cNvCxnSpPr/>
          <p:nvPr/>
        </p:nvCxnSpPr>
        <p:spPr>
          <a:xfrm flipH="1">
            <a:off x="4406611" y="2359898"/>
            <a:ext cx="731379" cy="12766"/>
          </a:xfrm>
          <a:prstGeom prst="straightConnector1">
            <a:avLst/>
          </a:prstGeom>
          <a:ln w="412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34000" y="3429000"/>
            <a:ext cx="3505200" cy="1938992"/>
          </a:xfrm>
          <a:prstGeom prst="rect">
            <a:avLst/>
          </a:prstGeom>
          <a:noFill/>
        </p:spPr>
        <p:txBody>
          <a:bodyPr wrap="square" rtlCol="0">
            <a:spAutoFit/>
          </a:bodyPr>
          <a:lstStyle/>
          <a:p>
            <a:r>
              <a:rPr lang="en-US" sz="2400" i="1" dirty="0" smtClean="0">
                <a:solidFill>
                  <a:schemeClr val="bg1"/>
                </a:solidFill>
              </a:rPr>
              <a:t>Finds the local </a:t>
            </a:r>
            <a:r>
              <a:rPr lang="en-US" sz="2400" i="1" dirty="0">
                <a:solidFill>
                  <a:schemeClr val="bg1"/>
                </a:solidFill>
              </a:rPr>
              <a:t>maximum (or </a:t>
            </a:r>
            <a:r>
              <a:rPr lang="en-US" sz="2400" i="1" dirty="0" smtClean="0">
                <a:solidFill>
                  <a:schemeClr val="bg1"/>
                </a:solidFill>
              </a:rPr>
              <a:t>minimum)</a:t>
            </a:r>
            <a:endParaRPr lang="en-US" sz="2400" i="1" dirty="0">
              <a:solidFill>
                <a:schemeClr val="bg1"/>
              </a:solidFill>
            </a:endParaRPr>
          </a:p>
          <a:p>
            <a:r>
              <a:rPr lang="en-US" sz="2400" i="1" dirty="0" smtClean="0">
                <a:solidFill>
                  <a:schemeClr val="bg1"/>
                </a:solidFill>
              </a:rPr>
              <a:t> density galaxies and partitions the data points into max classes. </a:t>
            </a:r>
          </a:p>
        </p:txBody>
      </p:sp>
      <p:cxnSp>
        <p:nvCxnSpPr>
          <p:cNvPr id="22" name="Straight Arrow Connector 21"/>
          <p:cNvCxnSpPr/>
          <p:nvPr/>
        </p:nvCxnSpPr>
        <p:spPr>
          <a:xfrm flipH="1">
            <a:off x="4186987" y="3991428"/>
            <a:ext cx="1070813" cy="12766"/>
          </a:xfrm>
          <a:prstGeom prst="straightConnector1">
            <a:avLst/>
          </a:prstGeom>
          <a:ln w="412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29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2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avid\Desktop\CAMCOSpresent\GeodesicsFullDelaunay\rawdata.png"/>
          <p:cNvPicPr>
            <a:picLocks noChangeAspect="1" noChangeArrowheads="1"/>
          </p:cNvPicPr>
          <p:nvPr/>
        </p:nvPicPr>
        <p:blipFill rotWithShape="1">
          <a:blip r:embed="rId2">
            <a:extLst>
              <a:ext uri="{28A0092B-C50C-407E-A947-70E740481C1C}">
                <a14:useLocalDpi xmlns:a14="http://schemas.microsoft.com/office/drawing/2010/main" val="0"/>
              </a:ext>
            </a:extLst>
          </a:blip>
          <a:srcRect l="6263" t="1796" r="1362" b="5045"/>
          <a:stretch/>
        </p:blipFill>
        <p:spPr bwMode="auto">
          <a:xfrm>
            <a:off x="2834640" y="914400"/>
            <a:ext cx="6217920" cy="56692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9137" y="1253335"/>
            <a:ext cx="1537600" cy="461665"/>
          </a:xfrm>
          <a:prstGeom prst="rect">
            <a:avLst/>
          </a:prstGeom>
          <a:noFill/>
        </p:spPr>
        <p:txBody>
          <a:bodyPr wrap="none" rtlCol="0">
            <a:spAutoFit/>
          </a:bodyPr>
          <a:lstStyle/>
          <a:p>
            <a:r>
              <a:rPr lang="en-US" sz="2400" dirty="0" smtClean="0">
                <a:solidFill>
                  <a:schemeClr val="bg1"/>
                </a:solidFill>
              </a:rPr>
              <a:t>Raw Data</a:t>
            </a:r>
            <a:endParaRPr lang="en-US" sz="2400" dirty="0">
              <a:solidFill>
                <a:schemeClr val="bg1"/>
              </a:solidFill>
            </a:endParaRPr>
          </a:p>
        </p:txBody>
      </p:sp>
    </p:spTree>
    <p:extLst>
      <p:ext uri="{BB962C8B-B14F-4D97-AF65-F5344CB8AC3E}">
        <p14:creationId xmlns:p14="http://schemas.microsoft.com/office/powerpoint/2010/main" val="2593601927"/>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3729</TotalTime>
  <Words>8197</Words>
  <Application>Microsoft Office PowerPoint</Application>
  <PresentationFormat>On-screen Show (4:3)</PresentationFormat>
  <Paragraphs>758</Paragraphs>
  <Slides>169</Slides>
  <Notes>112</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169</vt:i4>
      </vt:variant>
    </vt:vector>
  </HeadingPairs>
  <TitlesOfParts>
    <vt:vector size="173" baseType="lpstr">
      <vt:lpstr>Arial</vt:lpstr>
      <vt:lpstr>Cambria Math</vt:lpstr>
      <vt:lpstr>Courier New</vt:lpstr>
      <vt:lpstr>Default Design</vt:lpstr>
      <vt:lpstr>CAMCOS Center for Applied Mathematics, Computation and Statistics</vt:lpstr>
      <vt:lpstr>The Geometry and Topology of the Cosmic Web</vt:lpstr>
      <vt:lpstr>Introduction</vt:lpstr>
      <vt:lpstr>What shapes do you see?</vt:lpstr>
      <vt:lpstr>What shapes do you see?</vt:lpstr>
      <vt:lpstr>What shapes do you see?</vt:lpstr>
      <vt:lpstr>What shapes do you see?</vt:lpstr>
      <vt:lpstr>What shapes do you see?</vt:lpstr>
      <vt:lpstr>Sloan Digital Sky Survey</vt:lpstr>
      <vt:lpstr>Sloan Digital Sky Survey</vt:lpstr>
      <vt:lpstr>Goals</vt:lpstr>
      <vt:lpstr>Goals</vt:lpstr>
      <vt:lpstr>Goals</vt:lpstr>
      <vt:lpstr>Goals</vt:lpstr>
      <vt:lpstr>Partition the Space</vt:lpstr>
      <vt:lpstr>Finding Groups</vt:lpstr>
      <vt:lpstr>Finding Groups</vt:lpstr>
      <vt:lpstr>Classify Structures</vt:lpstr>
      <vt:lpstr>Voronoi and Delaunay</vt:lpstr>
      <vt:lpstr>Voronoi and Delaunay are Dual</vt:lpstr>
      <vt:lpstr>Voronoi Cells</vt:lpstr>
      <vt:lpstr>Delaunay Edge</vt:lpstr>
      <vt:lpstr>Defining Neighborhoods</vt:lpstr>
      <vt:lpstr>Point Density</vt:lpstr>
      <vt:lpstr>What We Tried</vt:lpstr>
      <vt:lpstr>Morse Theory</vt:lpstr>
      <vt:lpstr>Morse Theory</vt:lpstr>
      <vt:lpstr>Morse Functions</vt:lpstr>
      <vt:lpstr>Critical Points</vt:lpstr>
      <vt:lpstr>Ascending Manifold</vt:lpstr>
      <vt:lpstr>Descending Manifold</vt:lpstr>
      <vt:lpstr>Torus Example</vt:lpstr>
      <vt:lpstr>Torus Example</vt:lpstr>
      <vt:lpstr>Torus Example</vt:lpstr>
      <vt:lpstr>Torus Example</vt:lpstr>
      <vt:lpstr>Torus Example</vt:lpstr>
      <vt:lpstr>Discrete Morse Theory</vt:lpstr>
      <vt:lpstr>Discrete Morse Theory</vt:lpstr>
      <vt:lpstr>PowerPoint Presentation</vt:lpstr>
      <vt:lpstr>PowerPoint Presentation</vt:lpstr>
      <vt:lpstr>Discrete Morse Theory</vt:lpstr>
      <vt:lpstr>Discrete Morse Theory</vt:lpstr>
      <vt:lpstr>Discrete Morse Theory</vt:lpstr>
      <vt:lpstr>Discrete Morse Theory</vt:lpstr>
      <vt:lpstr>Discrete Morse Theory</vt:lpstr>
      <vt:lpstr>PowerPoint Presentation</vt:lpstr>
      <vt:lpstr>Procedure</vt:lpstr>
      <vt:lpstr>Discrete Morse Theory</vt:lpstr>
      <vt:lpstr>Discrete Morse Theory</vt:lpstr>
      <vt:lpstr>Challenges in Implementation</vt:lpstr>
      <vt:lpstr>HOP and Variants</vt:lpstr>
      <vt:lpstr>HOP</vt:lpstr>
      <vt:lpstr>What HOP needs to work</vt:lpstr>
      <vt:lpstr>Our Neighbor Choice</vt:lpstr>
      <vt:lpstr>Our Neighbor Choice</vt:lpstr>
      <vt:lpstr>Our Density Function</vt:lpstr>
      <vt:lpstr>Our Density Function</vt:lpstr>
      <vt:lpstr>The HOP Process</vt:lpstr>
      <vt:lpstr>What does HOP give us?</vt:lpstr>
      <vt:lpstr>What does HOP give us?</vt:lpstr>
      <vt:lpstr>What does HOP give us?</vt:lpstr>
      <vt:lpstr>What does HOP give us?</vt:lpstr>
      <vt:lpstr>What does HOP give us?</vt:lpstr>
      <vt:lpstr>PowerPoint Presentation</vt:lpstr>
      <vt:lpstr>PowerPoint Presentation</vt:lpstr>
      <vt:lpstr>PowerPoint Presentation</vt:lpstr>
      <vt:lpstr>PowerPoint Presentation</vt:lpstr>
      <vt:lpstr>PowerPoint Presentation</vt:lpstr>
      <vt:lpstr>PowerPoint Presentation</vt:lpstr>
      <vt:lpstr>HOP on a slice</vt:lpstr>
      <vt:lpstr>Variant: EHOP</vt:lpstr>
      <vt:lpstr>Variant: EHOP</vt:lpstr>
      <vt:lpstr>Variant: EHOP</vt:lpstr>
      <vt:lpstr>Variant: Smooth Hop</vt:lpstr>
      <vt:lpstr>Variant: Smooth Hop</vt:lpstr>
      <vt:lpstr>Variant: Smooth HOP</vt:lpstr>
      <vt:lpstr>Variant: Smooth HOP</vt:lpstr>
      <vt:lpstr>Variant: JHOP</vt:lpstr>
      <vt:lpstr>Variant: JHOP</vt:lpstr>
      <vt:lpstr>Variant: JHOP</vt:lpstr>
      <vt:lpstr>Variant: JHOP</vt:lpstr>
      <vt:lpstr>JHOP on a slice</vt:lpstr>
      <vt:lpstr>Variant: JHOP</vt:lpstr>
      <vt:lpstr>Benefits of HOP</vt:lpstr>
      <vt:lpstr>Drawbacks</vt:lpstr>
      <vt:lpstr>Morse Theory-HOP Bridge</vt:lpstr>
      <vt:lpstr>Boundary (Standard Definition)</vt:lpstr>
      <vt:lpstr>Dimensional HOP</vt:lpstr>
      <vt:lpstr>Dimensional HOP</vt:lpstr>
      <vt:lpstr>Dimensional HOP</vt:lpstr>
      <vt:lpstr>Dimensional HOP</vt:lpstr>
      <vt:lpstr>Dimensional HOP</vt:lpstr>
      <vt:lpstr>Dimensional HOP</vt:lpstr>
      <vt:lpstr>321-HOP</vt:lpstr>
      <vt:lpstr>321-HOP</vt:lpstr>
      <vt:lpstr>321-HOP</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do we go from here?</vt:lpstr>
      <vt:lpstr>Alpha Shapes – HOP – Geodesics </vt:lpstr>
      <vt:lpstr>Combinatorial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Compare Algorithms</vt:lpstr>
      <vt:lpstr>Apply algorithms to more data</vt:lpstr>
      <vt:lpstr>Acknowledgements </vt:lpstr>
      <vt:lpstr>Lunch: Flames Eatery, 88 S. 4th Street</vt:lpstr>
    </vt:vector>
  </TitlesOfParts>
  <Company>Calvin College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Search for  Gravitational Lenses</dc:title>
  <dc:creator>Physics Dept</dc:creator>
  <cp:lastModifiedBy>god</cp:lastModifiedBy>
  <cp:revision>137</cp:revision>
  <dcterms:created xsi:type="dcterms:W3CDTF">2002-10-09T21:02:01Z</dcterms:created>
  <dcterms:modified xsi:type="dcterms:W3CDTF">2014-05-14T16:52:10Z</dcterms:modified>
</cp:coreProperties>
</file>